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60" r:id="rId2"/>
    <p:sldId id="264" r:id="rId3"/>
    <p:sldId id="263" r:id="rId4"/>
    <p:sldId id="266" r:id="rId5"/>
    <p:sldId id="270" r:id="rId6"/>
    <p:sldId id="272" r:id="rId7"/>
    <p:sldId id="271" r:id="rId8"/>
    <p:sldId id="273" r:id="rId9"/>
    <p:sldId id="257" r:id="rId10"/>
    <p:sldId id="274" r:id="rId11"/>
    <p:sldId id="26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46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3505-66EA-4C2F-BECD-B89EF1474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981-2D6B-4E8D-834D-9EC8190D8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4D5B3B-79BE-47C9-A335-233D691E667F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12.m4a"/><Relationship Id="rId7" Type="http://schemas.openxmlformats.org/officeDocument/2006/relationships/image" Target="../media/image3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gif"/><Relationship Id="rId4" Type="http://schemas.openxmlformats.org/officeDocument/2006/relationships/audio" Target="../media/media12.m4a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4.m4a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5.m4a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gif"/><Relationship Id="rId3" Type="http://schemas.microsoft.com/office/2007/relationships/media" Target="../media/media6.m4a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6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8.m4a"/><Relationship Id="rId7" Type="http://schemas.openxmlformats.org/officeDocument/2006/relationships/image" Target="../media/image22.png"/><Relationship Id="rId12" Type="http://schemas.openxmlformats.org/officeDocument/2006/relationships/image" Target="../media/image2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8.m4a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8.wdp"/><Relationship Id="rId4" Type="http://schemas.openxmlformats.org/officeDocument/2006/relationships/audio" Target="../media/media9.m4a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31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Nhẹ Nhàng Cho Powerpoint Đẹp Nhất 2018">
            <a:extLst>
              <a:ext uri="{FF2B5EF4-FFF2-40B4-BE49-F238E27FC236}">
                <a16:creationId xmlns="" xmlns:a16="http://schemas.microsoft.com/office/drawing/2014/main" id="{147FAC2B-D46E-4DAF-BC23-EC716348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A7111D-5B3A-446E-B602-51D0B7FDD7CA}"/>
              </a:ext>
            </a:extLst>
          </p:cNvPr>
          <p:cNvSpPr txBox="1"/>
          <p:nvPr/>
        </p:nvSpPr>
        <p:spPr>
          <a:xfrm>
            <a:off x="4007528" y="154279"/>
            <a:ext cx="46506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TRƯỜNG MẦM NON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GIANG BIÊN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        -------------------------------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7954E3C8-3010-49AE-B32F-695B0B9A88F9}"/>
              </a:ext>
            </a:extLst>
          </p:cNvPr>
          <p:cNvSpPr txBox="1">
            <a:spLocks/>
          </p:cNvSpPr>
          <p:nvPr/>
        </p:nvSpPr>
        <p:spPr>
          <a:xfrm>
            <a:off x="3276303" y="2446723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D772CF-8712-4775-8A82-F34150319A98}"/>
              </a:ext>
            </a:extLst>
          </p:cNvPr>
          <p:cNvSpPr txBox="1"/>
          <p:nvPr/>
        </p:nvSpPr>
        <p:spPr>
          <a:xfrm>
            <a:off x="2740056" y="3014608"/>
            <a:ext cx="7010400" cy="1508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600" b="1" spc="150" dirty="0">
              <a:ln w="11430"/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Giao</a:t>
            </a: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EADCF7-796B-47E8-AD5C-1A7BE0E10361}"/>
              </a:ext>
            </a:extLst>
          </p:cNvPr>
          <p:cNvSpPr txBox="1"/>
          <p:nvPr/>
        </p:nvSpPr>
        <p:spPr>
          <a:xfrm>
            <a:off x="3976281" y="4426053"/>
            <a:ext cx="4713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="" xmlns:a16="http://schemas.microsoft.com/office/drawing/2014/main" id="{1CF13017-E317-40C7-960B-CCEE91FB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96792"/>
            <a:ext cx="3183384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4" descr="a96d2cb0be279fd2fc3de8a1f2114d3a">
            <a:extLst>
              <a:ext uri="{FF2B5EF4-FFF2-40B4-BE49-F238E27FC236}">
                <a16:creationId xmlns="" xmlns:a16="http://schemas.microsoft.com/office/drawing/2014/main" id="{36858C3C-26FE-494C-8214-8435218F9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" y="76080"/>
            <a:ext cx="1949516" cy="186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шляпа, крышка, шапочка">
            <a:extLst>
              <a:ext uri="{FF2B5EF4-FFF2-40B4-BE49-F238E27FC236}">
                <a16:creationId xmlns="" xmlns:a16="http://schemas.microsoft.com/office/drawing/2014/main" id="{5452304E-36BF-40D4-9535-BD08AE77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4" y="4296791"/>
            <a:ext cx="3013275" cy="26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78" y="1274685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+999 Hình Nền Powerpoint Màu Tím Đẹp Nhất Năm 2018">
            <a:extLst>
              <a:ext uri="{FF2B5EF4-FFF2-40B4-BE49-F238E27FC236}">
                <a16:creationId xmlns="" xmlns:a16="http://schemas.microsoft.com/office/drawing/2014/main" id="{C4BC19D6-5B75-4C02-AAFF-241381D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4E21D6-B001-45E3-B71D-3B2B48572D7D}"/>
              </a:ext>
            </a:extLst>
          </p:cNvPr>
          <p:cNvSpPr txBox="1"/>
          <p:nvPr/>
        </p:nvSpPr>
        <p:spPr>
          <a:xfrm>
            <a:off x="1299567" y="1882345"/>
            <a:ext cx="8889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5B25D7-709F-4B03-B2C1-549E2B934CEB}"/>
              </a:ext>
            </a:extLst>
          </p:cNvPr>
          <p:cNvSpPr/>
          <p:nvPr/>
        </p:nvSpPr>
        <p:spPr>
          <a:xfrm>
            <a:off x="3534582" y="1658187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GB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17" descr="cartoon1">
            <a:extLst>
              <a:ext uri="{FF2B5EF4-FFF2-40B4-BE49-F238E27FC236}">
                <a16:creationId xmlns="" xmlns:a16="http://schemas.microsoft.com/office/drawing/2014/main" id="{5503045E-A7F4-4B80-9203-4DC154BCF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4" y="4930775"/>
            <a:ext cx="16516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72_lg_clr">
            <a:extLst>
              <a:ext uri="{FF2B5EF4-FFF2-40B4-BE49-F238E27FC236}">
                <a16:creationId xmlns="" xmlns:a16="http://schemas.microsoft.com/office/drawing/2014/main" id="{B83EFCD0-5FCE-44CA-A673-D441E107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3" y="5234781"/>
            <a:ext cx="11890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i hoa">
            <a:extLst>
              <a:ext uri="{FF2B5EF4-FFF2-40B4-BE49-F238E27FC236}">
                <a16:creationId xmlns="" xmlns:a16="http://schemas.microsoft.com/office/drawing/2014/main" id="{21CD21E0-8245-41BC-B9D7-E295508CB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1" y="4930775"/>
            <a:ext cx="24384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artoon1">
            <a:extLst>
              <a:ext uri="{FF2B5EF4-FFF2-40B4-BE49-F238E27FC236}">
                <a16:creationId xmlns="" xmlns:a16="http://schemas.microsoft.com/office/drawing/2014/main" id="{DE8DA76A-24F0-48F6-916F-FC748872A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47" y="4890751"/>
            <a:ext cx="145859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OA">
            <a:extLst>
              <a:ext uri="{FF2B5EF4-FFF2-40B4-BE49-F238E27FC236}">
                <a16:creationId xmlns="" xmlns:a16="http://schemas.microsoft.com/office/drawing/2014/main" id="{6A69BE0A-F349-40BA-8555-0CB40427C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9" y="-1"/>
            <a:ext cx="7836060" cy="8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2054099B-F6B3-4DD3-B7FA-68C72C0C5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Đọc thơ">
            <a:hlinkClick r:id="" action="ppaction://media"/>
            <a:extLst>
              <a:ext uri="{FF2B5EF4-FFF2-40B4-BE49-F238E27FC236}">
                <a16:creationId xmlns="" xmlns:a16="http://schemas.microsoft.com/office/drawing/2014/main" id="{9C2390E0-09BE-4A2C-BEE7-2BA8DC4923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822" y="603884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9FC1FE3-5612-4F48-82C2-73762A7E47D8}"/>
              </a:ext>
            </a:extLst>
          </p:cNvPr>
          <p:cNvSpPr txBox="1"/>
          <p:nvPr/>
        </p:nvSpPr>
        <p:spPr>
          <a:xfrm>
            <a:off x="1666755" y="734399"/>
            <a:ext cx="10197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Nhất 2021 ❤️ Bộ 1001 Ảnh Nền 4K Chất Ngầu">
            <a:extLst>
              <a:ext uri="{FF2B5EF4-FFF2-40B4-BE49-F238E27FC236}">
                <a16:creationId xmlns="" xmlns:a16="http://schemas.microsoft.com/office/drawing/2014/main" id="{1364D759-DE77-4909-A36C-1114E9D6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4735D6-2462-4306-88BD-7C59ED772C18}"/>
              </a:ext>
            </a:extLst>
          </p:cNvPr>
          <p:cNvSpPr/>
          <p:nvPr/>
        </p:nvSpPr>
        <p:spPr>
          <a:xfrm>
            <a:off x="3265286" y="1092258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2ECC35C5-C689-45F6-9FD2-5E7B4F01D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  <a:extLst>
              <a:ext uri="{FF2B5EF4-FFF2-40B4-BE49-F238E27FC236}">
                <a16:creationId xmlns="" xmlns:a16="http://schemas.microsoft.com/office/drawing/2014/main" id="{216BE33E-439A-4F6B-B61A-712E7C91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918" y="6025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mầm non cute, dễ thương, sinh động nhất">
            <a:extLst>
              <a:ext uri="{FF2B5EF4-FFF2-40B4-BE49-F238E27FC236}">
                <a16:creationId xmlns="" xmlns:a16="http://schemas.microsoft.com/office/drawing/2014/main" id="{70FFD0F8-A178-4EEB-9FB4-046F4F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D623D2-3686-4E24-A06A-E5620291404A}"/>
              </a:ext>
            </a:extLst>
          </p:cNvPr>
          <p:cNvSpPr txBox="1"/>
          <p:nvPr/>
        </p:nvSpPr>
        <p:spPr>
          <a:xfrm>
            <a:off x="3495555" y="259837"/>
            <a:ext cx="1019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5">
            <a:extLst>
              <a:ext uri="{FF2B5EF4-FFF2-40B4-BE49-F238E27FC236}">
                <a16:creationId xmlns="" xmlns:a16="http://schemas.microsoft.com/office/drawing/2014/main" id="{63373BA4-2C55-44E5-A910-BC62EB7F9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2350" y="1960415"/>
            <a:ext cx="7747000" cy="3827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 </a:t>
            </a:r>
            <a:endParaRPr lang="en-GB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0">
            <a:extLst>
              <a:ext uri="{FF2B5EF4-FFF2-40B4-BE49-F238E27FC236}">
                <a16:creationId xmlns="" xmlns:a16="http://schemas.microsoft.com/office/drawing/2014/main" id="{008159C6-1A3C-4AAA-B31B-34AC3C8AE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5687" y="2676525"/>
            <a:ext cx="5162550" cy="1504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CÔ </a:t>
            </a:r>
          </a:p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DỒI DÀO SỨC KHOẺ</a:t>
            </a:r>
          </a:p>
        </p:txBody>
      </p:sp>
      <p:sp>
        <p:nvSpPr>
          <p:cNvPr id="9" name="WordArt 27" descr="Paper bag">
            <a:extLst>
              <a:ext uri="{FF2B5EF4-FFF2-40B4-BE49-F238E27FC236}">
                <a16:creationId xmlns="" xmlns:a16="http://schemas.microsoft.com/office/drawing/2014/main" id="{9EA9A93B-2ADA-426A-B4AE-3685E24D3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4151" y="4575101"/>
            <a:ext cx="6197398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GB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  <a:extLst>
              <a:ext uri="{FF2B5EF4-FFF2-40B4-BE49-F238E27FC236}">
                <a16:creationId xmlns="" xmlns:a16="http://schemas.microsoft.com/office/drawing/2014/main" id="{DD53DCAA-170B-488A-B6B1-1AB4AB75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7918" y="5995818"/>
            <a:ext cx="487363" cy="487363"/>
          </a:xfrm>
          <a:prstGeom prst="rect">
            <a:avLst/>
          </a:prstGeom>
        </p:spPr>
      </p:pic>
      <p:pic>
        <p:nvPicPr>
          <p:cNvPr id="3" name="NhaEmTapToMau-BaoNgu-2751658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01305D68-D690-4D02-98BA-96E2F692A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7363" y="6239500"/>
            <a:ext cx="487363" cy="487363"/>
          </a:xfrm>
          <a:prstGeom prst="rect">
            <a:avLst/>
          </a:prstGeom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7232B455-BC1D-4D74-9957-6F52E8C2C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0 hình nền powerpoint dễ thương và đáng yêu nhất | Hình nền, Dễ  thương, Hình">
            <a:extLst>
              <a:ext uri="{FF2B5EF4-FFF2-40B4-BE49-F238E27FC236}">
                <a16:creationId xmlns="" xmlns:a16="http://schemas.microsoft.com/office/drawing/2014/main" id="{FF2E7562-1E52-4F84-AA21-848032A7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="" xmlns:a16="http://schemas.microsoft.com/office/drawing/2014/main" id="{8336CE8C-0009-4D34-BF8C-42D82E5F7B52}"/>
              </a:ext>
            </a:extLst>
          </p:cNvPr>
          <p:cNvSpPr/>
          <p:nvPr/>
        </p:nvSpPr>
        <p:spPr>
          <a:xfrm>
            <a:off x="0" y="2450237"/>
            <a:ext cx="3701911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croll: Vertical 8">
            <a:extLst>
              <a:ext uri="{FF2B5EF4-FFF2-40B4-BE49-F238E27FC236}">
                <a16:creationId xmlns="" xmlns:a16="http://schemas.microsoft.com/office/drawing/2014/main" id="{964FE03A-9AEC-4BD9-8674-5258EA83252F}"/>
              </a:ext>
            </a:extLst>
          </p:cNvPr>
          <p:cNvSpPr/>
          <p:nvPr/>
        </p:nvSpPr>
        <p:spPr>
          <a:xfrm>
            <a:off x="3986784" y="2277264"/>
            <a:ext cx="3455737" cy="364414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10" name="Scroll: Vertical 9">
            <a:extLst>
              <a:ext uri="{FF2B5EF4-FFF2-40B4-BE49-F238E27FC236}">
                <a16:creationId xmlns="" xmlns:a16="http://schemas.microsoft.com/office/drawing/2014/main" id="{1C0FE7DD-FA9B-4160-9474-F1B8918B0514}"/>
              </a:ext>
            </a:extLst>
          </p:cNvPr>
          <p:cNvSpPr/>
          <p:nvPr/>
        </p:nvSpPr>
        <p:spPr>
          <a:xfrm>
            <a:off x="7442522" y="2450237"/>
            <a:ext cx="3195885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5FF16F05-086F-4656-BC84-35F89E115797}"/>
              </a:ext>
            </a:extLst>
          </p:cNvPr>
          <p:cNvSpPr/>
          <p:nvPr/>
        </p:nvSpPr>
        <p:spPr>
          <a:xfrm>
            <a:off x="7958828" y="1464062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D8B7767B-49C6-4CCB-ABC5-0E59DE6F8B93}"/>
              </a:ext>
            </a:extLst>
          </p:cNvPr>
          <p:cNvSpPr/>
          <p:nvPr/>
        </p:nvSpPr>
        <p:spPr>
          <a:xfrm>
            <a:off x="4498191" y="1237499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044D8F8C-3798-4E01-B8F9-00FE63970FF6}"/>
              </a:ext>
            </a:extLst>
          </p:cNvPr>
          <p:cNvSpPr/>
          <p:nvPr/>
        </p:nvSpPr>
        <p:spPr>
          <a:xfrm>
            <a:off x="903673" y="1494693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481183-3EAC-4CD3-A84F-55D7746D282D}"/>
              </a:ext>
            </a:extLst>
          </p:cNvPr>
          <p:cNvSpPr txBox="1"/>
          <p:nvPr/>
        </p:nvSpPr>
        <p:spPr>
          <a:xfrm>
            <a:off x="1233996" y="1679359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679AE-F204-4E6F-AFA4-3001F8DD0B31}"/>
              </a:ext>
            </a:extLst>
          </p:cNvPr>
          <p:cNvSpPr txBox="1"/>
          <p:nvPr/>
        </p:nvSpPr>
        <p:spPr>
          <a:xfrm>
            <a:off x="4846269" y="1434997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D28480-1FFE-440C-9630-AED82B3C61D1}"/>
              </a:ext>
            </a:extLst>
          </p:cNvPr>
          <p:cNvSpPr txBox="1"/>
          <p:nvPr/>
        </p:nvSpPr>
        <p:spPr>
          <a:xfrm>
            <a:off x="8390878" y="1669713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GB" sz="2000" dirty="0"/>
          </a:p>
        </p:txBody>
      </p:sp>
      <p:pic>
        <p:nvPicPr>
          <p:cNvPr id="18" name="Picture 4" descr="sun2[1]">
            <a:extLst>
              <a:ext uri="{FF2B5EF4-FFF2-40B4-BE49-F238E27FC236}">
                <a16:creationId xmlns="" xmlns:a16="http://schemas.microsoft.com/office/drawing/2014/main" id="{C27663BB-C5EB-4A9F-9A4C-390067AC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-70281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659204qfhni5vgxw">
            <a:extLst>
              <a:ext uri="{FF2B5EF4-FFF2-40B4-BE49-F238E27FC236}">
                <a16:creationId xmlns="" xmlns:a16="http://schemas.microsoft.com/office/drawing/2014/main" id="{A62B589B-D3F2-427C-BF2C-099F6CEF6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690">
            <a:off x="-203525" y="54866"/>
            <a:ext cx="1338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69F496F-5589-45B2-932B-4026FE418F86}"/>
              </a:ext>
            </a:extLst>
          </p:cNvPr>
          <p:cNvSpPr/>
          <p:nvPr/>
        </p:nvSpPr>
        <p:spPr>
          <a:xfrm>
            <a:off x="1849725" y="452682"/>
            <a:ext cx="762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="" xmlns:a16="http://schemas.microsoft.com/office/drawing/2014/main" id="{C41B7D54-F0F3-4507-B504-1944F7AC9700}"/>
              </a:ext>
            </a:extLst>
          </p:cNvPr>
          <p:cNvSpPr/>
          <p:nvPr/>
        </p:nvSpPr>
        <p:spPr>
          <a:xfrm rot="5400000">
            <a:off x="5210823" y="-2313360"/>
            <a:ext cx="923331" cy="6604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9" descr="100023_241404448_pispxdfa">
            <a:extLst>
              <a:ext uri="{FF2B5EF4-FFF2-40B4-BE49-F238E27FC236}">
                <a16:creationId xmlns="" xmlns:a16="http://schemas.microsoft.com/office/drawing/2014/main" id="{ECC899DB-123C-41AB-ACC6-DDC672A78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7" y="175709"/>
            <a:ext cx="640777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>
            <a:extLst>
              <a:ext uri="{FF2B5EF4-FFF2-40B4-BE49-F238E27FC236}">
                <a16:creationId xmlns="" xmlns:a16="http://schemas.microsoft.com/office/drawing/2014/main" id="{DED4F6A7-9838-42E0-9918-703C48483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61" y="70267"/>
            <a:ext cx="634981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âm của tôi 2">
            <a:hlinkClick r:id="" action="ppaction://media"/>
            <a:extLst>
              <a:ext uri="{FF2B5EF4-FFF2-40B4-BE49-F238E27FC236}">
                <a16:creationId xmlns="" xmlns:a16="http://schemas.microsoft.com/office/drawing/2014/main" id="{D46E429C-A361-4390-A7E2-12625EA4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1433" y="5596255"/>
            <a:ext cx="487363" cy="487363"/>
          </a:xfrm>
          <a:prstGeom prst="rect">
            <a:avLst/>
          </a:prstGeom>
        </p:spPr>
      </p:pic>
      <p:pic>
        <p:nvPicPr>
          <p:cNvPr id="3" name="RiverFlowsInYou-Yiruma-296757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E54ED6D4-3C9E-4043-9DFD-449E9D6B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09979" y="-537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61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/>
      <p:bldP spid="16" grpId="0"/>
      <p:bldP spid="1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>
            <a:extLst>
              <a:ext uri="{FF2B5EF4-FFF2-40B4-BE49-F238E27FC236}">
                <a16:creationId xmlns="" xmlns:a16="http://schemas.microsoft.com/office/drawing/2014/main" id="{0AA6CD74-CDF6-4E93-B1DD-0FF289A3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08" y="1327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4F8445-0286-4A16-845B-DA09BE7DBF2C}"/>
              </a:ext>
            </a:extLst>
          </p:cNvPr>
          <p:cNvSpPr txBox="1"/>
          <p:nvPr/>
        </p:nvSpPr>
        <p:spPr>
          <a:xfrm>
            <a:off x="3617558" y="0"/>
            <a:ext cx="43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ộp quà Vivo (Tai nghe+Ốp lưng+Miếng dán) - Cập nhật thông tin, hình ảnh,  đánh giá">
            <a:extLst>
              <a:ext uri="{FF2B5EF4-FFF2-40B4-BE49-F238E27FC236}">
                <a16:creationId xmlns="" xmlns:a16="http://schemas.microsoft.com/office/drawing/2014/main" id="{65AD21B2-AB07-4887-A998-F848028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3667" l="167" r="97167">
                        <a14:foregroundMark x1="47333" y1="9167" x2="47333" y2="9167"/>
                        <a14:foregroundMark x1="45667" y1="4667" x2="45667" y2="4667"/>
                        <a14:foregroundMark x1="95333" y1="28667" x2="95333" y2="28667"/>
                        <a14:foregroundMark x1="96500" y1="37000" x2="96500" y2="37000"/>
                        <a14:foregroundMark x1="97333" y1="35833" x2="97333" y2="35833"/>
                        <a14:foregroundMark x1="64333" y1="93667" x2="64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76" y="241955"/>
            <a:ext cx="5715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="" xmlns:a16="http://schemas.microsoft.com/office/drawing/2014/main" id="{2F28119B-4DFF-4F9A-AB6D-DE085EA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892" y="2913888"/>
            <a:ext cx="3420492" cy="37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30A2B701-BE92-471A-A28C-0F863A6E6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08542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1955"/>
            <a:ext cx="609600" cy="609600"/>
          </a:xfrm>
          <a:prstGeom prst="rect">
            <a:avLst/>
          </a:prstGeom>
        </p:spPr>
      </p:pic>
      <p:pic>
        <p:nvPicPr>
          <p:cNvPr id="2" name="Ghi âm của tôi 3">
            <a:hlinkClick r:id="" action="ppaction://media"/>
            <a:extLst>
              <a:ext uri="{FF2B5EF4-FFF2-40B4-BE49-F238E27FC236}">
                <a16:creationId xmlns="" xmlns:a16="http://schemas.microsoft.com/office/drawing/2014/main" id="{D08D012D-726F-4F11-927C-EB508FA1E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7102" y="6219554"/>
            <a:ext cx="487363" cy="487363"/>
          </a:xfrm>
          <a:prstGeom prst="rect">
            <a:avLst/>
          </a:prstGeom>
        </p:spPr>
      </p:pic>
      <p:pic>
        <p:nvPicPr>
          <p:cNvPr id="12" name="Picture 4" descr="шляпа, крышка, шапочка">
            <a:extLst>
              <a:ext uri="{FF2B5EF4-FFF2-40B4-BE49-F238E27FC236}">
                <a16:creationId xmlns="" xmlns:a16="http://schemas.microsoft.com/office/drawing/2014/main" id="{C4704C47-0AC6-46B5-9037-4754C7D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60" y="1432198"/>
            <a:ext cx="3616634" cy="33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375E-6 2.59259E-6 L 0.42929 -0.26991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33333E-6 -1.85185E-6 L -0.46875 -0.003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ền Mùa đông đẹp Hình ảnh | Định dạng hình ảnh PSD 401662156| vn.lovepik.com">
            <a:extLst>
              <a:ext uri="{FF2B5EF4-FFF2-40B4-BE49-F238E27FC236}">
                <a16:creationId xmlns="" xmlns:a16="http://schemas.microsoft.com/office/drawing/2014/main" id="{EC903A94-0FD2-4309-BA40-991803E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="" xmlns:a16="http://schemas.microsoft.com/office/drawing/2014/main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DAFF01-F858-40B1-9E5F-B2E48E238C68}"/>
              </a:ext>
            </a:extLst>
          </p:cNvPr>
          <p:cNvSpPr txBox="1"/>
          <p:nvPr/>
        </p:nvSpPr>
        <p:spPr>
          <a:xfrm>
            <a:off x="2891024" y="1607904"/>
            <a:ext cx="6186668" cy="1708320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шляпа, крышка, шапочка">
            <a:extLst>
              <a:ext uri="{FF2B5EF4-FFF2-40B4-BE49-F238E27FC236}">
                <a16:creationId xmlns="" xmlns:a16="http://schemas.microsoft.com/office/drawing/2014/main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5AFBD997-CB29-46A1-9A46-756F0B304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A14379-9604-4B55-99EA-D0B495E0927A}"/>
              </a:ext>
            </a:extLst>
          </p:cNvPr>
          <p:cNvSpPr txBox="1"/>
          <p:nvPr/>
        </p:nvSpPr>
        <p:spPr>
          <a:xfrm>
            <a:off x="3599921" y="448863"/>
            <a:ext cx="518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âm của tôi 12">
            <a:hlinkClick r:id="" action="ppaction://media"/>
            <a:extLst>
              <a:ext uri="{FF2B5EF4-FFF2-40B4-BE49-F238E27FC236}">
                <a16:creationId xmlns="" xmlns:a16="http://schemas.microsoft.com/office/drawing/2014/main" id="{378748D9-3696-43FB-ABCF-ADAD3E05C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3461" y="597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hoa bồ công anh tuyệt đẹp cho điện thoại | Trang tải ảnh chất  lượng FREE 100% -">
            <a:extLst>
              <a:ext uri="{FF2B5EF4-FFF2-40B4-BE49-F238E27FC236}">
                <a16:creationId xmlns="" xmlns:a16="http://schemas.microsoft.com/office/drawing/2014/main" id="{70AFFAB4-7CEB-4C95-9563-6355811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CC7E1F-76C6-41AC-8234-842481DEF6CE}"/>
              </a:ext>
            </a:extLst>
          </p:cNvPr>
          <p:cNvSpPr txBox="1"/>
          <p:nvPr/>
        </p:nvSpPr>
        <p:spPr>
          <a:xfrm>
            <a:off x="2884991" y="1846914"/>
            <a:ext cx="6186668" cy="1273973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="" xmlns:a16="http://schemas.microsoft.com/office/drawing/2014/main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=""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="" xmlns:a16="http://schemas.microsoft.com/office/drawing/2014/main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19" name="Picture 12" descr="flowers_201">
            <a:extLst>
              <a:ext uri="{FF2B5EF4-FFF2-40B4-BE49-F238E27FC236}">
                <a16:creationId xmlns="" xmlns:a16="http://schemas.microsoft.com/office/drawing/2014/main" id="{055EA247-1CED-4957-A72E-D426C5515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-65220" y="-52611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flowers_201">
            <a:extLst>
              <a:ext uri="{FF2B5EF4-FFF2-40B4-BE49-F238E27FC236}">
                <a16:creationId xmlns="" xmlns:a16="http://schemas.microsoft.com/office/drawing/2014/main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="" xmlns:a16="http://schemas.microsoft.com/office/drawing/2014/main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72AA30-6479-427F-A04A-0349C72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âu hỏi 1">
            <a:hlinkClick r:id="" action="ppaction://media"/>
            <a:extLst>
              <a:ext uri="{FF2B5EF4-FFF2-40B4-BE49-F238E27FC236}">
                <a16:creationId xmlns="" xmlns:a16="http://schemas.microsoft.com/office/drawing/2014/main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pic>
        <p:nvPicPr>
          <p:cNvPr id="4" name="Picture 2" descr="TOP 100+ khung ảnh đẹp nhất hiện nay để lồng ảnh đẹp | Photographer">
            <a:extLst>
              <a:ext uri="{FF2B5EF4-FFF2-40B4-BE49-F238E27FC236}">
                <a16:creationId xmlns="" xmlns:a16="http://schemas.microsoft.com/office/drawing/2014/main" id="{D3032DD6-5BC5-4339-A15D-D6DB095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C6EFC-FC59-433B-9D08-1AB930008E4C}"/>
              </a:ext>
            </a:extLst>
          </p:cNvPr>
          <p:cNvSpPr txBox="1"/>
          <p:nvPr/>
        </p:nvSpPr>
        <p:spPr>
          <a:xfrm>
            <a:off x="1828800" y="589002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="" xmlns:a16="http://schemas.microsoft.com/office/drawing/2014/main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0" y="262324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hình nền trắng đẹp cho phép bạn tải về máy hoàn toàn miễn phí">
            <a:extLst>
              <a:ext uri="{FF2B5EF4-FFF2-40B4-BE49-F238E27FC236}">
                <a16:creationId xmlns="" xmlns:a16="http://schemas.microsoft.com/office/drawing/2014/main" id="{00CD9854-0A71-4F8D-B5CB-ED2CD3C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69D51D-7AB6-4512-92E6-2F46DD18B646}"/>
              </a:ext>
            </a:extLst>
          </p:cNvPr>
          <p:cNvSpPr txBox="1"/>
          <p:nvPr/>
        </p:nvSpPr>
        <p:spPr>
          <a:xfrm>
            <a:off x="2523281" y="734399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ách giữ ấm an toàn cho bé trong mùa đông">
            <a:extLst>
              <a:ext uri="{FF2B5EF4-FFF2-40B4-BE49-F238E27FC236}">
                <a16:creationId xmlns="" xmlns:a16="http://schemas.microsoft.com/office/drawing/2014/main" id="{D2731640-8BC7-4497-ADD3-957C14F1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0" y="1279330"/>
            <a:ext cx="6423950" cy="54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ong bóng sinh nhật và những ý tưởng trang trí tuyệt đẹp – Party Vui">
            <a:extLst>
              <a:ext uri="{FF2B5EF4-FFF2-40B4-BE49-F238E27FC236}">
                <a16:creationId xmlns="" xmlns:a16="http://schemas.microsoft.com/office/drawing/2014/main" id="{EB455D35-2DE8-4291-8459-DF3DC033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7" y="3828005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A3621714-2613-4527-802F-0946855A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Picture 13" descr="thienthan">
            <a:extLst>
              <a:ext uri="{FF2B5EF4-FFF2-40B4-BE49-F238E27FC236}">
                <a16:creationId xmlns="" xmlns:a16="http://schemas.microsoft.com/office/drawing/2014/main" id="{6382A223-12C9-479D-BA14-1351EAE4E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88">
            <a:off x="293595" y="4564524"/>
            <a:ext cx="1830596" cy="21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1">
            <a:extLst>
              <a:ext uri="{FF2B5EF4-FFF2-40B4-BE49-F238E27FC236}">
                <a16:creationId xmlns="" xmlns:a16="http://schemas.microsoft.com/office/drawing/2014/main" id="{1ED1A69D-3C2F-456F-9486-4A9371A89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3" y="-69725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1">
            <a:extLst>
              <a:ext uri="{FF2B5EF4-FFF2-40B4-BE49-F238E27FC236}">
                <a16:creationId xmlns="" xmlns:a16="http://schemas.microsoft.com/office/drawing/2014/main" id="{27D9BE0E-CFF6-40E3-B22A-FE9F71324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3" y="585717"/>
            <a:ext cx="87099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="" xmlns:a16="http://schemas.microsoft.com/office/drawing/2014/main" id="{5A4DB058-14D5-4CB0-B533-996C0986F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5710" y="598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25E-6 3.7037E-7 L -0.49648 -0.02778 " pathEditMode="relative" rAng="0" ptsTypes="AA">
                                      <p:cBhvr>
                                        <p:cTn id="1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+ hình nền powerpoint đẹp long lanh">
            <a:extLst>
              <a:ext uri="{FF2B5EF4-FFF2-40B4-BE49-F238E27FC236}">
                <a16:creationId xmlns="" xmlns:a16="http://schemas.microsoft.com/office/drawing/2014/main" id="{85CCAF2A-4A62-4C68-BA1A-2641477FC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2" name="Picture 4" descr="50++ hình nền powerpoint đẹp long lanh">
            <a:extLst>
              <a:ext uri="{FF2B5EF4-FFF2-40B4-BE49-F238E27FC236}">
                <a16:creationId xmlns="" xmlns:a16="http://schemas.microsoft.com/office/drawing/2014/main" id="{0F962D6D-30C3-46E0-96DF-06280D25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63FC04-B414-405B-ABBF-BD7174A3624D}"/>
              </a:ext>
            </a:extLst>
          </p:cNvPr>
          <p:cNvSpPr txBox="1"/>
          <p:nvPr/>
        </p:nvSpPr>
        <p:spPr>
          <a:xfrm>
            <a:off x="1666755" y="734399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Khi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ũ Đan cap Clip nghệ thuật - Mùa Đông màu xanh Mũ PNG hình Ảnh png tải về -  Miễn phí trong suốt Màu Xanh png Tải về.">
            <a:extLst>
              <a:ext uri="{FF2B5EF4-FFF2-40B4-BE49-F238E27FC236}">
                <a16:creationId xmlns="" xmlns:a16="http://schemas.microsoft.com/office/drawing/2014/main" id="{03AAF7D2-3A40-4EF6-82A7-795E79C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169" y="2981429"/>
            <a:ext cx="3161938" cy="26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шляпа, крышка, шапочка">
            <a:extLst>
              <a:ext uri="{FF2B5EF4-FFF2-40B4-BE49-F238E27FC236}">
                <a16:creationId xmlns="" xmlns:a16="http://schemas.microsoft.com/office/drawing/2014/main" id="{81F6F334-4810-4B31-8419-81F49FB0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14" y="2909045"/>
            <a:ext cx="3430205" cy="26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ón len che tai cho bé cao cấp">
            <a:extLst>
              <a:ext uri="{FF2B5EF4-FFF2-40B4-BE49-F238E27FC236}">
                <a16:creationId xmlns="" xmlns:a16="http://schemas.microsoft.com/office/drawing/2014/main" id="{B2DBF08B-77BD-4E79-B666-BAE39D77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" b="96500" l="18625" r="7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13" y="656252"/>
            <a:ext cx="6879460" cy="55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="" xmlns:a16="http://schemas.microsoft.com/office/drawing/2014/main" id="{C7FFC517-3549-44ED-8C7F-963959A9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Câu hỏi 3">
            <a:hlinkClick r:id="" action="ppaction://media"/>
            <a:extLst>
              <a:ext uri="{FF2B5EF4-FFF2-40B4-BE49-F238E27FC236}">
                <a16:creationId xmlns="" xmlns:a16="http://schemas.microsoft.com/office/drawing/2014/main" id="{2E3AD517-7D12-4311-BC7E-ED5F50B32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6062" y="5762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7037E-6 L 0.25 -3.7037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-2.22222E-6 L -0.38906 0.01875 " pathEditMode="relative" rAng="0" ptsTypes="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khung hình đẹp ghép ảnh đa dạng chủ đề và độc đáo nhất">
            <a:extLst>
              <a:ext uri="{FF2B5EF4-FFF2-40B4-BE49-F238E27FC236}">
                <a16:creationId xmlns="" xmlns:a16="http://schemas.microsoft.com/office/drawing/2014/main" id="{7CBCAA38-E9E8-43D4-AF53-E901557B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1759A2-95A2-4EEB-B97E-F36CBB6F3057}"/>
              </a:ext>
            </a:extLst>
          </p:cNvPr>
          <p:cNvSpPr txBox="1"/>
          <p:nvPr/>
        </p:nvSpPr>
        <p:spPr>
          <a:xfrm rot="21353584">
            <a:off x="1431001" y="1929107"/>
            <a:ext cx="888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em be 1">
            <a:extLst>
              <a:ext uri="{FF2B5EF4-FFF2-40B4-BE49-F238E27FC236}">
                <a16:creationId xmlns="" xmlns:a16="http://schemas.microsoft.com/office/drawing/2014/main" id="{58E820CC-E231-421D-B440-DBE8B289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9" y="3310359"/>
            <a:ext cx="2707793" cy="32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="" xmlns:a16="http://schemas.microsoft.com/office/drawing/2014/main" id="{FA6D92C7-DBB8-447F-A6C5-AF3ED7C2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539" y="6229283"/>
            <a:ext cx="487363" cy="487363"/>
          </a:xfrm>
          <a:prstGeom prst="rect">
            <a:avLst/>
          </a:prstGeom>
        </p:spPr>
      </p:pic>
      <p:pic>
        <p:nvPicPr>
          <p:cNvPr id="7" name="ChildhoodMemory-Bandari_3a6hg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1D44C70-B3B4-4718-B871-2E39134E4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AAF3C7-42B4-4523-BAC6-AC6740A96654}"/>
              </a:ext>
            </a:extLst>
          </p:cNvPr>
          <p:cNvSpPr txBox="1"/>
          <p:nvPr/>
        </p:nvSpPr>
        <p:spPr>
          <a:xfrm rot="21344652">
            <a:off x="1377388" y="1089898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485</TotalTime>
  <Words>344</Words>
  <Application>Microsoft Office PowerPoint</Application>
  <PresentationFormat>Custom</PresentationFormat>
  <Paragraphs>44</Paragraphs>
  <Slides>12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45</cp:revision>
  <dcterms:created xsi:type="dcterms:W3CDTF">2021-10-18T16:22:44Z</dcterms:created>
  <dcterms:modified xsi:type="dcterms:W3CDTF">2023-11-16T04:45:55Z</dcterms:modified>
</cp:coreProperties>
</file>