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4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8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3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0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5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5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3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6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7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F8D1-F84B-4DA8-B949-3408A07A80E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9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EF8D1-F84B-4DA8-B949-3408A07A80E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799A1-15D2-42D8-B53B-B48EBF303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81200" y="270933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69" y="885412"/>
            <a:ext cx="838466" cy="829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070" y="1828801"/>
            <a:ext cx="826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LĨNH VỰC PHÁT TRIỂN NHẬN THỨC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1" y="2726869"/>
            <a:ext cx="581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1699" y="3713076"/>
            <a:ext cx="418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24 -36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 nen thuyet rr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18838" y="4825314"/>
            <a:ext cx="259492" cy="2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04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343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5181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1865644"/>
            <a:ext cx="2514600" cy="70788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Elbow Connector 6"/>
          <p:cNvCxnSpPr>
            <a:endCxn id="5" idx="1"/>
          </p:cNvCxnSpPr>
          <p:nvPr/>
        </p:nvCxnSpPr>
        <p:spPr>
          <a:xfrm>
            <a:off x="4724400" y="1028700"/>
            <a:ext cx="1752600" cy="1190887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5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51323" y="4171951"/>
            <a:ext cx="3222893" cy="70788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Bàn chân bẹt ở trẻ nhỏ: cách nhận biết và điều trị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64"/>
            <a:ext cx="9144000" cy="377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lbow Connector 9"/>
          <p:cNvCxnSpPr/>
          <p:nvPr/>
        </p:nvCxnSpPr>
        <p:spPr>
          <a:xfrm rot="16200000" flipH="1">
            <a:off x="2324100" y="2533649"/>
            <a:ext cx="1828803" cy="144780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1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5181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2571750"/>
            <a:ext cx="2514600" cy="132343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lbow Connector 5"/>
          <p:cNvCxnSpPr>
            <a:endCxn id="5" idx="1"/>
          </p:cNvCxnSpPr>
          <p:nvPr/>
        </p:nvCxnSpPr>
        <p:spPr>
          <a:xfrm>
            <a:off x="3352800" y="2482021"/>
            <a:ext cx="3048000" cy="751449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7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77866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8805" y="1685062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53</Words>
  <Application>Microsoft Office PowerPoint</Application>
  <PresentationFormat>On-screen Show (16:9)</PresentationFormat>
  <Paragraphs>10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MTC</dc:creator>
  <cp:lastModifiedBy>MTC</cp:lastModifiedBy>
  <cp:revision>4</cp:revision>
  <dcterms:created xsi:type="dcterms:W3CDTF">2023-10-26T01:56:43Z</dcterms:created>
  <dcterms:modified xsi:type="dcterms:W3CDTF">2023-10-26T09:14:20Z</dcterms:modified>
</cp:coreProperties>
</file>