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itchFamily="34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22" y="1023002"/>
            <a:ext cx="565785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18" y="152400"/>
            <a:ext cx="58896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7400" y="3352800"/>
            <a:ext cx="5791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VĐCB		: </a:t>
            </a:r>
            <a:r>
              <a:rPr lang="pt-BR" sz="2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 trong đường ngoằn </a:t>
            </a:r>
            <a:r>
              <a:rPr lang="pt-BR" sz="2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endParaRPr lang="en-US" sz="24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TCVĐ		: </a:t>
            </a:r>
            <a:r>
              <a:rPr lang="pt-BR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pt-BR" sz="2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vi-VN" sz="24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36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</a:p>
          <a:p>
            <a:r>
              <a:rPr lang="vi-VN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400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endParaRPr lang="en-US" sz="2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Arno Pro Smbd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" name="CA NHA THUONG NHAU 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1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1100" y="2024834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</a:p>
          <a:p>
            <a:pPr algn="ctr"/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“</a:t>
            </a:r>
            <a:r>
              <a:rPr lang="en-US" sz="3200" b="1" dirty="0" err="1" smtClean="0">
                <a:solidFill>
                  <a:srgbClr val="FF00FF"/>
                </a:solidFill>
                <a:latin typeface="Arial Rounded MT Bold" pitchFamily="34" charset="0"/>
              </a:rPr>
              <a:t>Đi</a:t>
            </a:r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Arial Rounded MT Bold" pitchFamily="34" charset="0"/>
              </a:rPr>
              <a:t>trong</a:t>
            </a:r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Arial Rounded MT Bold" pitchFamily="34" charset="0"/>
              </a:rPr>
              <a:t>đường</a:t>
            </a:r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Arial Rounded MT Bold" pitchFamily="34" charset="0"/>
              </a:rPr>
              <a:t>ngoằn</a:t>
            </a:r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Arial Rounded MT Bold" pitchFamily="34" charset="0"/>
              </a:rPr>
              <a:t>ngoèo</a:t>
            </a:r>
            <a:r>
              <a:rPr lang="en-US" sz="3200" b="1" dirty="0" smtClean="0">
                <a:solidFill>
                  <a:srgbClr val="FF00FF"/>
                </a:solidFill>
                <a:latin typeface="Arial Rounded MT Bold" pitchFamily="34" charset="0"/>
              </a:rPr>
              <a:t>”</a:t>
            </a:r>
            <a:endParaRPr lang="en-US" sz="3200" b="1" dirty="0">
              <a:solidFill>
                <a:srgbClr val="FF00FF"/>
              </a:solidFill>
              <a:latin typeface="Arial Rounded MT Bold" pitchFamily="34" charset="0"/>
            </a:endParaRPr>
          </a:p>
        </p:txBody>
      </p:sp>
      <p:pic>
        <p:nvPicPr>
          <p:cNvPr id="2" name="EM YEU CAY XANH GH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“Tung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 smtClean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object type=&quot;3&quot; unique_id=&quot;10021&quot;&gt;&lt;property id=&quot;20148&quot; value=&quot;5&quot;/&gt;&lt;property id=&quot;20300&quot; value=&quot;Slide 1&quot;/&gt;&lt;property id=&quot;20307&quot; value=&quot;26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44</Words>
  <Application>Microsoft Office PowerPoint</Application>
  <PresentationFormat>On-screen Show (4:3)</PresentationFormat>
  <Paragraphs>15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Arno Pro Smbd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MTC</cp:lastModifiedBy>
  <cp:revision>25</cp:revision>
  <dcterms:created xsi:type="dcterms:W3CDTF">2018-10-31T09:43:06Z</dcterms:created>
  <dcterms:modified xsi:type="dcterms:W3CDTF">2022-12-20T04:43:57Z</dcterms:modified>
</cp:coreProperties>
</file>