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2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1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00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14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58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966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94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085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C6168-BA59-4736-B268-11939535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92CD90-1D38-48B6-9A33-D5C53A6A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5B99CF-BD39-4C45-9231-65C565BD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B09CA5-BFAC-41BB-93DA-CB3E9E9B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1C6056-86A0-4E04-A711-CA4A9736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8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1210A-FA4A-469C-ABDA-EF8A3B49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EAF81-0E12-42B8-A0B3-BCF5A060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60CD13-3D0C-43B2-AF0B-452CEBB28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CA44-3662-4A46-BA27-9D00873C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0F9626-EDE1-4E19-AF24-70A4A112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91FFE0-18E2-4BBC-8D8B-D7E067B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8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C0681-18E4-4DAF-85C2-3E50FFF9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28101F-084E-41A7-9942-68392872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DE42DF-C43E-4BB3-9A87-12AC5173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7F665F-4138-473D-9FD5-524E8421E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498836-60DE-46D1-A1C9-8E0AA8B76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7A9D40-CAD5-4A98-8EF4-E07B0A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6EDC45-3C18-4475-BBCB-A5C53B79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28558D-4565-4D29-93DC-1A7798AA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5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75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C26B2-BB4D-4273-835A-42D9D5BA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64BDDB-BDF7-4F22-9E60-3E45B6EA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6924E3-B442-4720-9DC1-2E6375C1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7A42CE-E7A4-4195-8BD6-9E883942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972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290829-B850-45BC-8A64-F60CC40C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BF54FC-6C20-42B8-AF4A-6701420F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618EE-C95A-41A5-94C3-5C5C405A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28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EB522-CFDF-426A-955F-FE876228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AD6655-2F06-4D53-91F5-FA5EE6D7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30EB4E-314F-4419-A389-4001CF51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FBB757-2193-4E94-8607-9FE6A2C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C5F182-DC5D-4F00-BD6E-90510D57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F7EBDA-0464-406E-A423-9E6BBA6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1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E4201-0E74-442C-B268-0E79C4CC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F70FCF-1E8D-4558-8833-B2E40FFBF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580208-63E1-4A84-8090-3F553D5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510387-E875-4200-B88E-457507AA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9AD316-CBDA-4E5D-AEC9-0017B702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2CDBA5-10DC-4122-B449-1E1A16B8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363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138FA-FF05-4A3F-998A-991F1254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F317E4-486D-4AB5-ABDF-51DD09A0C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24F6E4-DEEE-4A39-B652-B865CE45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6B8CBD-FA2E-4842-BEB1-07B5815C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0A7B10-A4A2-4F05-91E8-F4A5A889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237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F15BAB-B15F-4173-8C95-DA0EF1D71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779BF7-521B-4061-BEA0-6556A6A99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AA0A6-EE72-4A2E-8466-B2E0F51B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9F4FD-C1A0-416C-912E-F548CFB1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D6B943-5829-4D92-A7EC-02407CDE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77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5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5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4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24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4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1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64F04E-BB90-4D98-AAB8-BA92B4E1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7E687E-A874-4C42-86F9-457295A6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0BE1A-CDCD-4E69-8B27-287A95CAC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53F2F-D063-4B11-942D-95618F2DAB33}" type="datetimeFigureOut">
              <a:rPr lang="vi-VN" smtClean="0"/>
              <a:t>17/04/2023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DACD58-0A40-490D-AF14-25121BDA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11335-11EA-4E17-A6D3-C91291C90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7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6" r:id="rId3"/>
    <p:sldLayoutId id="2147483664" r:id="rId4"/>
    <p:sldLayoutId id="2147483660" r:id="rId5"/>
    <p:sldLayoutId id="2147483650" r:id="rId6"/>
    <p:sldLayoutId id="2147483673" r:id="rId7"/>
    <p:sldLayoutId id="2147483672" r:id="rId8"/>
    <p:sldLayoutId id="2147483670" r:id="rId9"/>
    <p:sldLayoutId id="2147483669" r:id="rId10"/>
    <p:sldLayoutId id="2147483668" r:id="rId11"/>
    <p:sldLayoutId id="2147483667" r:id="rId12"/>
    <p:sldLayoutId id="2147483665" r:id="rId13"/>
    <p:sldLayoutId id="2147483663" r:id="rId14"/>
    <p:sldLayoutId id="2147483662" r:id="rId15"/>
    <p:sldLayoutId id="2147483661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Đoàn Tàu Ngộ Nghĩnh - Vẽ Đoàn Tàu Của Bé Cho Trường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6" y="0"/>
            <a:ext cx="12382500" cy="77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66EFEE-B09D-4703-8A8B-6494D374AED3}"/>
              </a:ext>
            </a:extLst>
          </p:cNvPr>
          <p:cNvSpPr txBox="1"/>
          <p:nvPr/>
        </p:nvSpPr>
        <p:spPr>
          <a:xfrm>
            <a:off x="3810000" y="106829"/>
            <a:ext cx="519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PHÒNG GD&amp;ĐT QUẬN LONG BIÊN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TRƯỜNG MẦM NON GIANG BIÊN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C98496-B364-4E4D-9A72-2AC2E1CAC669}"/>
              </a:ext>
            </a:extLst>
          </p:cNvPr>
          <p:cNvSpPr txBox="1"/>
          <p:nvPr/>
        </p:nvSpPr>
        <p:spPr>
          <a:xfrm>
            <a:off x="2449485" y="1087086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PHÁT TRIỂN THẨM MỸ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C22ED0-0A14-4C35-B1A0-9A898C3C52D4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806D2A-5E5D-47D5-828B-9FFDF259E03E}"/>
              </a:ext>
            </a:extLst>
          </p:cNvPr>
          <p:cNvSpPr txBox="1"/>
          <p:nvPr/>
        </p:nvSpPr>
        <p:spPr>
          <a:xfrm>
            <a:off x="1965279" y="5609154"/>
            <a:ext cx="756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+mj-lt"/>
                <a:cs typeface="#9Slide03 Arima Madurai" panose="00000500000000000000" pitchFamily="2" charset="0"/>
              </a:rPr>
              <a:t>VĐMH: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 TÀU NHỎ XÍU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D2B60A-BD43-4914-8D2E-4415C0C20A7C}"/>
              </a:ext>
            </a:extLst>
          </p:cNvPr>
          <p:cNvSpPr txBox="1"/>
          <p:nvPr/>
        </p:nvSpPr>
        <p:spPr>
          <a:xfrm>
            <a:off x="3227013" y="6255485"/>
            <a:ext cx="423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</a:rPr>
              <a:t>Lớp: nhà trẻ D2</a:t>
            </a:r>
          </a:p>
        </p:txBody>
      </p:sp>
    </p:spTree>
    <p:extLst>
      <p:ext uri="{BB962C8B-B14F-4D97-AF65-F5344CB8AC3E}">
        <p14:creationId xmlns:p14="http://schemas.microsoft.com/office/powerpoint/2010/main" val="1097732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1A3FA-92D7-406D-8F58-924B1B89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Nhac-chuong-vit-keu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D6C590-8B09-4A20-B2DB-8B60588CE1A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424DF5-2E4B-4C23-8D5C-73DDD846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75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6AFA4C-A983-4498-9386-D9551C85A92B}"/>
              </a:ext>
            </a:extLst>
          </p:cNvPr>
          <p:cNvSpPr txBox="1"/>
          <p:nvPr/>
        </p:nvSpPr>
        <p:spPr>
          <a:xfrm>
            <a:off x="3667760" y="106105"/>
            <a:ext cx="481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ỔN ĐỊNH TỔ CHỨC 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6454" y="832513"/>
            <a:ext cx="979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8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5AD8C7-180C-4F1D-8191-D70E23D0B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9280" cy="6760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B8A1A6-2E5E-4D95-AB5E-BFAF8CA59BEF}"/>
              </a:ext>
            </a:extLst>
          </p:cNvPr>
          <p:cNvSpPr txBox="1"/>
          <p:nvPr/>
        </p:nvSpPr>
        <p:spPr>
          <a:xfrm>
            <a:off x="2661313" y="435749"/>
            <a:ext cx="9357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HĐ1: VĐMH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xíu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DoanTauNhoXiu-BeMinhVy-721033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0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2DD6C8-8BF1-4B5F-8410-4692A969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292100"/>
            <a:ext cx="11582400" cy="656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39E974-9E88-46D6-A758-D4487CB61FF2}"/>
              </a:ext>
            </a:extLst>
          </p:cNvPr>
          <p:cNvSpPr txBox="1"/>
          <p:nvPr/>
        </p:nvSpPr>
        <p:spPr>
          <a:xfrm>
            <a:off x="3150642" y="1127760"/>
            <a:ext cx="604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</a:rPr>
              <a:t>DẠY VẬN ĐỘNG:</a:t>
            </a:r>
          </a:p>
        </p:txBody>
      </p:sp>
      <p:pic>
        <p:nvPicPr>
          <p:cNvPr id="2" name="DoanTauNhoXiu-BeMinhVy-721033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C62344-D7A9-49B3-AEA2-C766FCB6E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" y="81279"/>
            <a:ext cx="12113260" cy="6869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960EB-C128-4B9E-8F1F-FCE5ADC30516}"/>
              </a:ext>
            </a:extLst>
          </p:cNvPr>
          <p:cNvSpPr txBox="1"/>
          <p:nvPr/>
        </p:nvSpPr>
        <p:spPr>
          <a:xfrm>
            <a:off x="2316480" y="254000"/>
            <a:ext cx="6888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HĐ2: TRÒ CHƠI ÂM NHẠC: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“ AI  NHANH NHẤT” </a:t>
            </a:r>
          </a:p>
        </p:txBody>
      </p:sp>
      <p:pic>
        <p:nvPicPr>
          <p:cNvPr id="8" name="Mot-Con-Vit-Be-Khanh-Linh (mp3cut (mp3cu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0C301A59-D328-4A88-8A80-AEE40D115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8160" y="4160520"/>
            <a:ext cx="145288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08F314-B126-40A6-BF8E-5D208A92A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447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3D5C9F-A03C-4D1B-98E7-C13EE084EAEB}"/>
              </a:ext>
            </a:extLst>
          </p:cNvPr>
          <p:cNvSpPr txBox="1"/>
          <p:nvPr/>
        </p:nvSpPr>
        <p:spPr>
          <a:xfrm>
            <a:off x="4826000" y="396240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+mj-lt"/>
              </a:rPr>
              <a:t>KẾT THÚC:</a:t>
            </a:r>
          </a:p>
        </p:txBody>
      </p:sp>
      <p:pic>
        <p:nvPicPr>
          <p:cNvPr id="9" name="InTheWind-July_3u7np">
            <a:hlinkClick r:id="" action="ppaction://media"/>
            <a:extLst>
              <a:ext uri="{FF2B5EF4-FFF2-40B4-BE49-F238E27FC236}">
                <a16:creationId xmlns:a16="http://schemas.microsoft.com/office/drawing/2014/main" xmlns="" id="{CDCA024C-3ADB-423E-9015-C3B124660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160" y="227370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E22DD-23C0-40F7-A0B2-DA7C9C10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A3137-AC27-45CF-BE3D-DF70DBD2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B28596-BAB9-4C61-9E82-DE45214D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3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69043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</Words>
  <Application>Microsoft Office PowerPoint</Application>
  <PresentationFormat>Custom</PresentationFormat>
  <Paragraphs>12</Paragraphs>
  <Slides>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Techsi.vn</cp:lastModifiedBy>
  <cp:revision>5</cp:revision>
  <dcterms:created xsi:type="dcterms:W3CDTF">2023-01-15T14:52:03Z</dcterms:created>
  <dcterms:modified xsi:type="dcterms:W3CDTF">2023-04-17T06:07:54Z</dcterms:modified>
</cp:coreProperties>
</file>