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87" r:id="rId16"/>
    <p:sldId id="28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" y="-48370"/>
            <a:ext cx="12192000" cy="6906370"/>
          </a:xfrm>
          <a:prstGeom prst="rect">
            <a:avLst/>
          </a:prstGeom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082800" y="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569308" y="1950234"/>
            <a:ext cx="890922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D2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22</a:t>
            </a:r>
            <a:r>
              <a:rPr lang="vi-VN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- 20</a:t>
            </a:r>
            <a:r>
              <a:rPr lang="en-US" altLang="en-US" sz="20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23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04" y="988541"/>
            <a:ext cx="1568889" cy="15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1" y="0"/>
            <a:ext cx="6297829" cy="3696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894173" cy="3749897"/>
          </a:xfrm>
          <a:prstGeom prst="rect">
            <a:avLst/>
          </a:prstGeom>
        </p:spPr>
      </p:pic>
      <p:sp>
        <p:nvSpPr>
          <p:cNvPr id="2" name="Text Box 7"/>
          <p:cNvSpPr txBox="1"/>
          <p:nvPr/>
        </p:nvSpPr>
        <p:spPr>
          <a:xfrm>
            <a:off x="2266682" y="0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4272"/>
            <a:ext cx="5894173" cy="3108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2" y="3696659"/>
            <a:ext cx="6297828" cy="31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5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026" name="Picture 2" descr="Hình ảnh Cánh Hoa Hồng Nguyên Khối Cánh Hoa Hồng Ba Chiều Vẽ Tay Cánh Hoa  Hồng đỏ Cánh Hoa Hồng Nhân Tạo PNG , Cánh Hoa Hồng Nhân Tạo, Hồng, Cá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76" y="114299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" y="962126"/>
            <a:ext cx="6013622" cy="58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ài C. indicum L. (Cây Cúc Hoa Vàng) | Cây Thuố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88" y="1104422"/>
            <a:ext cx="4547288" cy="52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65" y="741405"/>
            <a:ext cx="673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ình ảnh hoa Hồng đỏ - Tổng hợp hình ảnh hoa Hồng đỏ đẹp nhất - Sửa Nhà Sơn  Nhà 10 Địa Chỉ Uy Tín Tại Hà Nộ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66" y="2120513"/>
            <a:ext cx="4159379" cy="41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úc chùm vàng (5) - hoa lẻ | hoa tươi cắt cà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41" y="2256105"/>
            <a:ext cx="3240161" cy="38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iỏ Cắm Hoa Hình Tròn giá tốt Tháng 03,2023|BigGo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26" y="3428999"/>
            <a:ext cx="3342503" cy="33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7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1"/>
            <a:ext cx="12192000" cy="6689229"/>
          </a:xfrm>
          <a:prstGeom prst="rect">
            <a:avLst/>
          </a:prstGeom>
        </p:spPr>
      </p:pic>
      <p:sp>
        <p:nvSpPr>
          <p:cNvPr id="11275" name="WordArt 12"/>
          <p:cNvSpPr>
            <a:spLocks noTextEdit="1"/>
          </p:cNvSpPr>
          <p:nvPr/>
        </p:nvSpPr>
        <p:spPr>
          <a:xfrm>
            <a:off x="2327189" y="327454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79124" y="3781168"/>
            <a:ext cx="627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Hát</a:t>
            </a:r>
            <a:r>
              <a:rPr lang="en-US" sz="7200" b="1" dirty="0" smtClean="0">
                <a:solidFill>
                  <a:srgbClr val="FF0000"/>
                </a:solidFill>
              </a:rPr>
              <a:t>: </a:t>
            </a:r>
            <a:r>
              <a:rPr lang="en-US" sz="7200" b="1" dirty="0" err="1" smtClean="0">
                <a:solidFill>
                  <a:srgbClr val="FF0000"/>
                </a:solidFill>
              </a:rPr>
              <a:t>Màu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hoa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5" name="Mau-Hoa-Thieu-Nhi-Yen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79" y="405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160</Words>
  <Application>Microsoft Office PowerPoint</Application>
  <PresentationFormat>Custom</PresentationFormat>
  <Paragraphs>42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Techsi.vn</cp:lastModifiedBy>
  <cp:revision>16</cp:revision>
  <dcterms:created xsi:type="dcterms:W3CDTF">2020-12-30T04:48:50Z</dcterms:created>
  <dcterms:modified xsi:type="dcterms:W3CDTF">2023-03-17T02:51:24Z</dcterms:modified>
</cp:coreProperties>
</file>