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67" r:id="rId4"/>
    <p:sldId id="268" r:id="rId5"/>
    <p:sldId id="269" r:id="rId6"/>
    <p:sldId id="270" r:id="rId7"/>
    <p:sldId id="271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72CC56-A46C-215C-4A3D-F77DD03A2C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AC58478-02CB-EBAD-1020-FA054F3494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4003CC-1598-BB60-C6D0-22E2B5F2B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18/04/2023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259C53-5BCD-DCF7-AB92-2695966AE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DF4FC2-E145-828C-C17A-81B936950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6690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5BE3A3-A5A6-E9FA-8656-7191C3015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BA7F66-2FB3-4374-69B2-D76A0C2D8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854CC7-2EB9-79CE-A224-E10E29508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18/04/2023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F9FFA8-A9BE-0AD8-5884-AC21D3E5C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1DDBB4-A86A-E7FD-EAC4-578910BC2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0190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6459870-90A5-E516-378F-9CB9F0C32E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626756-70CF-7DD3-24CA-FDBB53BDB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E5D5D8-2637-DDD8-BBB9-C9DE1CFCB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18/04/2023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F4719D-3D4D-875D-6B6C-8B0F7BBC5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02AD31-29B5-4CCB-CA46-1F7B67D1E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0734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41D8CF-8EAF-2896-7F88-4F603FC2A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A8FCDF-E37A-CB41-B617-5E1091C3B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40C5CA-32AA-9BCE-4B12-6BD87D6F5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18/04/2023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D7950F-F983-C2D4-A9E4-6E71C262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7845AD-6011-04A7-377D-53123FF13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35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44478A-210F-3518-1BFD-9B13AEAAC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6F0189-7F9F-27A7-C8F5-0F01E8679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C5EC54-53D9-903E-3655-BA0B0DCE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18/04/2023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8C9392-9159-B1A8-C6F1-06F8E498B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EF8832-696D-AF7B-41F0-9877DC19F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1960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4965A5-7AA2-23DE-A2E0-48561CBAE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A76086-1ED2-C899-6182-611BD929E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41329C8-A524-1A66-E3CC-722DDBCB7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6615290-487B-051C-DB57-5A1632A7B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18/04/2023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FD74BE-A58F-2AD5-0BB9-601B2A56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E4686E-00D5-E5FD-821C-E02E927C9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297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8B7F95-7AB4-D936-9744-80FAD098D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52E920-F416-B277-372E-68936C3D3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495723F-89FD-9380-1D01-BAAE2351D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18EACFF-D384-F447-FEAD-E6ADA36076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3B04549-2641-A049-389C-242618F4C4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0F9B043-C4D1-E18C-C6FD-9A7411002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18/04/2023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1D837CA-A5BD-C7F6-EA08-5F2ABA755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EF81706-BD13-1701-5524-294E014F5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111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3F7CE3-02BA-A796-5545-E7A07E8BE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F164FF2-A35F-391D-1A72-11C00251B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18/04/2023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D8B5487-ABAD-412E-5607-4C46BC21A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5DB6220-A262-1D7A-5AC3-FC21B2E75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919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8ECEEE5-50B8-34CE-7273-E86BA06AC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18/04/2023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0B1C548-880D-BD49-1987-53E2765DF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9462D37-EBB7-9B4B-66AE-5D855518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563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2A4ECD-2F47-7D4C-FBB8-B6A35CF87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D860D9-C938-639F-C5C6-2F7B03DF5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3E2CC38-FA53-28F8-3395-07291EB15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807DB3-5906-7302-32FC-7FBEC4A33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18/04/2023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93C91E-0BBE-F565-21FD-FE75927B6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25AF8E-FF68-48E2-D7EA-22C8CE94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6944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743A35-4893-E1CC-D644-CE7F02A82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711B53-9F5C-4CF1-0286-76B268B0F4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0772853-61FE-F9F5-AFA7-7E82FDDCD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0263DD-3FC1-C188-4D20-82A543C99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18/04/2023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E87B5F-6D5C-740D-3EF1-7414ED337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A829649-9F10-B9EA-751F-E5E3482F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6718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2FA6749-D424-E498-CB5E-F045146F2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2C515F-CF88-A565-29FE-EB25975CC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0A235E-FE4C-736F-A0DA-5F4E44EAB4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E8D97-76E6-4A25-9D6D-0D4793EE6847}" type="datetimeFigureOut">
              <a:rPr lang="vi-VN" smtClean="0"/>
              <a:t>18/04/2023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B7D2D7-D2CB-5F0A-5436-51E98A733B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80EEBF-C828-98A8-3AD5-FEEE0F0BF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749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hơn 115 hình nền powerpoint về giao thông mới nhấ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57848" y="28536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 ĐÀO TẠO QUẬN LONG BIÊN</a:t>
            </a:r>
          </a:p>
          <a:p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2F93298-0573-1E1B-D04A-EFAD50ECF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712" y="1152813"/>
            <a:ext cx="1688957" cy="153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07226" y="2875002"/>
            <a:ext cx="46079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7" name="Rectangle 6"/>
          <p:cNvSpPr/>
          <p:nvPr/>
        </p:nvSpPr>
        <p:spPr>
          <a:xfrm>
            <a:off x="2233240" y="3470416"/>
            <a:ext cx="7725520" cy="2976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Thơ: </a:t>
            </a:r>
            <a:r>
              <a:rPr lang="vi-VN" altLang="vi-VN" sz="240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Con tàu</a:t>
            </a:r>
            <a:endParaRPr lang="vi-VN" altLang="vi-VN" sz="240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</a:t>
            </a:r>
            <a:r>
              <a:rPr lang="en-US" altLang="vi-VN" sz="2400" i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</a:t>
            </a:r>
            <a:r>
              <a:rPr lang="en-US" altLang="vi-VN" sz="240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vi-VN" altLang="vi-VN" sz="240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vi-VN" sz="240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</a:t>
            </a:r>
            <a:r>
              <a:rPr lang="en-US" altLang="vi-VN" sz="240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Lứa </a:t>
            </a: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tuổi: Nhà trẻ.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vi-VN" sz="240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</a:t>
            </a:r>
            <a:r>
              <a:rPr lang="vi-VN" altLang="vi-VN" sz="2400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 </a:t>
            </a:r>
            <a:r>
              <a:rPr lang="en-US" altLang="vi-VN" sz="2400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Người dạy: Nguyễn Thị Mỵ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vi-VN" sz="240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vi-VN" altLang="vi-VN" sz="2400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</a:t>
            </a:r>
            <a:r>
              <a:rPr lang="en-US" altLang="vi-VN" sz="2400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Nguyễn </a:t>
            </a:r>
            <a:r>
              <a:rPr lang="en-US" altLang="vi-VN" sz="240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Thị Nghĩa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altLang="vi-VN" sz="240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vi-VN" sz="240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</a:t>
            </a:r>
            <a:r>
              <a:rPr lang="vi-VN" altLang="vi-VN" sz="2400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 </a:t>
            </a:r>
            <a:r>
              <a:rPr lang="en-US" altLang="vi-VN" sz="2400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Năm </a:t>
            </a:r>
            <a:r>
              <a:rPr lang="en-US" altLang="vi-VN" sz="240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học: 2022-2023</a:t>
            </a:r>
            <a:endParaRPr lang="vi-VN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92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hơn 115 hình nền powerpoint về giao thông mới nhấ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44214" y="224295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b="1" smtClean="0">
                <a:solidFill>
                  <a:srgbClr val="C00000"/>
                </a:solidFill>
                <a:latin typeface="Times New Roman" panose="02020603050405020304" pitchFamily="18" charset="0"/>
              </a:rPr>
              <a:t>                 1</a:t>
            </a: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</a:rPr>
              <a:t>. Ổn định tổ chức:</a:t>
            </a:r>
            <a:endParaRPr lang="vi-VN" sz="240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r>
              <a:rPr lang="vi-VN" sz="2400">
                <a:solidFill>
                  <a:srgbClr val="C00000"/>
                </a:solidFill>
                <a:latin typeface="Times New Roman" panose="02020603050405020304" pitchFamily="18" charset="0"/>
              </a:rPr>
              <a:t>- Cô và trẻ cùng </a:t>
            </a:r>
            <a:r>
              <a:rPr lang="vi-VN" sz="2400" smtClean="0">
                <a:solidFill>
                  <a:srgbClr val="C00000"/>
                </a:solidFill>
                <a:latin typeface="Times New Roman" panose="02020603050405020304" pitchFamily="18" charset="0"/>
              </a:rPr>
              <a:t>trò chuyện về tàu hỏa.</a:t>
            </a:r>
            <a:endParaRPr lang="vi-VN" sz="24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hơn 115 hình nền powerpoint về giao thông mới nhấ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89667" y="1827451"/>
            <a:ext cx="74096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</a:rPr>
              <a:t>2. Phương pháp, hình thức tổ chức:</a:t>
            </a:r>
            <a:endParaRPr lang="vi-VN" sz="240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</a:rPr>
              <a:t>HĐ1: Cô đọc thơ cho trẻ nghe:</a:t>
            </a:r>
          </a:p>
          <a:p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</a:rPr>
              <a:t>- Lần 1: Cô đọc không có hình ảnh minh họa</a:t>
            </a:r>
          </a:p>
          <a:p>
            <a:pPr marL="342900" indent="-342900">
              <a:buFontTx/>
              <a:buChar char="-"/>
            </a:pP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</a:rPr>
              <a:t>Cô vừa đọc cho các con nghe bài thơ có tên là gì? </a:t>
            </a:r>
          </a:p>
          <a:p>
            <a:pPr marL="342900" indent="-342900">
              <a:buFontTx/>
              <a:buChar char="-"/>
            </a:pP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</a:rPr>
              <a:t>Ai là tác giả bài thơ?</a:t>
            </a:r>
            <a:endParaRPr lang="vi-VN" sz="24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5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hơn 115 hình nền powerpoint về giao thông mới nhất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13939" y="166283"/>
            <a:ext cx="37000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>
                <a:solidFill>
                  <a:srgbClr val="002060"/>
                </a:solidFill>
                <a:latin typeface="Times New Roman" panose="02020603050405020304" pitchFamily="18" charset="0"/>
              </a:rPr>
              <a:t>Lần 2: Cô sử dụng minh hoạ</a:t>
            </a:r>
            <a:endParaRPr lang="vi-VN" sz="2400">
              <a:solidFill>
                <a:srgbClr val="002060"/>
              </a:solidFill>
            </a:endParaRPr>
          </a:p>
        </p:txBody>
      </p:sp>
      <p:pic>
        <p:nvPicPr>
          <p:cNvPr id="3" name="yt1s.com - Bai tho CON TAU  Tho cho be  Tho mam non  Video cho be  Bookid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123.6512" end="83377.60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12038"/>
            <a:ext cx="12192000" cy="623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5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hơn 115 hình nền powerpoint về giao thông mới nhấ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50276" y="187741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b="1">
                <a:solidFill>
                  <a:srgbClr val="002060"/>
                </a:solidFill>
                <a:latin typeface="+mj-lt"/>
              </a:rPr>
              <a:t>HĐ2: Đàm thoại trích dẫn. </a:t>
            </a:r>
          </a:p>
          <a:p>
            <a:r>
              <a:rPr lang="vi-VN" sz="2400" smtClean="0">
                <a:solidFill>
                  <a:srgbClr val="002060"/>
                </a:solidFill>
                <a:latin typeface="+mj-lt"/>
              </a:rPr>
              <a:t>+ </a:t>
            </a:r>
            <a:r>
              <a:rPr lang="vi-VN" sz="2400">
                <a:solidFill>
                  <a:srgbClr val="002060"/>
                </a:solidFill>
                <a:latin typeface="+mj-lt"/>
              </a:rPr>
              <a:t>Các con vừa nghe bài thơ gì?</a:t>
            </a:r>
          </a:p>
          <a:p>
            <a:r>
              <a:rPr lang="vi-VN" sz="2400">
                <a:solidFill>
                  <a:srgbClr val="002060"/>
                </a:solidFill>
                <a:latin typeface="+mj-lt"/>
              </a:rPr>
              <a:t>+ Con tàu có màu gì?</a:t>
            </a:r>
          </a:p>
          <a:p>
            <a:r>
              <a:rPr lang="vi-VN" sz="2400">
                <a:solidFill>
                  <a:srgbClr val="002060"/>
                </a:solidFill>
                <a:latin typeface="+mj-lt"/>
              </a:rPr>
              <a:t>+ Tàu chạy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48115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hơn 115 hình nền powerpoint về giao thông mới nhấ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24808" y="2510238"/>
            <a:ext cx="3586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</a:rPr>
              <a:t>HĐ3: Dạy trẻ đọc thơ.</a:t>
            </a:r>
            <a:endParaRPr lang="vi-VN" sz="2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15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hơn 115 hình nền powerpoint về giao thông mới nhất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57848" y="156037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     3</a:t>
            </a: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</a:rPr>
              <a:t>. Kết thúc:</a:t>
            </a:r>
            <a:endParaRPr lang="vi-VN" sz="280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</a:rPr>
              <a:t>       - Cô và trẻ hát bài“ Mời anh lên tàu’’</a:t>
            </a:r>
          </a:p>
        </p:txBody>
      </p:sp>
      <p:pic>
        <p:nvPicPr>
          <p:cNvPr id="4" name="yt1s.com - Mời Lên Tàu Lửa   Nhạc Thiếu Nhi cu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562.64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8456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183</Words>
  <Application>Microsoft Office PowerPoint</Application>
  <PresentationFormat>Custom</PresentationFormat>
  <Paragraphs>24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Techsi.vn</cp:lastModifiedBy>
  <cp:revision>8</cp:revision>
  <dcterms:created xsi:type="dcterms:W3CDTF">2023-03-30T15:24:13Z</dcterms:created>
  <dcterms:modified xsi:type="dcterms:W3CDTF">2023-04-18T02:30:12Z</dcterms:modified>
</cp:coreProperties>
</file>