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64" r:id="rId7"/>
    <p:sldId id="267" r:id="rId8"/>
    <p:sldId id="259" r:id="rId9"/>
    <p:sldId id="268" r:id="rId10"/>
    <p:sldId id="269" r:id="rId11"/>
    <p:sldId id="270" r:id="rId12"/>
    <p:sldId id="271" r:id="rId13"/>
    <p:sldId id="272" r:id="rId14"/>
    <p:sldId id="260" r:id="rId15"/>
    <p:sldId id="273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335DD8-2836-17A2-4439-D8534462D9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8DE6425-27CC-C996-CC26-92544EF44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2D1C94-C013-7343-7918-47437710C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18/04/2023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EEE8790-ED31-6637-E466-F1897D9F8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50EB459-5174-01C9-854A-E4B565498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227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AEF6CE-A2BC-AC16-151A-C4BEA68AD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FF8DE9A-A327-03BA-E2B0-1E69C1AC9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A4119A-EC78-A781-52A4-94F8F0BB6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18/04/2023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3CD2668-4130-80F5-E5F3-76D224AAA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81C55C1-92BB-76E4-A76F-8DAB606ED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7039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6F18BF3-F749-C268-8FAD-9DEF1AFCDA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46A5BD4-79F2-B44A-D3F3-5C50295D5D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1CA9B72-371D-09AE-D621-9620BACEA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18/04/2023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00AAA5B-9360-BBBA-5F9A-78765DB67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E601605-B222-FBAC-1805-20DD769E1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9238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433E11-6F5E-5C13-740B-E3C72A424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4FD430A-1F26-5916-DCA9-A67971432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CA4F1E3-ED91-FFFB-7BA2-97C99CE62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18/04/2023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BABB7BD-833E-134C-29CD-D543DC030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2AD235F-5C6D-923C-96D3-DE4698FB0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172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C0E335-694B-7B59-3777-9285AE23A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A8E187A-6AE3-6F01-AE5F-060A22C2F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4BA03EF-FF5C-507D-6A24-84C1453B8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18/04/2023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F4D2470-0E80-3D17-C848-54CAB8CB7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16BEED3-730B-77C1-9049-2F2986EBC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4044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EAC226-EB18-4675-2F47-4FC43C62E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B709AA8-F2FE-6746-12E0-D3DE0643CD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FF6DD81-9537-361C-7DA0-60598413ED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BFBEA17-2596-A692-166C-0E447691E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18/04/2023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EB2D51C-FFC2-4D8F-8803-6ABCD3355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F6827A8-736D-E40C-DFF5-310B99812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826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F322CB-CBD5-A5E8-4289-EA73EBE4A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B266AE8-1A12-12F3-5510-978604869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81DBA0D-B7E5-D924-48F0-EFA057B95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BE0FF29-C12F-B812-FC11-859C157679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F8A8BD6-9359-4118-CBA5-075B471446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8EA307E-5721-F632-889D-438ADE352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18/04/2023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9A898CA-BB59-64C7-8078-EDA21F190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FF8176F-D9B2-5901-80CA-BBB32F01D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0174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CA029E-B0BB-2617-0F22-7DDC3C174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E18B6FC-CB64-EABF-CA0A-C1FC12248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18/04/2023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8898C01-E0BB-72C6-F528-487E241C9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6E5379C-3F20-F839-76FB-621ADF97B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8403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22A237E-45BB-5FB2-54AE-6BFB145E3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18/04/2023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71407EE-DB08-B5FD-D915-F699374B3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14515A9-3B11-8F4E-17FD-B0B959B47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5566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B4AD43-DA22-5C6F-B201-1CC5BCB4F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E3A465-E50E-228A-A8C6-463A87811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353BC97-9174-A3BA-8AA3-B57285E2A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5E40FCA-730E-D800-D925-9408F1B03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18/04/2023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EA5D939-6157-CE5D-1737-E997EB00E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D8BB671-EFED-7021-B717-9A7555148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4683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FA0318-EC9A-3E91-A707-A489999A8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8E8E731-710D-4EDE-5FCF-03DD9885FF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3AE5E0E-FBA8-D645-FD5A-54AB6251DB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D66694B-9C2A-8909-3C89-952BD3B48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18/04/2023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F94E5E9-BB0F-F4AC-CFDA-01A33BB29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629771B-F44D-5200-E520-EB596C61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419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75980EE-97D5-69CF-D83D-FE3847C03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FA8061F-624F-4ED5-1397-78646F13C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0703DDA-FEE2-9342-D54E-B431C76DC9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8041B-D948-4C91-8140-A3C350F8791C}" type="datetimeFigureOut">
              <a:rPr lang="vi-VN" smtClean="0"/>
              <a:t>18/04/2023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AF5B62D-4B20-1125-2AA6-0846E25E4F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70EACD4-8D37-7C87-CA3D-706048882E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604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DE8550-771C-DE55-2995-6679F224E1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9C76F16-002F-D6A7-9A19-A4DA21F013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Top 126+ hình nền powerpoint về gia đình mới nhất - thdonghoadian">
            <a:extLst>
              <a:ext uri="{FF2B5EF4-FFF2-40B4-BE49-F238E27FC236}">
                <a16:creationId xmlns="" xmlns:a16="http://schemas.microsoft.com/office/drawing/2014/main" id="{266DF8CD-B2F9-5038-7761-FFCD6387C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9" y="33144"/>
            <a:ext cx="12192000" cy="683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9B20C4D-383F-C8A7-3D02-D9EF5EE198C9}"/>
              </a:ext>
            </a:extLst>
          </p:cNvPr>
          <p:cNvSpPr txBox="1"/>
          <p:nvPr/>
        </p:nvSpPr>
        <p:spPr>
          <a:xfrm>
            <a:off x="2230905" y="614789"/>
            <a:ext cx="83127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 ĐÀO TẠO QUẬN LONG BIÊN</a:t>
            </a:r>
          </a:p>
          <a:p>
            <a:pPr eaLnBrk="1" hangingPunct="1"/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TRƯỜNG MẦM NON GIANG BIÊN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7EE8138-BDB4-2421-3C72-648A028CD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902" y="1599825"/>
            <a:ext cx="1412928" cy="128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236ED0A-8747-7C77-D2E1-70E1C9526884}"/>
              </a:ext>
            </a:extLst>
          </p:cNvPr>
          <p:cNvSpPr txBox="1"/>
          <p:nvPr/>
        </p:nvSpPr>
        <p:spPr>
          <a:xfrm>
            <a:off x="3110668" y="2940297"/>
            <a:ext cx="61929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2F773A6-E0E5-879D-43F9-CCAEB203A2C4}"/>
              </a:ext>
            </a:extLst>
          </p:cNvPr>
          <p:cNvSpPr txBox="1"/>
          <p:nvPr/>
        </p:nvSpPr>
        <p:spPr>
          <a:xfrm>
            <a:off x="1891144" y="3509963"/>
            <a:ext cx="8125691" cy="2947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altLang="vi-VN" sz="2400" b="1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NBTN: </a:t>
            </a: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Xe </a:t>
            </a:r>
            <a:r>
              <a:rPr lang="en-US" altLang="vi-VN" sz="2400" b="1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đạp- Xe máy</a:t>
            </a:r>
            <a:endParaRPr lang="vi-VN" altLang="vi-VN" sz="2400" b="1">
              <a:solidFill>
                <a:srgbClr val="002060"/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</a:t>
            </a:r>
            <a:r>
              <a:rPr lang="en-US" altLang="vi-VN" sz="2400" b="1" i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</a:t>
            </a: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</a:t>
            </a:r>
            <a:r>
              <a:rPr lang="en-US" altLang="vi-VN" sz="2400" b="1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Lứa </a:t>
            </a: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tuổi: Nhà trẻ.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     </a:t>
            </a:r>
            <a:r>
              <a:rPr lang="en-US" altLang="vi-VN" sz="2400" b="1" smtClean="0">
                <a:solidFill>
                  <a:srgbClr val="00206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Người </a:t>
            </a:r>
            <a:r>
              <a:rPr lang="en-US" altLang="vi-VN" sz="2400" b="1">
                <a:solidFill>
                  <a:srgbClr val="00206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dạy: Nguyễn Thị Mỵ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vi-VN" sz="2400" b="1">
                <a:solidFill>
                  <a:srgbClr val="00206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                                                   </a:t>
            </a:r>
            <a:r>
              <a:rPr lang="en-US" altLang="vi-VN" sz="2400" b="1" smtClean="0">
                <a:solidFill>
                  <a:srgbClr val="00206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00206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Nguyễn Thị Nghĩa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altLang="vi-VN" sz="2400" b="1">
              <a:solidFill>
                <a:srgbClr val="002060"/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vi-VN" sz="2400" b="1">
                <a:solidFill>
                  <a:srgbClr val="00206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                                          Năm học: 2022-2023</a:t>
            </a:r>
            <a:endParaRPr lang="vi-VN" sz="2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01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60642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801" y="1223493"/>
            <a:ext cx="5418153" cy="5087154"/>
          </a:xfrm>
          <a:prstGeom prst="rect">
            <a:avLst/>
          </a:prstGeom>
        </p:spPr>
      </p:pic>
      <p:sp>
        <p:nvSpPr>
          <p:cNvPr id="6" name="AutoShape 15"/>
          <p:cNvSpPr>
            <a:spLocks noChangeArrowheads="1"/>
          </p:cNvSpPr>
          <p:nvPr/>
        </p:nvSpPr>
        <p:spPr bwMode="auto">
          <a:xfrm>
            <a:off x="756634" y="203916"/>
            <a:ext cx="2819400" cy="581696"/>
          </a:xfrm>
          <a:prstGeom prst="wedgeRoundRectCallout">
            <a:avLst>
              <a:gd name="adj1" fmla="val -8518"/>
              <a:gd name="adj2" fmla="val 33278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PTGT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vi-V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9136487" y="113764"/>
            <a:ext cx="2819400" cy="671848"/>
          </a:xfrm>
          <a:prstGeom prst="wedgeRoundRectCallout">
            <a:avLst>
              <a:gd name="adj1" fmla="val -8518"/>
              <a:gd name="adj2" fmla="val 33715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PTGT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vi-V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8039735" y="5777247"/>
            <a:ext cx="2909455" cy="1066800"/>
          </a:xfrm>
          <a:prstGeom prst="wedgeRoundRectCallout">
            <a:avLst>
              <a:gd name="adj1" fmla="val -10142"/>
              <a:gd name="adj2" fmla="val -16239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vi-V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1701183" y="5777246"/>
            <a:ext cx="2909455" cy="1066800"/>
          </a:xfrm>
          <a:prstGeom prst="wedgeRoundRectCallout">
            <a:avLst>
              <a:gd name="adj1" fmla="val -10142"/>
              <a:gd name="adj2" fmla="val -16239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vi-V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9B2FB95-3934-8620-37C1-18A794EA961D}"/>
              </a:ext>
            </a:extLst>
          </p:cNvPr>
          <p:cNvSpPr txBox="1"/>
          <p:nvPr/>
        </p:nvSpPr>
        <p:spPr>
          <a:xfrm>
            <a:off x="5059934" y="141669"/>
            <a:ext cx="3380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 nhau</a:t>
            </a:r>
            <a:endParaRPr lang="vi-VN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10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559" y="1403798"/>
            <a:ext cx="5418153" cy="50871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6064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39425" y="360608"/>
            <a:ext cx="2266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KHÁC NHAU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061" y="1083645"/>
            <a:ext cx="2540374" cy="99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0643" y="2074245"/>
            <a:ext cx="2743200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2083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717" y="1481071"/>
            <a:ext cx="5418153" cy="50871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60642" cy="6858000"/>
          </a:xfrm>
          <a:prstGeom prst="rect">
            <a:avLst/>
          </a:prstGeom>
        </p:spPr>
      </p:pic>
      <p:sp>
        <p:nvSpPr>
          <p:cNvPr id="7" name="AutoShape 15"/>
          <p:cNvSpPr>
            <a:spLocks noChangeArrowheads="1"/>
          </p:cNvSpPr>
          <p:nvPr/>
        </p:nvSpPr>
        <p:spPr bwMode="auto">
          <a:xfrm>
            <a:off x="423930" y="181377"/>
            <a:ext cx="2615484" cy="1049482"/>
          </a:xfrm>
          <a:prstGeom prst="wedgeRoundRectCallout">
            <a:avLst>
              <a:gd name="adj1" fmla="val 17570"/>
              <a:gd name="adj2" fmla="val 17522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Đạp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vi-V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9027017" y="1134414"/>
            <a:ext cx="2819400" cy="1049482"/>
          </a:xfrm>
          <a:prstGeom prst="wedgeRoundRectCallout">
            <a:avLst>
              <a:gd name="adj1" fmla="val -39124"/>
              <a:gd name="adj2" fmla="val 155587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endParaRPr lang="vi-V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43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63122" y="256436"/>
            <a:ext cx="19688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070" y="779656"/>
            <a:ext cx="6138930" cy="30067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779656"/>
            <a:ext cx="5589431" cy="30067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3071" y="4153100"/>
            <a:ext cx="6138930" cy="2595429"/>
          </a:xfrm>
          <a:prstGeom prst="rect">
            <a:avLst/>
          </a:prstGeom>
        </p:spPr>
      </p:pic>
      <p:pic>
        <p:nvPicPr>
          <p:cNvPr id="10" name="Content Placeholder 7" descr="IMG_569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3888714"/>
            <a:ext cx="5817704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03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14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16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DE8550-771C-DE55-2995-6679F224E1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9C76F16-002F-D6A7-9A19-A4DA21F013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Top 126+ hình nền powerpoint về gia đình mới nhất - thdonghoadian">
            <a:extLst>
              <a:ext uri="{FF2B5EF4-FFF2-40B4-BE49-F238E27FC236}">
                <a16:creationId xmlns="" xmlns:a16="http://schemas.microsoft.com/office/drawing/2014/main" id="{266DF8CD-B2F9-5038-7761-FFCD6387C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6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9F60F32-7C83-7A56-B173-BED724D4C3E9}"/>
              </a:ext>
            </a:extLst>
          </p:cNvPr>
          <p:cNvSpPr txBox="1"/>
          <p:nvPr/>
        </p:nvSpPr>
        <p:spPr>
          <a:xfrm>
            <a:off x="2286000" y="2594242"/>
            <a:ext cx="76338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000" b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HĐ3: Trò chơi: Thi xem ai nhanh</a:t>
            </a:r>
            <a:endParaRPr lang="en-US" sz="4000" b="1" dirty="0">
              <a:ln w="19050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63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DE8550-771C-DE55-2995-6679F224E1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9C76F16-002F-D6A7-9A19-A4DA21F013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Top 126+ hình nền powerpoint về gia đình mới nhất - thdonghoadian">
            <a:extLst>
              <a:ext uri="{FF2B5EF4-FFF2-40B4-BE49-F238E27FC236}">
                <a16:creationId xmlns="" xmlns:a16="http://schemas.microsoft.com/office/drawing/2014/main" id="{266DF8CD-B2F9-5038-7761-FFCD6387C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6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9F60F32-7C83-7A56-B173-BED724D4C3E9}"/>
              </a:ext>
            </a:extLst>
          </p:cNvPr>
          <p:cNvSpPr txBox="1"/>
          <p:nvPr/>
        </p:nvSpPr>
        <p:spPr>
          <a:xfrm>
            <a:off x="2999509" y="2594242"/>
            <a:ext cx="61929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000" b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Chúc các bé chăm ngoan học giỏi!</a:t>
            </a:r>
            <a:endParaRPr lang="en-US" sz="4000" b="1" dirty="0">
              <a:ln w="19050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21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DE8550-771C-DE55-2995-6679F224E1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9C76F16-002F-D6A7-9A19-A4DA21F013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Top 126+ hình nền powerpoint về gia đình mới nhất - thdonghoadian">
            <a:extLst>
              <a:ext uri="{FF2B5EF4-FFF2-40B4-BE49-F238E27FC236}">
                <a16:creationId xmlns="" xmlns:a16="http://schemas.microsoft.com/office/drawing/2014/main" id="{266DF8CD-B2F9-5038-7761-FFCD6387C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6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265E671-ADE5-BA2F-6001-CCDE0A55105F}"/>
              </a:ext>
            </a:extLst>
          </p:cNvPr>
          <p:cNvSpPr txBox="1"/>
          <p:nvPr/>
        </p:nvSpPr>
        <p:spPr>
          <a:xfrm>
            <a:off x="3449782" y="2316163"/>
            <a:ext cx="5500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                         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1.Ổn định tổ chức:</a:t>
            </a:r>
          </a:p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và trẻ hát bài hát” Bác đưa thư vui tính”</a:t>
            </a:r>
            <a:endParaRPr lang="vi-VN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yt1s.com - Bác Đưa Thư Vui Tính  Nhạc Thiếu Nhi Hoạt Hình Vui Nhộn">
            <a:hlinkClick r:id="" action="ppaction://media"/>
            <a:extLst>
              <a:ext uri="{FF2B5EF4-FFF2-40B4-BE49-F238E27FC236}">
                <a16:creationId xmlns="" xmlns:a16="http://schemas.microsoft.com/office/drawing/2014/main" id="{F305C32B-1A34-C51E-DEC7-851604A7F4D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691" end="104824.1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87781" y="47402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26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8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DE8550-771C-DE55-2995-6679F224E1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9C76F16-002F-D6A7-9A19-A4DA21F013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Top 126+ hình nền powerpoint về gia đình mới nhất - thdonghoadian">
            <a:extLst>
              <a:ext uri="{FF2B5EF4-FFF2-40B4-BE49-F238E27FC236}">
                <a16:creationId xmlns="" xmlns:a16="http://schemas.microsoft.com/office/drawing/2014/main" id="{266DF8CD-B2F9-5038-7761-FFCD6387C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6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2A071E5-5EB1-844E-E371-81B825C2B882}"/>
              </a:ext>
            </a:extLst>
          </p:cNvPr>
          <p:cNvSpPr txBox="1"/>
          <p:nvPr/>
        </p:nvSpPr>
        <p:spPr>
          <a:xfrm>
            <a:off x="3775363" y="2360181"/>
            <a:ext cx="61929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400" b="1" i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2. Phương pháp, hình thức tổ chức:</a:t>
            </a:r>
            <a:endParaRPr lang="vi-VN" sz="2400" b="0" i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vi-VN" sz="2400" b="1" i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HĐ1: </a:t>
            </a:r>
            <a:r>
              <a:rPr lang="vi-VN" sz="2400" b="1">
                <a:solidFill>
                  <a:srgbClr val="002060"/>
                </a:solidFill>
                <a:latin typeface="Times New Roman" panose="02020603050405020304" pitchFamily="18" charset="0"/>
              </a:rPr>
              <a:t>Quan sát xe đạp.</a:t>
            </a:r>
            <a:endParaRPr lang="vi-VN" sz="2400" b="1" i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76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8986"/>
          </a:xfrm>
          <a:prstGeom prst="rect">
            <a:avLst/>
          </a:prstGeom>
        </p:spPr>
      </p:pic>
      <p:sp>
        <p:nvSpPr>
          <p:cNvPr id="7" name="AutoShape 15"/>
          <p:cNvSpPr>
            <a:spLocks noChangeArrowheads="1"/>
          </p:cNvSpPr>
          <p:nvPr/>
        </p:nvSpPr>
        <p:spPr bwMode="auto">
          <a:xfrm>
            <a:off x="9000125" y="196403"/>
            <a:ext cx="2061754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endParaRPr lang="vi-V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0" y="1098928"/>
            <a:ext cx="1996440" cy="971282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vi-V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4A1729E-7C41-1D4B-D035-233AB201F278}"/>
              </a:ext>
            </a:extLst>
          </p:cNvPr>
          <p:cNvSpPr txBox="1"/>
          <p:nvPr/>
        </p:nvSpPr>
        <p:spPr>
          <a:xfrm>
            <a:off x="5768553" y="6476931"/>
            <a:ext cx="64631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>
                <a:latin typeface="+mj-lt"/>
              </a:rPr>
              <a:t>Đây là xe gì các con? xe đạp màu gì ?</a:t>
            </a:r>
          </a:p>
        </p:txBody>
      </p:sp>
    </p:spTree>
    <p:extLst>
      <p:ext uri="{BB962C8B-B14F-4D97-AF65-F5344CB8AC3E}">
        <p14:creationId xmlns:p14="http://schemas.microsoft.com/office/powerpoint/2010/main" val="35586817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45"/>
            <a:ext cx="12192000" cy="7018986"/>
          </a:xfrm>
          <a:prstGeom prst="rect">
            <a:avLst/>
          </a:prstGeom>
        </p:spPr>
      </p:pic>
      <p:sp>
        <p:nvSpPr>
          <p:cNvPr id="6" name="AutoShape 15"/>
          <p:cNvSpPr>
            <a:spLocks noChangeArrowheads="1"/>
          </p:cNvSpPr>
          <p:nvPr/>
        </p:nvSpPr>
        <p:spPr bwMode="auto">
          <a:xfrm>
            <a:off x="9264625" y="268288"/>
            <a:ext cx="23622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endParaRPr lang="vi-V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4167925" y="1122363"/>
            <a:ext cx="23622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lang="vi-V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auto">
          <a:xfrm flipH="1">
            <a:off x="6680916" y="3870326"/>
            <a:ext cx="2076718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lang="vi-V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2673926" y="4632326"/>
            <a:ext cx="2240973" cy="625474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endParaRPr lang="vi-V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4BBDD64-0DD3-3623-9DEF-7C4A89AE5BD3}"/>
              </a:ext>
            </a:extLst>
          </p:cNvPr>
          <p:cNvSpPr txBox="1"/>
          <p:nvPr/>
        </p:nvSpPr>
        <p:spPr>
          <a:xfrm>
            <a:off x="5163681" y="5946728"/>
            <a:ext cx="64631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>
                <a:latin typeface="+mj-lt"/>
              </a:rPr>
              <a:t>Cô chỉ vào yên, bánh , rỏ xe, khung xe, bàn đạp để hỏi trẻ  </a:t>
            </a:r>
          </a:p>
          <a:p>
            <a:r>
              <a:rPr lang="vi-VN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Chuông xe đạp kêu như thế nào?</a:t>
            </a:r>
            <a:endParaRPr lang="vi-VN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6614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48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530" y="1481071"/>
            <a:ext cx="7521262" cy="5087154"/>
          </a:xfrm>
          <a:prstGeom prst="rect">
            <a:avLst/>
          </a:prstGeom>
        </p:spPr>
      </p:pic>
      <p:sp>
        <p:nvSpPr>
          <p:cNvPr id="3" name="AutoShape 15"/>
          <p:cNvSpPr>
            <a:spLocks noChangeArrowheads="1"/>
          </p:cNvSpPr>
          <p:nvPr/>
        </p:nvSpPr>
        <p:spPr bwMode="auto">
          <a:xfrm>
            <a:off x="6632620" y="1587321"/>
            <a:ext cx="2897746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vi-V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108397" y="1892121"/>
            <a:ext cx="2514600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vi-V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8719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10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745" y="1481071"/>
            <a:ext cx="7521262" cy="5087154"/>
          </a:xfrm>
          <a:prstGeom prst="rect">
            <a:avLst/>
          </a:prstGeom>
        </p:spPr>
      </p:pic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4384670" y="206062"/>
            <a:ext cx="171133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lang="vi-V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886691" y="1360868"/>
            <a:ext cx="2065984" cy="750028"/>
          </a:xfrm>
          <a:prstGeom prst="wedgeRoundRectCallout">
            <a:avLst>
              <a:gd name="adj1" fmla="val 216634"/>
              <a:gd name="adj2" fmla="val 96359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endParaRPr lang="vi-V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6719455" y="1620981"/>
            <a:ext cx="2660072" cy="622089"/>
          </a:xfrm>
          <a:prstGeom prst="wedgeRoundRectCallout">
            <a:avLst>
              <a:gd name="adj1" fmla="val -41309"/>
              <a:gd name="adj2" fmla="val 174848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lang="vi-V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484909" y="5818197"/>
            <a:ext cx="1330036" cy="750028"/>
          </a:xfrm>
          <a:prstGeom prst="wedgeRoundRectCallout">
            <a:avLst>
              <a:gd name="adj1" fmla="val 98439"/>
              <a:gd name="adj2" fmla="val -56465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lang="vi-V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01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1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47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DE8550-771C-DE55-2995-6679F224E1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9C76F16-002F-D6A7-9A19-A4DA21F013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Top 126+ hình nền powerpoint về gia đình mới nhất - thdonghoadian">
            <a:extLst>
              <a:ext uri="{FF2B5EF4-FFF2-40B4-BE49-F238E27FC236}">
                <a16:creationId xmlns="" xmlns:a16="http://schemas.microsoft.com/office/drawing/2014/main" id="{266DF8CD-B2F9-5038-7761-FFCD6387C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6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F17F077-6599-D1D3-2629-15B257C30EE0}"/>
              </a:ext>
            </a:extLst>
          </p:cNvPr>
          <p:cNvSpPr txBox="1"/>
          <p:nvPr/>
        </p:nvSpPr>
        <p:spPr>
          <a:xfrm>
            <a:off x="4918364" y="2466109"/>
            <a:ext cx="3893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HĐ2: Củng cố</a:t>
            </a:r>
            <a:endParaRPr lang="vi-VN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98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60642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499" y="1185999"/>
            <a:ext cx="5418153" cy="50871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7777" y="410982"/>
            <a:ext cx="15420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XE ĐẠP</a:t>
            </a:r>
          </a:p>
        </p:txBody>
      </p:sp>
      <p:sp>
        <p:nvSpPr>
          <p:cNvPr id="7" name="Rectangle 6"/>
          <p:cNvSpPr/>
          <p:nvPr/>
        </p:nvSpPr>
        <p:spPr>
          <a:xfrm>
            <a:off x="8300824" y="427081"/>
            <a:ext cx="16064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XE MÁY</a:t>
            </a:r>
          </a:p>
        </p:txBody>
      </p:sp>
    </p:spTree>
    <p:extLst>
      <p:ext uri="{BB962C8B-B14F-4D97-AF65-F5344CB8AC3E}">
        <p14:creationId xmlns:p14="http://schemas.microsoft.com/office/powerpoint/2010/main" val="239045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206</Words>
  <Application>Microsoft Office PowerPoint</Application>
  <PresentationFormat>Custom</PresentationFormat>
  <Paragraphs>42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Techsi.vn</cp:lastModifiedBy>
  <cp:revision>4</cp:revision>
  <dcterms:created xsi:type="dcterms:W3CDTF">2023-04-01T13:39:23Z</dcterms:created>
  <dcterms:modified xsi:type="dcterms:W3CDTF">2023-04-18T02:55:53Z</dcterms:modified>
</cp:coreProperties>
</file>