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2" r:id="rId5"/>
    <p:sldId id="261" r:id="rId6"/>
    <p:sldId id="264" r:id="rId7"/>
    <p:sldId id="265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E7164-3121-A607-7629-23920C204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129B0-9EF2-8DA4-0027-7D911E5E3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F5845-6C8A-4A2B-A2DA-ED2D8653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0E00F-F894-078E-BA4E-E97EACEC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2C6C-E9A3-47B5-0123-A68EAF0B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774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F7F94-5E3B-CFDF-8AE0-B5166228C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787D9-730C-DFBC-AE0E-22445B0FA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4609F-0CD9-2AB5-6715-77C22427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86FA1-B183-27A9-ED74-822E44FC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E4D61-5AE5-22B7-741A-406491872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835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10C728-C448-FDD1-62A0-36F6AC787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BB3CF8-6ACD-4DBF-7B76-A882D3EBE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A886-BF60-11FF-25BE-B4C0FDB5D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903B6-7D49-7415-5477-8590EEF3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549FE-72AC-BC70-7EF5-16C29809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812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1F16F-8270-0AB8-E2D2-3B271862D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5657B-F3AD-DA2E-1868-E168DA1C9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FB550-2800-CB3F-D3AC-53CEFB85D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F045A-91ED-0913-C403-9647D411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020DD-138E-ADA1-F188-53276BC1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166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503D-0B9C-EB8A-761D-F2E2E3D5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33F3B-1C57-30BD-C5A9-F481A017D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E9ABE-059F-3DCB-AFDD-7D24C3AA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C323-3307-5747-4C3D-D4D3DEA1D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6B606-1FA6-2F58-3123-32D85C048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369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87C99-B948-F4C6-7F80-E5D60913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D771-530E-454B-9EF4-BD0712590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5C422-3774-6297-E21E-B8F68F4AB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D3AE-1489-DB68-7267-E8460978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EE95C-0B0E-FC20-717D-475B86B9B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48F2F-F99E-1C72-093E-475E91EE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561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EA02C-C3C8-CA40-0A55-CF1F20EF6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C3A53-E29C-F08C-8BB3-16349D284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BB714-2006-1EC4-3CF2-5B11C72E4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5D776F-500C-87C3-A22A-6190F278B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1C0C99-20B9-470B-F20D-1E08080C02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C88FC1-41AA-9E9B-3096-E35A6BD72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E99447-A5E6-5611-33C0-5ABCAC3DD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4D0A85-CF46-A044-2187-86F501C4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BA3CE-6792-4788-FFDE-857C7DB98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3DF73F-452B-9F58-24E9-912021350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48ED17-9817-0A24-5E0C-B53E88236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49184-6A68-A0DA-3236-FFFAB5B1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315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26DC0-74B9-1365-0019-BEAD42801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A664FD-EEDF-8849-3335-204497A93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84DF9-1BE7-17F8-2E9B-772AF4E8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4829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CE6E-06CF-FF5C-F2AF-6B841C45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93B08-8A73-0332-6A39-0FB0DC18C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3127C0-C1A8-3A65-B65B-3A06487B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03F8D-4D3E-B37F-2F91-AB666CD12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FD13A-4807-C36F-84A1-E9BC967D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B2624-95AB-DCA3-757C-39DE50B5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595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1CFD-C03B-C7D4-0388-1CC12B4D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4001C-122D-BBA0-3583-4E8A98FF9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3D16A-31AB-0373-BA24-B7901E40F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85835-2E4C-51D6-7362-E5DB2FD4E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BE9D0-020C-91F2-2374-4DA02A3D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FF8CF-B2B7-7869-FDE1-A843C5C9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621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6E439C-EDE7-E3DF-B0EC-7CA7DEBE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1F106-6882-F0F8-2D5B-45B69F875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8483C-68B8-7BC4-CC33-ECD0C86749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6425-DA7F-4C70-98AA-62F2971137FC}" type="datetimeFigureOut">
              <a:rPr lang="vi-VN" smtClean="0"/>
              <a:t>15-03-2023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A279A-B029-0D0D-070E-6E3E2FE4DC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FD41F-A657-5908-0821-278730675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176A9-58FC-4442-91F4-3574E0BBA82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854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EDC7E1-1250-BA5E-2878-48728FBF33D4}"/>
              </a:ext>
            </a:extLst>
          </p:cNvPr>
          <p:cNvSpPr txBox="1"/>
          <p:nvPr/>
        </p:nvSpPr>
        <p:spPr>
          <a:xfrm>
            <a:off x="2335238" y="281354"/>
            <a:ext cx="78497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 ĐÀO TẠO QUẬN LONG BIÊN</a:t>
            </a:r>
          </a:p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FE7AE8-8966-6859-EF74-2000B8526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849" y="1245412"/>
            <a:ext cx="1741390" cy="158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2999935" y="2966497"/>
            <a:ext cx="61968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E956D5-D00E-9649-F15C-BA130C3AC08F}"/>
              </a:ext>
            </a:extLst>
          </p:cNvPr>
          <p:cNvSpPr txBox="1"/>
          <p:nvPr/>
        </p:nvSpPr>
        <p:spPr>
          <a:xfrm>
            <a:off x="2999936" y="3657600"/>
            <a:ext cx="6383216" cy="2949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 tài: Vẽ bông hoa</a:t>
            </a:r>
            <a:endParaRPr lang="vi-VN" altLang="vi-VN" sz="240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Lứa tuổi: Nhà trẻ.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Người dạy: Nguyễn Thị Mỵ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Nguyễn Thị Nghĩa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altLang="vi-VN" sz="240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Năm học: 2022-2023</a:t>
            </a:r>
            <a:endParaRPr lang="en-US" altLang="vi-VN" sz="240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358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1955409" y="1280160"/>
            <a:ext cx="80607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Ổn định tổ chức:</a:t>
            </a:r>
          </a:p>
          <a:p>
            <a:pPr algn="ctr"/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và trẻ chơi trò chơi “ Gieo hạt”</a:t>
            </a:r>
          </a:p>
        </p:txBody>
      </p:sp>
    </p:spTree>
    <p:extLst>
      <p:ext uri="{BB962C8B-B14F-4D97-AF65-F5344CB8AC3E}">
        <p14:creationId xmlns:p14="http://schemas.microsoft.com/office/powerpoint/2010/main" val="2249345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1955409" y="1280160"/>
            <a:ext cx="80607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pháp, hình thức tổ chức:</a:t>
            </a:r>
          </a:p>
          <a:p>
            <a:pPr algn="ctr"/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HĐ1: Quan sát tranh mẫu</a:t>
            </a:r>
          </a:p>
        </p:txBody>
      </p:sp>
    </p:spTree>
    <p:extLst>
      <p:ext uri="{BB962C8B-B14F-4D97-AF65-F5344CB8AC3E}">
        <p14:creationId xmlns:p14="http://schemas.microsoft.com/office/powerpoint/2010/main" val="357552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1955409" y="1280160"/>
            <a:ext cx="80607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HĐ2: Cô làm mẫu</a:t>
            </a:r>
          </a:p>
        </p:txBody>
      </p:sp>
    </p:spTree>
    <p:extLst>
      <p:ext uri="{BB962C8B-B14F-4D97-AF65-F5344CB8AC3E}">
        <p14:creationId xmlns:p14="http://schemas.microsoft.com/office/powerpoint/2010/main" val="3711625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1955409" y="1280160"/>
            <a:ext cx="80607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HĐ3: Trẻ thực hiện</a:t>
            </a:r>
            <a:endParaRPr lang="en-US" altLang="vi-VN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1955409" y="1280160"/>
            <a:ext cx="80607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HĐ4: Nhận xét sản phẩm</a:t>
            </a:r>
            <a:endParaRPr lang="en-US" altLang="vi-VN" sz="36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829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deo] Cách tạo, chèn ảnh nền cho PowerPoint 2010, 2013, 2016, 2019 -  Thegioididong.com">
            <a:extLst>
              <a:ext uri="{FF2B5EF4-FFF2-40B4-BE49-F238E27FC236}">
                <a16:creationId xmlns:a16="http://schemas.microsoft.com/office/drawing/2014/main" id="{A3DED2D7-BED4-F6CB-A5A6-F6A407EA5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EC5AA8-C0FB-1102-3371-BE0BCF6DA6C9}"/>
              </a:ext>
            </a:extLst>
          </p:cNvPr>
          <p:cNvSpPr txBox="1"/>
          <p:nvPr/>
        </p:nvSpPr>
        <p:spPr>
          <a:xfrm>
            <a:off x="1955409" y="1280160"/>
            <a:ext cx="80607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Kết thúc: </a:t>
            </a:r>
          </a:p>
          <a:p>
            <a:pPr algn="ctr"/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và trẻ hát bài “Màu hoa”</a:t>
            </a:r>
          </a:p>
        </p:txBody>
      </p:sp>
    </p:spTree>
    <p:extLst>
      <p:ext uri="{BB962C8B-B14F-4D97-AF65-F5344CB8AC3E}">
        <p14:creationId xmlns:p14="http://schemas.microsoft.com/office/powerpoint/2010/main" val="2128875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113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</cp:revision>
  <dcterms:created xsi:type="dcterms:W3CDTF">2023-03-15T13:27:59Z</dcterms:created>
  <dcterms:modified xsi:type="dcterms:W3CDTF">2023-03-15T13:45:27Z</dcterms:modified>
</cp:coreProperties>
</file>