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14" r:id="rId3"/>
    <p:sldId id="415" r:id="rId4"/>
    <p:sldId id="416" r:id="rId5"/>
    <p:sldId id="420" r:id="rId6"/>
    <p:sldId id="418" r:id="rId7"/>
    <p:sldId id="399" r:id="rId8"/>
    <p:sldId id="400" r:id="rId9"/>
    <p:sldId id="396" r:id="rId10"/>
    <p:sldId id="378" r:id="rId11"/>
    <p:sldId id="379" r:id="rId12"/>
    <p:sldId id="392" r:id="rId13"/>
    <p:sldId id="369" r:id="rId14"/>
    <p:sldId id="395" r:id="rId15"/>
    <p:sldId id="397" r:id="rId16"/>
    <p:sldId id="412" r:id="rId17"/>
    <p:sldId id="413" r:id="rId18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000000"/>
    <a:srgbClr val="D60093"/>
    <a:srgbClr val="FFFFFF"/>
    <a:srgbClr val="990000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48" autoAdjust="0"/>
  </p:normalViewPr>
  <p:slideViewPr>
    <p:cSldViewPr>
      <p:cViewPr>
        <p:scale>
          <a:sx n="93" d="100"/>
          <a:sy n="93" d="100"/>
        </p:scale>
        <p:origin x="-750" y="-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EE515B-286D-4005-A487-A7ADA7E11F80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5E511968-FB7A-4723-A2DE-5671589C9E12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4716463" y="4008438"/>
            <a:ext cx="4427537" cy="1135062"/>
            <a:chOff x="2971" y="3367"/>
            <a:chExt cx="2789" cy="953"/>
          </a:xfrm>
        </p:grpSpPr>
        <p:sp>
          <p:nvSpPr>
            <p:cNvPr id="5" name="Freeform 3"/>
            <p:cNvSpPr/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ltGray">
            <a:xfrm>
              <a:off x="4602" y="4013"/>
              <a:ext cx="12" cy="19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/>
            <p:nvPr/>
          </p:nvSpPr>
          <p:spPr bwMode="ltGray">
            <a:xfrm>
              <a:off x="4596" y="3996"/>
              <a:ext cx="6" cy="17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ltGray">
            <a:xfrm>
              <a:off x="5180" y="3578"/>
              <a:ext cx="304" cy="740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ltGray">
            <a:xfrm>
              <a:off x="4918" y="3554"/>
              <a:ext cx="314" cy="766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ltGray">
            <a:xfrm>
              <a:off x="4700" y="3698"/>
              <a:ext cx="275" cy="622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ltGray">
            <a:xfrm>
              <a:off x="4522" y="3710"/>
              <a:ext cx="213" cy="610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/>
            <p:nvPr/>
          </p:nvSpPr>
          <p:spPr bwMode="ltGray">
            <a:xfrm>
              <a:off x="3910" y="4037"/>
              <a:ext cx="237" cy="283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/>
            <p:nvPr/>
          </p:nvSpPr>
          <p:spPr bwMode="ltGray">
            <a:xfrm>
              <a:off x="3674" y="4085"/>
              <a:ext cx="196" cy="235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/>
            <p:nvPr/>
          </p:nvSpPr>
          <p:spPr bwMode="ltGray">
            <a:xfrm>
              <a:off x="3044" y="4217"/>
              <a:ext cx="89" cy="103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30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00150"/>
            <a:ext cx="7772400" cy="13716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1730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00350"/>
            <a:ext cx="6400800" cy="13144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FAC8F2-8794-4D14-B0A4-434CAF0D1F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7A14FD-5735-44FA-8E92-230D9D56CC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5586EA-DB24-47DE-970D-32DC5BDF86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EC0E24-7F09-4216-8D1E-5EA8FAFA669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FF2D83-D2C5-45FD-A3EC-D7D700132F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8403F-BA81-4A25-B035-0A01521760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EDD4FE-069E-4B79-B07F-8767A722D2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F2C9EE-6160-410A-BB8F-B6141339A2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D24CFB-DB9A-419A-9CE6-63E9FB8D74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15D00-CC3C-481A-8BDF-7A2BA1F363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AE2FB-ABF5-40F2-A9DA-D25761A22A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4716463" y="4008438"/>
            <a:ext cx="4427537" cy="1135062"/>
            <a:chOff x="2971" y="3367"/>
            <a:chExt cx="2789" cy="953"/>
          </a:xfrm>
        </p:grpSpPr>
        <p:sp>
          <p:nvSpPr>
            <p:cNvPr id="1032" name="Freeform 3"/>
            <p:cNvSpPr/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36" name="Freeform 4"/>
            <p:cNvSpPr/>
            <p:nvPr/>
          </p:nvSpPr>
          <p:spPr bwMode="ltGray">
            <a:xfrm>
              <a:off x="4602" y="4013"/>
              <a:ext cx="12" cy="19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7" name="Freeform 5"/>
            <p:cNvSpPr/>
            <p:nvPr/>
          </p:nvSpPr>
          <p:spPr bwMode="ltGray">
            <a:xfrm>
              <a:off x="4596" y="3996"/>
              <a:ext cx="6" cy="17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8" name="Freeform 6"/>
            <p:cNvSpPr/>
            <p:nvPr/>
          </p:nvSpPr>
          <p:spPr bwMode="ltGray">
            <a:xfrm>
              <a:off x="5180" y="3578"/>
              <a:ext cx="304" cy="740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9" name="Freeform 7"/>
            <p:cNvSpPr/>
            <p:nvPr/>
          </p:nvSpPr>
          <p:spPr bwMode="ltGray">
            <a:xfrm>
              <a:off x="4918" y="3554"/>
              <a:ext cx="314" cy="766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0" name="Freeform 8"/>
            <p:cNvSpPr/>
            <p:nvPr/>
          </p:nvSpPr>
          <p:spPr bwMode="ltGray">
            <a:xfrm>
              <a:off x="4700" y="3698"/>
              <a:ext cx="275" cy="622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1" name="Freeform 9"/>
            <p:cNvSpPr/>
            <p:nvPr/>
          </p:nvSpPr>
          <p:spPr bwMode="ltGray">
            <a:xfrm>
              <a:off x="4522" y="3710"/>
              <a:ext cx="213" cy="610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4" name="Freeform 12"/>
            <p:cNvSpPr/>
            <p:nvPr/>
          </p:nvSpPr>
          <p:spPr bwMode="ltGray">
            <a:xfrm>
              <a:off x="3910" y="4037"/>
              <a:ext cx="237" cy="283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5" name="Freeform 13"/>
            <p:cNvSpPr/>
            <p:nvPr/>
          </p:nvSpPr>
          <p:spPr bwMode="ltGray">
            <a:xfrm>
              <a:off x="3674" y="4085"/>
              <a:ext cx="196" cy="235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8" name="Freeform 16"/>
            <p:cNvSpPr/>
            <p:nvPr/>
          </p:nvSpPr>
          <p:spPr bwMode="ltGray">
            <a:xfrm>
              <a:off x="3044" y="4217"/>
              <a:ext cx="89" cy="103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720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2B24D5B-6B5C-49E5-9CAC-3A48F1A71F84}" type="slidenum">
              <a:rPr lang="en-US" altLang="en-US"/>
            </a:fld>
            <a:endParaRPr lang="en-US" altLang="en-US"/>
          </a:p>
        </p:txBody>
      </p:sp>
      <p:sp>
        <p:nvSpPr>
          <p:cNvPr id="1720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3316" name="Picture 2" descr="Kết quả hình ảnh cho nền powerpoint về thiên nhiê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9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85800" y="3429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PHÒNG GIÁO DỤC VÀ  ĐÀO TẠO QUẬN LONG BIÊN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TRƯỜNG MẦM NON GIANG BIÊN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447800" y="20955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905000" y="2686050"/>
            <a:ext cx="6172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 tài: Truyện “ Cây táo"</a:t>
            </a:r>
            <a:endParaRPr lang="vi-VN" sz="200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Lứa tuổi: Nhà trẻ.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Người dạy: Nguyễn Thị Mỵ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Nguyễn Thị Nghĩa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Năm học: 2022-2023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024392"/>
            <a:ext cx="1218381" cy="1071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7688"/>
            <a:ext cx="8229600" cy="855662"/>
          </a:xfrm>
        </p:spPr>
        <p:txBody>
          <a:bodyPr/>
          <a:lstStyle/>
          <a:p>
            <a:pPr eaLnBrk="1" hangingPunct="1"/>
            <a:endParaRPr lang="vi-VN" altLang="en-US" sz="400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71850"/>
            <a:ext cx="8229600" cy="10287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Củ Su hào</a:t>
            </a:r>
            <a:endParaRPr lang="vi-VN" altLang="en-US" sz="600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5" descr="_20180324_091725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685800" y="74295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Ông mặt trời như 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ế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nào cho cây?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200400"/>
            <a:ext cx="6400800" cy="9144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6" name="Picture 5" descr="_20180324_100237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606425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vi-VN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4580" name="Picture 4" descr="_20180324_101317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Đàn bướm bay đến gọi cây như thế nào?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Cây đã nở nhiều bông gì?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14" descr="_20180324_091913(1)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304800" y="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Ông,bé, gà trống cùng gọi như thế nào?</a:t>
            </a:r>
            <a:endParaRPr lang="en-US">
              <a:solidFill>
                <a:srgbClr val="C00000"/>
              </a:solidFill>
            </a:endParaRPr>
          </a:p>
          <a:p>
            <a:r>
              <a:rPr lang="en-US">
                <a:solidFill>
                  <a:srgbClr val="C00000"/>
                </a:solidFill>
              </a:rPr>
              <a:t>Thế là điều gì xuất hiện?</a:t>
            </a:r>
            <a:endParaRPr lang="vi-VN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_20180324_101659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04800" y="628650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Bé giơ giỏ ra </a:t>
            </a:r>
            <a:r>
              <a:rPr lang="en-US" smtClean="0">
                <a:solidFill>
                  <a:srgbClr val="FF0000"/>
                </a:solidFill>
              </a:rPr>
              <a:t>làm </a:t>
            </a:r>
            <a:r>
              <a:rPr lang="en-US">
                <a:solidFill>
                  <a:srgbClr val="FF0000"/>
                </a:solidFill>
              </a:rPr>
              <a:t>gì đây các con?</a:t>
            </a:r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1445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25987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ết quả hình ảnh cho nền powerpoint về thiên nhiê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71600" y="17145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Cô và trẻ chơi trò chơi: Gieo hạt.</a:t>
            </a:r>
            <a:endParaRPr lang="vi-V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5363" name="Picture 2" descr="Kết quả hình ảnh cho nền powerpoint về thiên nhiê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590800" y="18288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4000">
                <a:solidFill>
                  <a:srgbClr val="002060"/>
                </a:solidFill>
              </a:rPr>
              <a:t>    Cô kể lần 1</a:t>
            </a:r>
            <a:endParaRPr lang="vi-VN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giai-dieu-vui-tuoi-giai-dieu-cuoc-song-nhac-30-phut-1-gio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3887788"/>
            <a:ext cx="381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âu chuyện _ Cây táo - trẻ 2 - 3 tuổ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7412" name="Picture 2" descr="Kết quả hình ảnh cho nền powerpoint về thiên nhiê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0" y="12573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5400">
                <a:solidFill>
                  <a:srgbClr val="CC0000"/>
                </a:solidFill>
              </a:rPr>
              <a:t> HĐ2:Đàm thoại </a:t>
            </a:r>
            <a:endParaRPr lang="vi-VN" sz="5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_20180324_091913(1)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23813"/>
            <a:ext cx="9144001" cy="5143501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938" y="23813"/>
            <a:ext cx="5859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Trong câu truyện cây táo có những nhân vật nào</a:t>
            </a:r>
            <a:r>
              <a:rPr lang="en-US"/>
              <a:t>?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59" name="Content Placeholder 3" descr="_20180324_103156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_20180324_095058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57200" y="40005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Khi mùa xuân đến ông đã làm các con?</a:t>
            </a:r>
            <a:endParaRPr lang="vi-VN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314700"/>
            <a:ext cx="6400800" cy="8001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6" descr="_20180324_091714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52400" y="57150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Bé đã làm gì cho cây?</a:t>
            </a:r>
            <a:endParaRPr lang="vi-V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10"/>
  <p:tag name="SECTOMILLISECCONVERTED" val="1"/>
  <p:tag name="MMPROD_UIDATA" val="&lt;database version=&quot;7.0&quot;&gt;&lt;object type=&quot;1&quot; unique_id=&quot;10001&quot;&gt;&lt;object type=&quot;8&quot; unique_id=&quot;11287&quot;&gt;&lt;/object&gt;&lt;object type=&quot;2&quot; unique_id=&quot;11288&quot;&gt;&lt;object type=&quot;3&quot; unique_id=&quot;11289&quot;&gt;&lt;property id=&quot;20148&quot; value=&quot;5&quot;/&gt;&lt;property id=&quot;20300&quot; value=&quot;Slide 1 - &amp;quot;Giáo Án Làm Quen Văn Học&amp;#x0D;&amp;#x0A;Đề tài: Truyện Cây Táo&amp;#x0D;&amp;#x0A;  Lứa tuối: 24 - 36 tháng ( nhà trẻ)&amp;#x0D;&amp;#x0A; Giáo viên: Nguyễn Thị Mai Anh&quot;/&gt;&lt;property id=&quot;20307&quot; value=&quot;391&quot;/&gt;&lt;/object&gt;&lt;object type=&quot;3&quot; unique_id=&quot;11290&quot;&gt;&lt;property id=&quot;20148&quot; value=&quot;5&quot;/&gt;&lt;property id=&quot;20300&quot; value=&quot;Slide 2 - &amp;quot;Truyện Cây Táo&amp;quot;&quot;/&gt;&lt;property id=&quot;20307&quot; value=&quot;396&quot;/&gt;&lt;/object&gt;&lt;object type=&quot;3&quot; unique_id=&quot;11291&quot;&gt;&lt;property id=&quot;20148&quot; value=&quot;5&quot;/&gt;&lt;property id=&quot;20300&quot; value=&quot;Slide 3&quot;/&gt;&lt;property id=&quot;20307&quot; value=&quot;378&quot;/&gt;&lt;/object&gt;&lt;object type=&quot;3&quot; unique_id=&quot;11292&quot;&gt;&lt;property id=&quot;20148&quot; value=&quot;5&quot;/&gt;&lt;property id=&quot;20300&quot; value=&quot;Slide 4&quot;/&gt;&lt;property id=&quot;20307&quot; value=&quot;379&quot;/&gt;&lt;/object&gt;&lt;object type=&quot;3&quot; unique_id=&quot;11293&quot;&gt;&lt;property id=&quot;20148&quot; value=&quot;5&quot;/&gt;&lt;property id=&quot;20300&quot; value=&quot;Slide 5&quot;/&gt;&lt;property id=&quot;20307&quot; value=&quot;392&quot;/&gt;&lt;/object&gt;&lt;object type=&quot;3&quot; unique_id=&quot;11295&quot;&gt;&lt;property id=&quot;20148&quot; value=&quot;5&quot;/&gt;&lt;property id=&quot;20300&quot; value=&quot;Slide 6&quot;/&gt;&lt;property id=&quot;20307&quot; value=&quot;363&quot;/&gt;&lt;/object&gt;&lt;object type=&quot;3&quot; unique_id=&quot;11296&quot;&gt;&lt;property id=&quot;20148&quot; value=&quot;5&quot;/&gt;&lt;property id=&quot;20300&quot; value=&quot;Slide 7 - &amp;quot;&amp;#x0D;&amp;#x0A;&amp;quot;&quot;/&gt;&lt;property id=&quot;20307&quot; value=&quot;369&quot;/&gt;&lt;/object&gt;&lt;object type=&quot;3&quot; unique_id=&quot;11297&quot;&gt;&lt;property id=&quot;20148&quot; value=&quot;5&quot;/&gt;&lt;property id=&quot;20300&quot; value=&quot;Slide 8&quot;/&gt;&lt;property id=&quot;20307&quot; value=&quot;395&quot;/&gt;&lt;/object&gt;&lt;object type=&quot;3&quot; unique_id=&quot;11298&quot;&gt;&lt;property id=&quot;20148&quot; value=&quot;5&quot;/&gt;&lt;property id=&quot;20300&quot; value=&quot;Slide 10&quot;/&gt;&lt;property id=&quot;20307&quot; value=&quot;393&quot;/&gt;&lt;/object&gt;&lt;object type=&quot;3&quot; unique_id=&quot;11467&quot;&gt;&lt;property id=&quot;20148&quot; value=&quot;5&quot;/&gt;&lt;property id=&quot;20300&quot; value=&quot;Slide 9&quot;/&gt;&lt;property id=&quot;20307&quot; value=&quot;397&quot;/&gt;&lt;/object&gt;&lt;/object&gt;&lt;/object&gt;&lt;/database&gt;"/>
</p:tagLst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934</Words>
  <Application>WPS Presentation</Application>
  <PresentationFormat>On-screen Show (16:9)</PresentationFormat>
  <Paragraphs>46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Verdana</vt:lpstr>
      <vt:lpstr>Times New Roman</vt:lpstr>
      <vt:lpstr>Microsoft YaHei</vt:lpstr>
      <vt:lpstr>Arial Unicode MS</vt:lpstr>
      <vt:lpstr>Calibri</vt:lpstr>
      <vt:lpstr>Cliff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Chân thành cảm ơn các cô giáo.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FPTSHOP</cp:lastModifiedBy>
  <cp:revision>141</cp:revision>
  <dcterms:created xsi:type="dcterms:W3CDTF">2009-10-18T16:56:00Z</dcterms:created>
  <dcterms:modified xsi:type="dcterms:W3CDTF">2023-03-13T13:42:46Z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7590841D4C484D899D9FD4BE64520AC1</vt:lpwstr>
  </property>
  <property fmtid="{D5CDD505-2E9C-101B-9397-08002B2CF9AE}" pid="3" name="KSOProductBuildVer">
    <vt:lpwstr>1033-11.2.0.11486</vt:lpwstr>
  </property>
</Properties>
</file>