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1" r:id="rId6"/>
    <p:sldId id="262" r:id="rId7"/>
    <p:sldId id="263" r:id="rId8"/>
    <p:sldId id="260" r:id="rId9"/>
    <p:sldId id="265" r:id="rId1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7097-99CC-4BF8-AC7D-E4C60143D92C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8B52D-C55C-47DE-9C5C-933BA87167F0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7097-99CC-4BF8-AC7D-E4C60143D92C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8B52D-C55C-47DE-9C5C-933BA87167F0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7097-99CC-4BF8-AC7D-E4C60143D92C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8B52D-C55C-47DE-9C5C-933BA87167F0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7097-99CC-4BF8-AC7D-E4C60143D92C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8B52D-C55C-47DE-9C5C-933BA87167F0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7097-99CC-4BF8-AC7D-E4C60143D92C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8B52D-C55C-47DE-9C5C-933BA87167F0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7097-99CC-4BF8-AC7D-E4C60143D92C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8B52D-C55C-47DE-9C5C-933BA87167F0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7097-99CC-4BF8-AC7D-E4C60143D92C}" type="datetimeFigureOut">
              <a:rPr lang="vi-VN" smtClean="0"/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8B52D-C55C-47DE-9C5C-933BA87167F0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7097-99CC-4BF8-AC7D-E4C60143D92C}" type="datetimeFigureOut">
              <a:rPr lang="vi-VN" smtClean="0"/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8B52D-C55C-47DE-9C5C-933BA87167F0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7097-99CC-4BF8-AC7D-E4C60143D92C}" type="datetimeFigureOut">
              <a:rPr lang="vi-VN" smtClean="0"/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8B52D-C55C-47DE-9C5C-933BA87167F0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7097-99CC-4BF8-AC7D-E4C60143D92C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8B52D-C55C-47DE-9C5C-933BA87167F0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27097-99CC-4BF8-AC7D-E4C60143D92C}" type="datetimeFigureOut">
              <a:rPr lang="vi-VN" smtClean="0"/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8B52D-C55C-47DE-9C5C-933BA87167F0}" type="slidenum">
              <a:rPr lang="vi-VN" smtClean="0"/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27097-99CC-4BF8-AC7D-E4C60143D92C}" type="datetimeFigureOut">
              <a:rPr lang="vi-VN" smtClean="0"/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8B52D-C55C-47DE-9C5C-933BA87167F0}" type="slidenum">
              <a:rPr lang="vi-VN" smtClean="0"/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ết quả hình ảnh cho Hình nền powerpoint Rau củ quả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21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66425" y="436099"/>
            <a:ext cx="83280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 ĐÀO TẠO QUẬN LONG BIÊN</a:t>
            </a:r>
            <a:endParaRPr lang="en-US" altLang="vi-VN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TRƯỜNG MẦM NON GIANG BIÊN</a:t>
            </a:r>
            <a:endParaRPr lang="en-US" altLang="vi-VN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6861" y="1457154"/>
            <a:ext cx="1438275" cy="130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052689" y="2966497"/>
            <a:ext cx="61440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  <a:endParaRPr lang="en-US" altLang="vi-VN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99935" y="3501772"/>
            <a:ext cx="6144064" cy="29743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altLang="vi-VN" sz="240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NBTN: Rau bắp cải- Qủa cà chua</a:t>
            </a:r>
            <a:endParaRPr lang="vi-VN" altLang="vi-VN" sz="2400">
              <a:solidFill>
                <a:srgbClr val="C00000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240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Lứa tuổi: Nhà trẻ.</a:t>
            </a:r>
            <a:endParaRPr lang="en-US" altLang="vi-VN" sz="2400">
              <a:solidFill>
                <a:srgbClr val="C0000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2400">
                <a:solidFill>
                  <a:srgbClr val="C000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</a:t>
            </a:r>
            <a:r>
              <a:rPr lang="en-US" altLang="vi-VN" sz="240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Người dạy: Nguyễn Thị Mỵ</a:t>
            </a:r>
            <a:endParaRPr lang="en-US" altLang="vi-VN" sz="2400">
              <a:solidFill>
                <a:srgbClr val="C0000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240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            Nguyễn Thị Nghĩa</a:t>
            </a:r>
            <a:endParaRPr lang="en-US" altLang="vi-VN" sz="2400">
              <a:solidFill>
                <a:srgbClr val="C0000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altLang="vi-VN" sz="2400">
              <a:solidFill>
                <a:srgbClr val="C0000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240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  </a:t>
            </a:r>
            <a:r>
              <a:rPr lang="en-US" altLang="vi-VN" sz="240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Năm học: 2022-2023</a:t>
            </a:r>
            <a:endParaRPr lang="en-US" altLang="vi-VN" sz="2400">
              <a:solidFill>
                <a:srgbClr val="00206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ết quả hình ảnh cho Hình nền powerpoint Rau củ quả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41674" y="1674055"/>
            <a:ext cx="7188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HĐ1:Cô và trẻ chơi trò chơi gieo hạt.</a:t>
            </a:r>
            <a:endParaRPr lang="vi-VN" sz="3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ết quả hình ảnh cho Hình nền powerpoint Rau củ quả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42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02857" y="1955408"/>
            <a:ext cx="70974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HĐ2: Trẻ quan sát </a:t>
            </a:r>
            <a:endParaRPr lang="en-US" sz="40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Rau bắp cải- quả cà chua”</a:t>
            </a:r>
            <a:endParaRPr lang="vi-VN" sz="40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ết quả hình ảnh cho Hình nền powerpoint Rau củ quả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42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42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707086" y="6328228"/>
            <a:ext cx="3352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Rau bắp cải</a:t>
            </a:r>
            <a:endParaRPr lang="vi-VN" sz="44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ây Cà Chua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6686" y="1"/>
            <a:ext cx="33673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Qủa cà chua</a:t>
            </a:r>
            <a:endParaRPr lang="vi-VN" sz="48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à chua chín - Kỷ Nguyên Làm Đẹp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74" y="717452"/>
            <a:ext cx="6096000" cy="5159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828" y="1406770"/>
            <a:ext cx="5617698" cy="4291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ết quả hình ảnh cho Hình nền powerpoint Rau củ quả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42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855742" y="2504049"/>
            <a:ext cx="7455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HĐ3: Trò chơi: Thi xem ai nhanh</a:t>
            </a:r>
            <a:endParaRPr lang="vi-VN" sz="36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ết quả hình ảnh cho Hình nền powerpoint Rau củ quả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41674" y="1674055"/>
            <a:ext cx="77372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HĐ4:Kết thúc</a:t>
            </a:r>
            <a:endParaRPr lang="en-US" sz="3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và trẻ hát bài: “Bắp cải xanh”.</a:t>
            </a:r>
            <a:endParaRPr lang="vi-VN" sz="360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534</Words>
  <Application>WPS Presentation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Arial</vt:lpstr>
      <vt:lpstr>SimSun</vt:lpstr>
      <vt:lpstr>Wingdings</vt:lpstr>
      <vt:lpstr>Times New Roman</vt:lpstr>
      <vt:lpstr>Microsoft YaHei</vt:lpstr>
      <vt:lpstr>Arial Unicode MS</vt:lpstr>
      <vt:lpstr>Calibri Light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FPTSHOP</cp:lastModifiedBy>
  <cp:revision>2</cp:revision>
  <dcterms:created xsi:type="dcterms:W3CDTF">2023-03-12T14:10:00Z</dcterms:created>
  <dcterms:modified xsi:type="dcterms:W3CDTF">2023-03-13T13:40:37Z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2F0AF0DFBE504376BED027C7DD39FAEC</vt:lpwstr>
  </property>
  <property fmtid="{D5CDD505-2E9C-101B-9397-08002B2CF9AE}" pid="3" name="KSOProductBuildVer">
    <vt:lpwstr>1033-11.2.0.11486</vt:lpwstr>
  </property>
</Properties>
</file>