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2" r:id="rId3"/>
    <p:sldId id="283" r:id="rId4"/>
    <p:sldId id="278" r:id="rId5"/>
    <p:sldId id="279" r:id="rId6"/>
    <p:sldId id="260" r:id="rId7"/>
    <p:sldId id="263" r:id="rId8"/>
    <p:sldId id="265" r:id="rId9"/>
    <p:sldId id="266" r:id="rId10"/>
    <p:sldId id="272" r:id="rId11"/>
    <p:sldId id="267" r:id="rId12"/>
    <p:sldId id="273" r:id="rId13"/>
    <p:sldId id="269" r:id="rId14"/>
    <p:sldId id="280" r:id="rId15"/>
    <p:sldId id="284" r:id="rId16"/>
    <p:sldId id="281" r:id="rId17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microsoft.com/office/2007/relationships/media" Target="../media/media3.mp3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12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microsoft.com/office/2007/relationships/media" Target="../media/media3.mp3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NULL" TargetMode="External"/><Relationship Id="rId7" Type="http://schemas.openxmlformats.org/officeDocument/2006/relationships/image" Target="../media/image13.jp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microsoft.com/office/2007/relationships/media" Target="../media/media3.mp3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+ hình nền PowerPoint mầm non, tiểu học đẹp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31563" cy="49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9718" y="3261690"/>
            <a:ext cx="515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0000FF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0000FF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Palatino Linotype" pitchFamily="18" charset="0"/>
              </a:rPr>
              <a:t> D1 (24-36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Palatino Linotype" pitchFamily="18" charset="0"/>
              </a:rPr>
              <a:t> 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226" y="345810"/>
            <a:ext cx="543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&amp;ĐT QUẬN LONG BIÊN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GIANG BIÊN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482" y="1985981"/>
            <a:ext cx="584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vàng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35" y="971058"/>
            <a:ext cx="1083580" cy="10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93" y="-344556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00690" y="-376519"/>
            <a:ext cx="609600" cy="51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22" y="844761"/>
            <a:ext cx="3185246" cy="31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6" y="344557"/>
            <a:ext cx="4014408" cy="39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1" y="728869"/>
            <a:ext cx="3897240" cy="3854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77" y="-92765"/>
            <a:ext cx="4354240" cy="50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59" y="172278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ộ sưu tập 35+ hình nền PowerPoint học tập và thuyết trình - Fptshop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1338560" cy="49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584" y="1818042"/>
            <a:ext cx="734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CHO TRẺ ĐI QUANH LỚP TÌM ĐỒ DÙNG ĐỒ CHƠI CÓ MÀU VÀNG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0+ khung nền đẹp, miễn phí dành cho powerpoint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1231563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2974" y="1855304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end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ộ sưu tập 35+ hình nền PowerPoint học tập và thuyết trìn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ộ sưu tập 35+ hình nền PowerPoint học tập và thuyết trìn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Bộ sưu tập 35+ hình nền PowerPoint học tập và thuyết trình - Fptshop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1338560" cy="49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0014" y="2216075"/>
            <a:ext cx="5572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CHƠI” TẬP TẦM VÔNG”</a:t>
            </a:r>
          </a:p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Bộ sưu tập 35+ hình nền PowerPoint học tập và thuyết trình - Fptshop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1338560" cy="49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3798" y="2159685"/>
            <a:ext cx="6947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MÀU VÀNG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7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45" y="0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231563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6" y="0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31" y="596348"/>
            <a:ext cx="4762500" cy="42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17" y="204788"/>
            <a:ext cx="6811595" cy="53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978307" y="-100868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6" y="-464376"/>
            <a:ext cx="4066169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72</Words>
  <Application>Microsoft Office PowerPoint</Application>
  <PresentationFormat>Custom</PresentationFormat>
  <Paragraphs>11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Rockstone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127</cp:revision>
  <dcterms:created xsi:type="dcterms:W3CDTF">2022-05-01T06:34:40Z</dcterms:created>
  <dcterms:modified xsi:type="dcterms:W3CDTF">2023-12-08T09:29:29Z</dcterms:modified>
</cp:coreProperties>
</file>