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260" r:id="rId4"/>
    <p:sldId id="263" r:id="rId5"/>
    <p:sldId id="262" r:id="rId6"/>
    <p:sldId id="268" r:id="rId7"/>
    <p:sldId id="265" r:id="rId8"/>
    <p:sldId id="267" r:id="rId9"/>
    <p:sldId id="264" r:id="rId10"/>
    <p:sldId id="270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F421E-CAFA-4FA6-A193-F04923DD6D01}" type="datetimeFigureOut">
              <a:rPr lang="vi-VN" smtClean="0"/>
              <a:t>20/11/2023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4E2D8-7D89-4474-A29D-2DE70BC245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4310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7BC88E-FEDC-4B6D-9109-D43CFC7AB9D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65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C7D7-C7C0-433D-B6F1-0E263119D8DC}" type="datetimeFigureOut">
              <a:rPr lang="vi-VN" smtClean="0"/>
              <a:t>20/11/2023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1365-9C9A-4932-BD44-D6A29838F0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6662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C7D7-C7C0-433D-B6F1-0E263119D8DC}" type="datetimeFigureOut">
              <a:rPr lang="vi-VN" smtClean="0"/>
              <a:t>20/11/2023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1365-9C9A-4932-BD44-D6A29838F0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4683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C7D7-C7C0-433D-B6F1-0E263119D8DC}" type="datetimeFigureOut">
              <a:rPr lang="vi-VN" smtClean="0"/>
              <a:t>20/11/2023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1365-9C9A-4932-BD44-D6A29838F0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608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C7D7-C7C0-433D-B6F1-0E263119D8DC}" type="datetimeFigureOut">
              <a:rPr lang="vi-VN" smtClean="0"/>
              <a:t>20/11/2023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1365-9C9A-4932-BD44-D6A29838F0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2965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C7D7-C7C0-433D-B6F1-0E263119D8DC}" type="datetimeFigureOut">
              <a:rPr lang="vi-VN" smtClean="0"/>
              <a:t>20/11/2023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1365-9C9A-4932-BD44-D6A29838F0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9824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C7D7-C7C0-433D-B6F1-0E263119D8DC}" type="datetimeFigureOut">
              <a:rPr lang="vi-VN" smtClean="0"/>
              <a:t>20/11/2023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1365-9C9A-4932-BD44-D6A29838F0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5741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C7D7-C7C0-433D-B6F1-0E263119D8DC}" type="datetimeFigureOut">
              <a:rPr lang="vi-VN" smtClean="0"/>
              <a:t>20/11/2023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1365-9C9A-4932-BD44-D6A29838F0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3979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C7D7-C7C0-433D-B6F1-0E263119D8DC}" type="datetimeFigureOut">
              <a:rPr lang="vi-VN" smtClean="0"/>
              <a:t>20/11/2023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1365-9C9A-4932-BD44-D6A29838F0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883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C7D7-C7C0-433D-B6F1-0E263119D8DC}" type="datetimeFigureOut">
              <a:rPr lang="vi-VN" smtClean="0"/>
              <a:t>20/11/2023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1365-9C9A-4932-BD44-D6A29838F0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2959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C7D7-C7C0-433D-B6F1-0E263119D8DC}" type="datetimeFigureOut">
              <a:rPr lang="vi-VN" smtClean="0"/>
              <a:t>20/11/2023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1365-9C9A-4932-BD44-D6A29838F0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0537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C7D7-C7C0-433D-B6F1-0E263119D8DC}" type="datetimeFigureOut">
              <a:rPr lang="vi-VN" smtClean="0"/>
              <a:t>20/11/2023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1365-9C9A-4932-BD44-D6A29838F0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989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9C7D7-C7C0-433D-B6F1-0E263119D8DC}" type="datetimeFigureOut">
              <a:rPr lang="vi-VN" smtClean="0"/>
              <a:t>20/11/2023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01365-9C9A-4932-BD44-D6A29838F0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886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microsoft.com/office/2007/relationships/hdphoto" Target="../media/hdphoto5.wdp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99+ hình nền dong powerpoint đẹp với hiệu ứng động đẹp mắ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8878" y="-8683"/>
            <a:ext cx="4934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defTabSz="685800"/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2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 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2518" y="2782389"/>
            <a:ext cx="6388865" cy="2547256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 defTabSz="685800"/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NHẬN THỨC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17074" y="4056017"/>
            <a:ext cx="7333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/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D1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8A43A9-F2C1-409C-89FB-7F00C8856C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259" y="761674"/>
            <a:ext cx="1421481" cy="143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1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80" y="437805"/>
            <a:ext cx="10933839" cy="60882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1418" y="3223967"/>
            <a:ext cx="5439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37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ập nhật 79+ về hình nền đẹp làm pp mới nhất - cdgdbentre.edu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7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13856" y="2099729"/>
            <a:ext cx="44945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HÁT:</a:t>
            </a:r>
          </a:p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 BÊ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174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452" y="1228351"/>
            <a:ext cx="4458985" cy="467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3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407" y="-1"/>
            <a:ext cx="6052335" cy="605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75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7" b="98167" l="5167" r="9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729" y="1419985"/>
            <a:ext cx="3796482" cy="361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3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119" y="0"/>
            <a:ext cx="12305119" cy="69967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62761" y="766339"/>
            <a:ext cx="7379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</a:rPr>
              <a:t>TRÒ CHƠI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57464" y="1766337"/>
            <a:ext cx="716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</a:rPr>
              <a:t>    AI NHANH HƠN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59381" y="2895634"/>
            <a:ext cx="10294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solidFill>
                  <a:srgbClr val="0070C0"/>
                </a:solidFill>
              </a:rPr>
              <a:t>Bé hãy nói thật nhanh tên đồ chơi biến mất nhé!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10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564"/>
            <a:ext cx="12556901" cy="77554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237" y="2272462"/>
            <a:ext cx="3745934" cy="35654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6444" l="2000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875" y="2333216"/>
            <a:ext cx="3504708" cy="350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1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813"/>
            <a:ext cx="12192001" cy="68818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247" y="600638"/>
            <a:ext cx="4790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FF0000"/>
                </a:solidFill>
              </a:rPr>
              <a:t>TRÒ CHƠI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8744" y="1617013"/>
            <a:ext cx="5164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FF0000"/>
                </a:solidFill>
              </a:rPr>
              <a:t>BÉ TÌM ĐÚNG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0533" y="3070396"/>
            <a:ext cx="94332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rgbClr val="0070C0"/>
                </a:solidFill>
              </a:rPr>
              <a:t>Bé hãy tìm những đồ chơi có màu sắc theo yêu cầu của cô nào!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41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2768"/>
          </a:xfrm>
          <a:prstGeom prst="rect">
            <a:avLst/>
          </a:prstGeom>
        </p:spPr>
      </p:pic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061" y="1027906"/>
            <a:ext cx="1769577" cy="176957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6444" l="2000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264" y="905133"/>
            <a:ext cx="2157521" cy="21575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482" y="-318421"/>
            <a:ext cx="4018218" cy="40182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982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824" y="4448855"/>
            <a:ext cx="5102542" cy="276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2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22222E-6 C -0.00417 -0.0125 -0.01849 -0.02291 -0.0237 -0.02291 C -0.05521 -0.02291 -0.08802 0.15625 -0.08802 0.33658 C -0.08802 0.24537 -0.10443 0.15625 -0.11966 0.15625 C -0.13607 0.15625 -0.15143 0.24722 -0.15143 0.33658 C -0.15143 0.29144 -0.15951 0.24537 -0.16758 0.24537 C -0.17578 0.24537 -0.18398 0.28959 -0.18398 0.33658 C -0.18398 0.3125 -0.18815 0.29144 -0.19219 0.29144 C -0.19635 0.29144 -0.20026 0.31435 -0.20026 0.33658 C -0.20026 0.32408 -0.20234 0.3125 -0.20443 0.3125 C -0.20547 0.3125 -0.20859 0.325 -0.20859 0.33658 C -0.20859 0.33033 -0.20964 0.32408 -0.21055 0.32408 C -0.21055 0.32315 -0.2125 0.33033 -0.2125 0.33658 C -0.2125 0.33287 -0.2125 0.33033 -0.21367 0.33033 C -0.21367 0.33195 -0.21471 0.33287 -0.21471 0.33658 C -0.21471 0.33472 -0.21471 0.33287 -0.21471 0.33195 C -0.21576 0.33195 -0.21576 0.33287 -0.21576 0.33472 C -0.2168 0.33472 -0.2168 0.33287 -0.2168 0.33195 C -0.21771 0.33195 -0.21771 0.33287 -0.21771 0.33472 " pathEditMode="relative" rAng="0" ptsTypes="AAAAAAAAAAAAAAAAA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C -0.0017 -0.01227 -0.00691 -0.0243 -0.00886 -0.0243 C -0.02058 -0.0243 -0.03269 0.16829 -0.03269 0.36088 C -0.03269 0.26366 -0.03868 0.16829 -0.04428 0.16829 C -0.0504 0.16829 -0.05599 0.26505 -0.05599 0.36088 C -0.05599 0.31273 -0.05899 0.26366 -0.06211 0.26366 C -0.06497 0.26366 -0.06809 0.31158 -0.06809 0.36088 C -0.06809 0.33611 -0.06967 0.31273 -0.0711 0.31273 C -0.07266 0.31273 -0.07409 0.3375 -0.07409 0.36088 C -0.07409 0.34815 -0.07474 0.33611 -0.07566 0.33611 C -0.07605 0.33611 -0.07709 0.34861 -0.07709 0.36088 C -0.07709 0.35463 -0.07748 0.34815 -0.07787 0.34815 C -0.07787 0.34676 -0.07865 0.35417 -0.07865 0.36088 C -0.07865 0.35741 -0.07865 0.35463 -0.07904 0.35463 C -0.07904 0.35602 -0.07943 0.35764 -0.07943 0.36088 C -0.07943 0.35926 -0.07943 0.35741 -0.07943 0.35602 C -0.07982 0.35602 -0.07982 0.35741 -0.07982 0.35926 C -0.08021 0.35926 -0.08021 0.35764 -0.08021 0.35602 C -0.08046 0.35602 -0.08046 0.35741 -0.08046 0.35926 " pathEditMode="relative" rAng="0" ptsTypes="AAAAAAAAAAAAAAAAA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ổn định tổ chức"/>
  <p:tag name="ISPRING_SLIDE_INDENT_LEVEL" val="0"/>
  <p:tag name="ISPRING_PLAYER_LAYOUT_TYPE" val="Full"/>
  <p:tag name="ISPRING_PRESENTER_ID" val="{A091F46B-975B-47A6-9EB1-49B0BB9F5E5A}"/>
  <p:tag name="GENSWF_ADVANCE_TIME" val="123.907"/>
  <p:tag name="ISPRING_SLIDE_ID_2" val="{832AB4D0-3BBC-494B-A56D-E9769FC47836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87</Words>
  <Application>Microsoft Office PowerPoint</Application>
  <PresentationFormat>Widescreen</PresentationFormat>
  <Paragraphs>16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14</cp:revision>
  <dcterms:created xsi:type="dcterms:W3CDTF">2023-09-17T09:55:52Z</dcterms:created>
  <dcterms:modified xsi:type="dcterms:W3CDTF">2023-11-20T08:59:17Z</dcterms:modified>
</cp:coreProperties>
</file>