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-242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97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223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80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pPr/>
              <a:t>26/12/2023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195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3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02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533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2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04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457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41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875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pPr/>
              <a:t>26/12/2023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slide" Target="slide17.xml"/><Relationship Id="rId10" Type="http://schemas.openxmlformats.org/officeDocument/2006/relationships/image" Target="../media/image19.png"/><Relationship Id="rId4" Type="http://schemas.openxmlformats.org/officeDocument/2006/relationships/image" Target="../media/image8.jpeg"/><Relationship Id="rId9" Type="http://schemas.microsoft.com/office/2007/relationships/media" Target="../media/media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microsoft.com/office/2007/relationships/media" Target="../media/media2.wa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microsoft.com/office/2007/relationships/media" Target="../media/media3.wa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microsoft.com/office/2007/relationships/media" Target="../media/media4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microsoft.com/office/2007/relationships/media" Target="../media/media5.wa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microsoft.com/office/2007/relationships/media" Target="../media/media6.wa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8.jpe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 Thị Hồng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" y="0"/>
            <a:ext cx="910651" cy="9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41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4950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8611"/>
    </mc:Choice>
    <mc:Fallback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5349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5555"/>
    </mc:Choice>
    <mc:Fallback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3049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29"/>
    </mc:Choice>
    <mc:Fallback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3524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8334"/>
    </mc:Choice>
    <mc:Fallback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7322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2999"/>
    </mc:Choice>
    <mc:Fallback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8226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1822"/>
    </mc:Choice>
    <mc:Fallback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3016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28127"/>
    </mc:Choice>
    <mc:Fallback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45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33411"/>
    </mc:Choice>
    <mc:Fallback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7311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3250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508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25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55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82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989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328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74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71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39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253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59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1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36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67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012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822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77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58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46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36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664</Words>
  <Application>Microsoft Office PowerPoint</Application>
  <PresentationFormat>On-screen Show (4:3)</PresentationFormat>
  <Paragraphs>76</Paragraphs>
  <Slides>31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Minh1082QN</cp:lastModifiedBy>
  <cp:revision>10</cp:revision>
  <dcterms:created xsi:type="dcterms:W3CDTF">2021-11-13T12:47:57Z</dcterms:created>
  <dcterms:modified xsi:type="dcterms:W3CDTF">2023-12-26T04:33:16Z</dcterms:modified>
</cp:coreProperties>
</file>