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66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B1C18-AAF5-4EE3-A63C-40B1F789425B}" type="datetimeFigureOut">
              <a:rPr lang="en-US" smtClean="0"/>
              <a:pPr/>
              <a:t>19/12/2023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9F0CD-00C2-4785-B8CC-F2361A55C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huThanh\Downloads\Taptamvong-XuanMai_gewb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52600" y="838200"/>
            <a:ext cx="6172200" cy="1470025"/>
          </a:xfrm>
        </p:spPr>
        <p:txBody>
          <a:bodyPr>
            <a:prstTxWarp prst="textArchUp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3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1905000" y="1600200"/>
            <a:ext cx="5715000" cy="83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smtClean="0">
                <a:solidFill>
                  <a:srgbClr val="FF0000"/>
                </a:solidFill>
              </a:rPr>
              <a:t>PHÁT TRIỂN NHẬN THỨC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514600"/>
            <a:ext cx="72767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 TRẺ:  NHẬN BiẾT PHÂN BiỆT HÌNH VUÔNG, HÌNH CHỮ NHẬT</a:t>
            </a:r>
          </a:p>
          <a:p>
            <a:pPr algn="ctr"/>
            <a:endParaRPr lang="en-US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tuổi: MGB </a:t>
            </a:r>
          </a:p>
          <a:p>
            <a:pPr algn="ctr"/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Giaó Viên: Nguyễn Thị Hồng</a:t>
            </a:r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_tinh_gia_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64143"/>
            <a:ext cx="7010400" cy="619924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rix Square Plat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774953"/>
            <a:ext cx="7010399" cy="542604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b. </a:t>
            </a:r>
            <a:r>
              <a:rPr lang="en-US" dirty="0" err="1" smtClean="0">
                <a:solidFill>
                  <a:srgbClr val="7030A0"/>
                </a:solidFill>
              </a:rPr>
              <a:t>Phân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biệt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vuông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chữ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nhật</a:t>
            </a:r>
            <a:r>
              <a:rPr lang="en-US" dirty="0" smtClean="0">
                <a:solidFill>
                  <a:srgbClr val="7030A0"/>
                </a:solidFill>
              </a:rPr>
              <a:t> qua </a:t>
            </a:r>
            <a:r>
              <a:rPr lang="en-US" dirty="0" err="1" smtClean="0">
                <a:solidFill>
                  <a:srgbClr val="7030A0"/>
                </a:solidFill>
              </a:rPr>
              <a:t>dấu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hiệu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đường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bao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</a:rPr>
              <a:t>Các</a:t>
            </a:r>
            <a:r>
              <a:rPr lang="en-US" dirty="0" smtClean="0">
                <a:solidFill>
                  <a:srgbClr val="0070C0"/>
                </a:solidFill>
              </a:rPr>
              <a:t> con </a:t>
            </a:r>
            <a:r>
              <a:rPr lang="en-US" dirty="0" err="1" smtClean="0">
                <a:solidFill>
                  <a:srgbClr val="0070C0"/>
                </a:solidFill>
              </a:rPr>
              <a:t>tìm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cô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vuông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</a:rPr>
              <a:t>Các</a:t>
            </a:r>
            <a:r>
              <a:rPr lang="en-US" dirty="0" smtClean="0">
                <a:solidFill>
                  <a:srgbClr val="0070C0"/>
                </a:solidFill>
              </a:rPr>
              <a:t> con </a:t>
            </a:r>
            <a:r>
              <a:rPr lang="en-US" dirty="0" err="1" smtClean="0">
                <a:solidFill>
                  <a:srgbClr val="0070C0"/>
                </a:solidFill>
              </a:rPr>
              <a:t>tìm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cô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chữ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nhật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( </a:t>
            </a:r>
            <a:r>
              <a:rPr lang="en-US" dirty="0" err="1" smtClean="0">
                <a:solidFill>
                  <a:srgbClr val="0070C0"/>
                </a:solidFill>
              </a:rPr>
              <a:t>Trẻ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đưa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từng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lên</a:t>
            </a:r>
            <a:r>
              <a:rPr lang="en-US" dirty="0" smtClean="0">
                <a:solidFill>
                  <a:srgbClr val="0070C0"/>
                </a:solidFill>
              </a:rPr>
              <a:t> ,</a:t>
            </a:r>
            <a:r>
              <a:rPr lang="en-US" dirty="0" err="1" smtClean="0">
                <a:solidFill>
                  <a:srgbClr val="0070C0"/>
                </a:solidFill>
              </a:rPr>
              <a:t>sờ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xung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quanh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đường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nói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err="1" smtClean="0">
                <a:solidFill>
                  <a:srgbClr val="0070C0"/>
                </a:solidFill>
              </a:rPr>
              <a:t>bao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và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nói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đặc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điểm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của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đó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4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22860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" y="28194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33528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40386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72000" y="32766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38800" y="2133600"/>
            <a:ext cx="304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19600" y="33528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467600" y="33528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38800" y="4572000"/>
            <a:ext cx="304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6764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-571500" y="27813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019300" y="27813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3400" y="38862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81400" y="28194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800600" y="1676400"/>
            <a:ext cx="2438400" cy="2209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 </a:t>
            </a:r>
            <a:r>
              <a:rPr lang="en-US" dirty="0" err="1" smtClean="0">
                <a:solidFill>
                  <a:srgbClr val="C00000"/>
                </a:solidFill>
              </a:rPr>
              <a:t>que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tính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dài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bằng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nhau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52600" y="1905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52600" y="2667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2600" y="38100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48006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1676400"/>
            <a:ext cx="4648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858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4000" y="3352800"/>
            <a:ext cx="457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3340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6096000" y="3352800"/>
            <a:ext cx="76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200400" y="3962400"/>
            <a:ext cx="76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447800" y="4495800"/>
            <a:ext cx="4800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/>
          <a:lstStyle/>
          <a:p>
            <a:r>
              <a:rPr lang="en-US" dirty="0" err="1" smtClean="0"/>
              <a:t>c.Luyện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– </a:t>
            </a:r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“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‘’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Ai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“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túi</a:t>
            </a:r>
            <a:r>
              <a:rPr lang="en-US" dirty="0" smtClean="0"/>
              <a:t> </a:t>
            </a:r>
            <a:r>
              <a:rPr lang="en-US" dirty="0" err="1" smtClean="0"/>
              <a:t>kì</a:t>
            </a:r>
            <a:r>
              <a:rPr lang="en-US" dirty="0" smtClean="0"/>
              <a:t> </a:t>
            </a:r>
            <a:r>
              <a:rPr lang="en-US" dirty="0" err="1" smtClean="0"/>
              <a:t>lạ</a:t>
            </a:r>
            <a:r>
              <a:rPr lang="en-US" dirty="0" smtClean="0"/>
              <a:t>’’</a:t>
            </a:r>
            <a:endParaRPr lang="en-US" dirty="0"/>
          </a:p>
        </p:txBody>
      </p:sp>
      <p:pic>
        <p:nvPicPr>
          <p:cNvPr id="4" name="Content Placeholder 3" descr="school-bag-57e10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599" y="1524001"/>
            <a:ext cx="5482219" cy="451854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3.Kết </a:t>
            </a:r>
            <a:r>
              <a:rPr lang="en-US" dirty="0" err="1" smtClean="0">
                <a:solidFill>
                  <a:srgbClr val="C00000"/>
                </a:solidFill>
              </a:rPr>
              <a:t>thúc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Nhận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xét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XIN CHÂN THÀNH CẢM ƠN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GIÁO ÁN THI: LÀM QUEN VỚI TOÁN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rgbClr val="FF0000"/>
                </a:solidFill>
              </a:rPr>
              <a:t>Đề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tài</a:t>
            </a:r>
            <a:r>
              <a:rPr lang="en-US" dirty="0" smtClean="0">
                <a:solidFill>
                  <a:srgbClr val="FF0000"/>
                </a:solidFill>
              </a:rPr>
              <a:t> :</a:t>
            </a:r>
            <a:r>
              <a:rPr lang="en-US" dirty="0" err="1" smtClean="0">
                <a:solidFill>
                  <a:srgbClr val="FF0000"/>
                </a:solidFill>
              </a:rPr>
              <a:t>Phân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biệt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vuông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nhật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Chủ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đề</a:t>
            </a:r>
            <a:r>
              <a:rPr lang="en-US" dirty="0" smtClean="0">
                <a:solidFill>
                  <a:srgbClr val="FF0000"/>
                </a:solidFill>
              </a:rPr>
              <a:t> :</a:t>
            </a:r>
            <a:r>
              <a:rPr lang="en-US" dirty="0" err="1" smtClean="0">
                <a:solidFill>
                  <a:srgbClr val="FF0000"/>
                </a:solidFill>
              </a:rPr>
              <a:t>Gia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Đối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tượng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:</a:t>
            </a:r>
            <a:r>
              <a:rPr lang="en-US" smtClean="0">
                <a:solidFill>
                  <a:srgbClr val="FF0000"/>
                </a:solidFill>
              </a:rPr>
              <a:t>MGB (3-4 </a:t>
            </a:r>
            <a:r>
              <a:rPr lang="en-US" dirty="0" err="1" smtClean="0">
                <a:solidFill>
                  <a:srgbClr val="FF0000"/>
                </a:solidFill>
              </a:rPr>
              <a:t>tuổi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Thời</a:t>
            </a:r>
            <a:r>
              <a:rPr lang="en-US" dirty="0" smtClean="0">
                <a:solidFill>
                  <a:srgbClr val="FF0000"/>
                </a:solidFill>
              </a:rPr>
              <a:t> gian:20-25 </a:t>
            </a:r>
            <a:r>
              <a:rPr lang="en-US" dirty="0" err="1" smtClean="0">
                <a:solidFill>
                  <a:srgbClr val="FF0000"/>
                </a:solidFill>
              </a:rPr>
              <a:t>phút</a:t>
            </a:r>
            <a:r>
              <a:rPr lang="en-US" smtClean="0">
                <a:solidFill>
                  <a:srgbClr val="FF0000"/>
                </a:solidFill>
              </a:rPr>
              <a:t/>
            </a:r>
            <a:br>
              <a:rPr lang="en-US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I.Mục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đích</a:t>
            </a:r>
            <a:r>
              <a:rPr lang="en-US" dirty="0" smtClean="0">
                <a:solidFill>
                  <a:srgbClr val="7030A0"/>
                </a:solidFill>
              </a:rPr>
              <a:t> – </a:t>
            </a:r>
            <a:r>
              <a:rPr lang="en-US" dirty="0" err="1" smtClean="0">
                <a:solidFill>
                  <a:srgbClr val="7030A0"/>
                </a:solidFill>
              </a:rPr>
              <a:t>Yêu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cầu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Trẻ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biết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gọi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vuông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chữ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nhật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-</a:t>
            </a:r>
            <a:r>
              <a:rPr lang="en-US" dirty="0" err="1" smtClean="0">
                <a:solidFill>
                  <a:srgbClr val="002060"/>
                </a:solidFill>
              </a:rPr>
              <a:t>Trẻ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vuông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err="1" smtClean="0">
                <a:solidFill>
                  <a:srgbClr val="002060"/>
                </a:solidFill>
              </a:rPr>
              <a:t>khác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với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chữ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nhật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2.Kĩ </a:t>
            </a:r>
            <a:r>
              <a:rPr lang="en-US" dirty="0" err="1" smtClean="0">
                <a:solidFill>
                  <a:srgbClr val="002060"/>
                </a:solidFill>
              </a:rPr>
              <a:t>năng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</a:rPr>
              <a:t>Trẻ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phân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biệt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được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vuông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chữ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nhật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</a:rPr>
              <a:t>Luyện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kĩ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năng</a:t>
            </a:r>
            <a:r>
              <a:rPr lang="en-US" dirty="0" smtClean="0">
                <a:solidFill>
                  <a:srgbClr val="002060"/>
                </a:solidFill>
              </a:rPr>
              <a:t> so </a:t>
            </a:r>
            <a:r>
              <a:rPr lang="en-US" dirty="0" err="1" smtClean="0">
                <a:solidFill>
                  <a:srgbClr val="002060"/>
                </a:solidFill>
              </a:rPr>
              <a:t>sánh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1.Kiến </a:t>
            </a:r>
            <a:r>
              <a:rPr lang="en-US" dirty="0" err="1" smtClean="0">
                <a:solidFill>
                  <a:srgbClr val="002060"/>
                </a:solidFill>
              </a:rPr>
              <a:t>thức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3.Thái </a:t>
            </a:r>
            <a:r>
              <a:rPr lang="en-US" dirty="0" err="1" smtClean="0">
                <a:solidFill>
                  <a:srgbClr val="002060"/>
                </a:solidFill>
              </a:rPr>
              <a:t>độ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</a:rPr>
              <a:t>Giáo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ý </a:t>
            </a:r>
            <a:r>
              <a:rPr lang="en-US" dirty="0" err="1" smtClean="0">
                <a:solidFill>
                  <a:srgbClr val="002060"/>
                </a:solidFill>
              </a:rPr>
              <a:t>thức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tham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hoạt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động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tập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</a:rPr>
              <a:t>Trẻ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ngoan</a:t>
            </a:r>
            <a:r>
              <a:rPr lang="en-US" dirty="0" smtClean="0">
                <a:solidFill>
                  <a:srgbClr val="002060"/>
                </a:solidFill>
              </a:rPr>
              <a:t> ,</a:t>
            </a:r>
            <a:r>
              <a:rPr lang="en-US" dirty="0" err="1" smtClean="0">
                <a:solidFill>
                  <a:srgbClr val="002060"/>
                </a:solidFill>
              </a:rPr>
              <a:t>nghe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II.Chuẩn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Mỗi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trẻ</a:t>
            </a:r>
            <a:r>
              <a:rPr lang="en-US" dirty="0" smtClean="0">
                <a:solidFill>
                  <a:srgbClr val="7030A0"/>
                </a:solidFill>
              </a:rPr>
              <a:t> 1 </a:t>
            </a:r>
            <a:r>
              <a:rPr lang="en-US" dirty="0" err="1" smtClean="0">
                <a:solidFill>
                  <a:srgbClr val="7030A0"/>
                </a:solidFill>
              </a:rPr>
              <a:t>rổ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có</a:t>
            </a:r>
            <a:r>
              <a:rPr lang="en-US" dirty="0" smtClean="0">
                <a:solidFill>
                  <a:srgbClr val="7030A0"/>
                </a:solidFill>
              </a:rPr>
              <a:t> 1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vuông,1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chữ</a:t>
            </a:r>
            <a:r>
              <a:rPr lang="en-US" dirty="0" smtClean="0">
                <a:solidFill>
                  <a:srgbClr val="7030A0"/>
                </a:solidFill>
              </a:rPr>
              <a:t> nhật,1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tam </a:t>
            </a:r>
            <a:r>
              <a:rPr lang="en-US" dirty="0" err="1" smtClean="0">
                <a:solidFill>
                  <a:srgbClr val="7030A0"/>
                </a:solidFill>
              </a:rPr>
              <a:t>giác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và</a:t>
            </a:r>
            <a:r>
              <a:rPr lang="en-US" dirty="0" smtClean="0">
                <a:solidFill>
                  <a:srgbClr val="7030A0"/>
                </a:solidFill>
              </a:rPr>
              <a:t> 8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tính</a:t>
            </a:r>
            <a:r>
              <a:rPr lang="en-US" dirty="0" smtClean="0">
                <a:solidFill>
                  <a:srgbClr val="7030A0"/>
                </a:solidFill>
              </a:rPr>
              <a:t> ,</a:t>
            </a:r>
            <a:r>
              <a:rPr lang="en-US" dirty="0" err="1" smtClean="0">
                <a:solidFill>
                  <a:srgbClr val="7030A0"/>
                </a:solidFill>
              </a:rPr>
              <a:t>trong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đó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có</a:t>
            </a:r>
            <a:r>
              <a:rPr lang="en-US" dirty="0" smtClean="0">
                <a:solidFill>
                  <a:srgbClr val="7030A0"/>
                </a:solidFill>
              </a:rPr>
              <a:t> 6que </a:t>
            </a:r>
            <a:r>
              <a:rPr lang="en-US" dirty="0" err="1" smtClean="0">
                <a:solidFill>
                  <a:srgbClr val="7030A0"/>
                </a:solidFill>
              </a:rPr>
              <a:t>dài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bằng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nhau</a:t>
            </a:r>
            <a:r>
              <a:rPr lang="en-US" dirty="0" smtClean="0">
                <a:solidFill>
                  <a:srgbClr val="7030A0"/>
                </a:solidFill>
              </a:rPr>
              <a:t> ,2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còn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lại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dài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bằng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nhau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và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ngắn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hơn</a:t>
            </a:r>
            <a:r>
              <a:rPr lang="en-US" dirty="0" smtClean="0">
                <a:solidFill>
                  <a:srgbClr val="7030A0"/>
                </a:solidFill>
              </a:rPr>
              <a:t> .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1 </a:t>
            </a:r>
            <a:r>
              <a:rPr lang="en-US" dirty="0" err="1" smtClean="0">
                <a:solidFill>
                  <a:srgbClr val="7030A0"/>
                </a:solidFill>
              </a:rPr>
              <a:t>cái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túi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1 </a:t>
            </a:r>
            <a:r>
              <a:rPr lang="en-US" dirty="0" err="1" smtClean="0">
                <a:solidFill>
                  <a:srgbClr val="7030A0"/>
                </a:solidFill>
              </a:rPr>
              <a:t>tranh</a:t>
            </a:r>
            <a:r>
              <a:rPr lang="en-US" dirty="0" smtClean="0">
                <a:solidFill>
                  <a:srgbClr val="7030A0"/>
                </a:solidFill>
              </a:rPr>
              <a:t> robot </a:t>
            </a:r>
            <a:r>
              <a:rPr lang="en-US" dirty="0" err="1" smtClean="0">
                <a:solidFill>
                  <a:srgbClr val="7030A0"/>
                </a:solidFill>
              </a:rPr>
              <a:t>ghép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từ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các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3 </a:t>
            </a:r>
            <a:r>
              <a:rPr lang="en-US" dirty="0" err="1" smtClean="0">
                <a:solidFill>
                  <a:srgbClr val="7030A0"/>
                </a:solidFill>
              </a:rPr>
              <a:t>ngôi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nhà</a:t>
            </a:r>
            <a:r>
              <a:rPr lang="en-US" dirty="0" smtClean="0">
                <a:solidFill>
                  <a:srgbClr val="7030A0"/>
                </a:solidFill>
              </a:rPr>
              <a:t> ( 1 </a:t>
            </a:r>
            <a:r>
              <a:rPr lang="en-US" dirty="0" err="1" smtClean="0">
                <a:solidFill>
                  <a:srgbClr val="7030A0"/>
                </a:solidFill>
              </a:rPr>
              <a:t>ngôi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nhà</a:t>
            </a:r>
            <a:r>
              <a:rPr lang="en-US" dirty="0" smtClean="0">
                <a:solidFill>
                  <a:srgbClr val="7030A0"/>
                </a:solidFill>
              </a:rPr>
              <a:t> 4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tính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dài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bằng</a:t>
            </a:r>
            <a:r>
              <a:rPr lang="en-US" dirty="0" smtClean="0">
                <a:solidFill>
                  <a:srgbClr val="7030A0"/>
                </a:solidFill>
              </a:rPr>
              <a:t> nhau,1 </a:t>
            </a:r>
            <a:r>
              <a:rPr lang="en-US" dirty="0" err="1" smtClean="0">
                <a:solidFill>
                  <a:srgbClr val="7030A0"/>
                </a:solidFill>
              </a:rPr>
              <a:t>ngôi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nhà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có</a:t>
            </a:r>
            <a:r>
              <a:rPr lang="en-US" dirty="0" smtClean="0">
                <a:solidFill>
                  <a:srgbClr val="7030A0"/>
                </a:solidFill>
              </a:rPr>
              <a:t> 2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dài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bằng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nhau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và</a:t>
            </a:r>
            <a:r>
              <a:rPr lang="en-US" dirty="0" smtClean="0">
                <a:solidFill>
                  <a:srgbClr val="7030A0"/>
                </a:solidFill>
              </a:rPr>
              <a:t> 2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ngắn</a:t>
            </a:r>
            <a:r>
              <a:rPr lang="en-US" dirty="0" smtClean="0">
                <a:solidFill>
                  <a:srgbClr val="7030A0"/>
                </a:solidFill>
              </a:rPr>
              <a:t> nhau,1 </a:t>
            </a:r>
            <a:r>
              <a:rPr lang="en-US" dirty="0" err="1" smtClean="0">
                <a:solidFill>
                  <a:srgbClr val="7030A0"/>
                </a:solidFill>
              </a:rPr>
              <a:t>ngôi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nhà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có</a:t>
            </a:r>
            <a:r>
              <a:rPr lang="en-US" dirty="0" smtClean="0">
                <a:solidFill>
                  <a:srgbClr val="7030A0"/>
                </a:solidFill>
              </a:rPr>
              <a:t> 5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tính</a:t>
            </a:r>
            <a:r>
              <a:rPr lang="en-US" dirty="0" smtClean="0">
                <a:solidFill>
                  <a:srgbClr val="7030A0"/>
                </a:solidFill>
              </a:rPr>
              <a:t>).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Bài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tập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cá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nhân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trẻ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Bút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sáp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màu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Giáo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án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điện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tử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Đài</a:t>
            </a:r>
            <a:r>
              <a:rPr lang="en-US" dirty="0" smtClean="0">
                <a:solidFill>
                  <a:srgbClr val="7030A0"/>
                </a:solidFill>
              </a:rPr>
              <a:t> ,</a:t>
            </a:r>
            <a:r>
              <a:rPr lang="en-US" dirty="0" err="1" smtClean="0">
                <a:solidFill>
                  <a:srgbClr val="7030A0"/>
                </a:solidFill>
              </a:rPr>
              <a:t>đĩa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nhạc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Rổ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đựng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</a:t>
            </a:r>
            <a:r>
              <a:rPr lang="en-US" dirty="0" err="1" smtClean="0"/>
              <a:t>Tiến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1.Ổn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“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tầm</a:t>
            </a:r>
            <a:r>
              <a:rPr lang="en-US" dirty="0" smtClean="0"/>
              <a:t> </a:t>
            </a:r>
            <a:r>
              <a:rPr lang="en-US" dirty="0" err="1" smtClean="0"/>
              <a:t>vông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Taptamvong-XuanMai_gew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191000" y="213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60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2.Bài </a:t>
            </a:r>
            <a:r>
              <a:rPr lang="en-US" dirty="0" err="1" smtClean="0"/>
              <a:t>mới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vuông,hình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1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cầm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giơ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84617_sanyo-SR-15JN(MS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8600"/>
            <a:ext cx="6477000" cy="6477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23394594_289596092_3-dong-ho-treo-tung-dp-dong-ho-lam-qua-luu-niem-qua-tang-doc-dao-in-logo-DN-Kinh-doanh-Cong-nghi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28600"/>
            <a:ext cx="6500609" cy="645185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" y="609600"/>
            <a:ext cx="8458200" cy="5638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495</Words>
  <Application>Microsoft Office PowerPoint</Application>
  <PresentationFormat>On-screen Show (4:3)</PresentationFormat>
  <Paragraphs>56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Phòng giáo dục và đào tạo quận Long Biên Trường mầm non Giang Biên</vt:lpstr>
      <vt:lpstr>GIÁO ÁN THI: LÀM QUEN VỚI TOÁN</vt:lpstr>
      <vt:lpstr>I.Mục đích – Yêu cầu</vt:lpstr>
      <vt:lpstr>II.Chuẩn bị</vt:lpstr>
      <vt:lpstr>III. Tiến hành</vt:lpstr>
      <vt:lpstr>2.Bài mới</vt:lpstr>
      <vt:lpstr>Slide 7</vt:lpstr>
      <vt:lpstr>Slide 8</vt:lpstr>
      <vt:lpstr>Slide 9</vt:lpstr>
      <vt:lpstr>Slide 10</vt:lpstr>
      <vt:lpstr>Slide 11</vt:lpstr>
      <vt:lpstr>b. Phân biệt hình vuông hình chữ nhật qua dấu hiệu đường bao hình </vt:lpstr>
      <vt:lpstr>4 que tính dài bằng nhau</vt:lpstr>
      <vt:lpstr>Cách xếp hình vuông </vt:lpstr>
      <vt:lpstr>2 que tính dài bằng nhau</vt:lpstr>
      <vt:lpstr>Cách xếp hình chữ nhật</vt:lpstr>
      <vt:lpstr>c.Luyện tập – Củng cố</vt:lpstr>
      <vt:lpstr>Trò chơi “Cái túi kì lạ’’</vt:lpstr>
      <vt:lpstr>3.Kết thúc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THI: Làm quen với toán</dc:title>
  <dc:creator>ThuThanh</dc:creator>
  <cp:lastModifiedBy>Minh1082QN</cp:lastModifiedBy>
  <cp:revision>37</cp:revision>
  <dcterms:created xsi:type="dcterms:W3CDTF">2006-08-16T00:00:00Z</dcterms:created>
  <dcterms:modified xsi:type="dcterms:W3CDTF">2023-12-19T02:43:17Z</dcterms:modified>
</cp:coreProperties>
</file>