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28800" y="1295400"/>
            <a:ext cx="6400800" cy="154622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GD-ĐT </a:t>
            </a:r>
            <a:r>
              <a:rPr lang="en-US" sz="48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Bien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Giang Bien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676400" y="2819400"/>
            <a:ext cx="74676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err="1" smtClean="0">
                <a:solidFill>
                  <a:srgbClr val="002060"/>
                </a:solidFill>
              </a:rPr>
              <a:t>Nhiệt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liệt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chào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mừng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Quý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đại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biểu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về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dự</a:t>
            </a:r>
            <a:r>
              <a:rPr lang="en-US" sz="6000" dirty="0" smtClean="0">
                <a:solidFill>
                  <a:srgbClr val="002060"/>
                </a:solidFill>
              </a:rPr>
              <a:t>.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GIÁO ÁN THI: LÀM QUEN VỚI TOÁN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tài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: Nhan biet hình chu nhat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>
                <a:solidFill>
                  <a:srgbClr val="FF0000"/>
                </a:solidFill>
              </a:rPr>
              <a:t>MGB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gian:20-25 </a:t>
            </a:r>
            <a:r>
              <a:rPr lang="en-US" smtClean="0">
                <a:solidFill>
                  <a:srgbClr val="FF0000"/>
                </a:solidFill>
              </a:rPr>
              <a:t>phút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dạy:Nguyễn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Thi Hong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err="1" smtClean="0">
                <a:solidFill>
                  <a:srgbClr val="002060"/>
                </a:solidFill>
              </a:rPr>
              <a:t>tên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</a:rPr>
              <a:t>hình chữ nhật.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err="1" smtClean="0">
                <a:solidFill>
                  <a:srgbClr val="002060"/>
                </a:solidFill>
              </a:rPr>
              <a:t>thể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mtClean="0">
                <a:solidFill>
                  <a:srgbClr val="002060"/>
                </a:solidFill>
              </a:rPr>
              <a:t>- Trẻ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err="1" smtClean="0"/>
              <a:t>chơi</a:t>
            </a:r>
            <a:r>
              <a:rPr lang="en-US" smtClean="0"/>
              <a:t> </a:t>
            </a:r>
            <a:r>
              <a:rPr lang="en-US" smtClean="0"/>
              <a:t>“mon qua cua co”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err="1" smtClean="0"/>
              <a:t>Ôn</a:t>
            </a:r>
            <a:r>
              <a:rPr lang="en-US" smtClean="0"/>
              <a:t> </a:t>
            </a:r>
            <a:r>
              <a:rPr lang="en-US" smtClean="0"/>
              <a:t>hình </a:t>
            </a:r>
            <a:r>
              <a:rPr lang="en-US" err="1" smtClean="0"/>
              <a:t>vuông</a:t>
            </a:r>
            <a:r>
              <a:rPr lang="en-US" smtClean="0"/>
              <a:t>, nhận biết hình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451</Words>
  <Application>Microsoft Office PowerPoint</Application>
  <PresentationFormat>On-screen Show (4:3)</PresentationFormat>
  <Paragraphs>51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Phòng GD-ĐT quận Long Bien  Trường mầm non Giang Bien</vt:lpstr>
      <vt:lpstr>GIÁO ÁN THI: LÀM QUEN VỚI TOÁN</vt:lpstr>
      <vt:lpstr>I.Mục đích – Yêu cầu</vt:lpstr>
      <vt:lpstr>II.Chuẩn bị</vt:lpstr>
      <vt:lpstr>III. Tiến hành</vt:lpstr>
      <vt:lpstr>2.Bài mới</vt:lpstr>
      <vt:lpstr>Slide 7</vt:lpstr>
      <vt:lpstr>Slide 8</vt:lpstr>
      <vt:lpstr>Slide 9</vt:lpstr>
      <vt:lpstr>Slide 10</vt:lpstr>
      <vt:lpstr>Slide 11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Minh1082QN</cp:lastModifiedBy>
  <cp:revision>37</cp:revision>
  <dcterms:created xsi:type="dcterms:W3CDTF">2006-08-16T00:00:00Z</dcterms:created>
  <dcterms:modified xsi:type="dcterms:W3CDTF">2022-11-23T10:43:19Z</dcterms:modified>
</cp:coreProperties>
</file>