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9"/>
  </p:notesMasterIdLst>
  <p:sldIdLst>
    <p:sldId id="257" r:id="rId2"/>
    <p:sldId id="258" r:id="rId3"/>
    <p:sldId id="259" r:id="rId4"/>
    <p:sldId id="263" r:id="rId5"/>
    <p:sldId id="260" r:id="rId6"/>
    <p:sldId id="282" r:id="rId7"/>
    <p:sldId id="283" r:id="rId8"/>
    <p:sldId id="284" r:id="rId9"/>
    <p:sldId id="285" r:id="rId10"/>
    <p:sldId id="287" r:id="rId11"/>
    <p:sldId id="267" r:id="rId12"/>
    <p:sldId id="268" r:id="rId13"/>
    <p:sldId id="269" r:id="rId14"/>
    <p:sldId id="280" r:id="rId15"/>
    <p:sldId id="270" r:id="rId16"/>
    <p:sldId id="277" r:id="rId17"/>
    <p:sldId id="291" r:id="rId18"/>
  </p:sldIdLst>
  <p:sldSz cx="12192000" cy="6858000"/>
  <p:notesSz cx="6858000" cy="9144000"/>
  <p:custDataLst>
    <p:tags r:id="rId20"/>
  </p:custDataLst>
  <p:defaultTextStyle>
    <a:defPPr>
      <a:defRPr lang="vi-VN"/>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4643"/>
  </p:normalViewPr>
  <p:slideViewPr>
    <p:cSldViewPr snapToGrid="0" snapToObjects="1">
      <p:cViewPr>
        <p:scale>
          <a:sx n="72" d="100"/>
          <a:sy n="72" d="100"/>
        </p:scale>
        <p:origin x="-63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vert="horz" wrap="square" lIns="91425" tIns="91425" rIns="91425" bIns="91425" numCol="1" anchor="t" anchorCtr="0" compatLnSpc="1">
            <a:prstTxWarp prst="textNoShape">
              <a:avLst/>
            </a:prstTxWarp>
          </a:bodyPr>
          <a:lstStyle/>
          <a:p>
            <a:pPr lvl="0"/>
            <a:endParaRPr lang="vi-VN" noProof="0" smtClean="0"/>
          </a:p>
        </p:txBody>
      </p:sp>
    </p:spTree>
    <p:extLst>
      <p:ext uri="{BB962C8B-B14F-4D97-AF65-F5344CB8AC3E}">
        <p14:creationId xmlns:p14="http://schemas.microsoft.com/office/powerpoint/2010/main" val="3885815805"/>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D41BC43-2C9C-4B2F-A8E4-8EDCF0083170}" type="datetimeFigureOut">
              <a:rPr lang="vi-VN"/>
              <a:pPr>
                <a:defRPr/>
              </a:pPr>
              <a:t>06/01/2024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6950EB3E-9AAF-479B-9AB7-0F1399FE0229}" type="slidenum">
              <a:rPr lang="vi-VN" altLang="en-US"/>
              <a:pPr>
                <a:defRPr/>
              </a:pPr>
              <a:t>‹#›</a:t>
            </a:fld>
            <a:endParaRPr lang="vi-VN" altLang="en-US"/>
          </a:p>
        </p:txBody>
      </p:sp>
    </p:spTree>
    <p:extLst>
      <p:ext uri="{BB962C8B-B14F-4D97-AF65-F5344CB8AC3E}">
        <p14:creationId xmlns:p14="http://schemas.microsoft.com/office/powerpoint/2010/main" val="323015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94227502"/>
      </p:ext>
    </p:extLst>
  </p:cSld>
  <p:clrMapOvr>
    <a:masterClrMapping/>
  </p:clrMapOvr>
  <p:timing>
    <p:tnLst>
      <p:par>
        <p:cTn id="1" dur="indefinite" restart="never" nodeType="tmRoot"/>
      </p:par>
    </p:tnLst>
  </p:timing>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F8AED2-D2D1-4A27-B308-F3671B5B2C05}"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1DF1100-4227-41FB-9C5F-9A0BF43FD8D4}" type="slidenum">
              <a:rPr lang="vi-VN" altLang="en-US"/>
              <a:pPr>
                <a:defRPr/>
              </a:pPr>
              <a:t>‹#›</a:t>
            </a:fld>
            <a:endParaRPr lang="vi-VN" altLang="en-US"/>
          </a:p>
        </p:txBody>
      </p:sp>
    </p:spTree>
    <p:extLst>
      <p:ext uri="{BB962C8B-B14F-4D97-AF65-F5344CB8AC3E}">
        <p14:creationId xmlns:p14="http://schemas.microsoft.com/office/powerpoint/2010/main" val="2848106607"/>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FD432A-6635-48C6-82BC-C670A68129C1}"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9D0869C8-687F-4812-ABF7-A8C5F527652F}" type="slidenum">
              <a:rPr lang="vi-VN" altLang="en-US"/>
              <a:pPr>
                <a:defRPr/>
              </a:pPr>
              <a:t>‹#›</a:t>
            </a:fld>
            <a:endParaRPr lang="vi-VN" altLang="en-US"/>
          </a:p>
        </p:txBody>
      </p:sp>
    </p:spTree>
    <p:extLst>
      <p:ext uri="{BB962C8B-B14F-4D97-AF65-F5344CB8AC3E}">
        <p14:creationId xmlns:p14="http://schemas.microsoft.com/office/powerpoint/2010/main" val="716883485"/>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E326B6-E65D-46DF-AFF3-119A58CCEF77}"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5C23262-66FB-4F57-9F3A-82B94259E072}" type="slidenum">
              <a:rPr lang="vi-VN" altLang="en-US"/>
              <a:pPr>
                <a:defRPr/>
              </a:pPr>
              <a:t>‹#›</a:t>
            </a:fld>
            <a:endParaRPr lang="vi-VN" altLang="en-US"/>
          </a:p>
        </p:txBody>
      </p:sp>
    </p:spTree>
    <p:extLst>
      <p:ext uri="{BB962C8B-B14F-4D97-AF65-F5344CB8AC3E}">
        <p14:creationId xmlns:p14="http://schemas.microsoft.com/office/powerpoint/2010/main" val="2750157178"/>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C88916-F77F-4366-B6CC-B85EBF47EFCF}"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D1D22503-96B8-44FC-829D-F8BB18EFBA6E}" type="slidenum">
              <a:rPr lang="vi-VN" altLang="en-US"/>
              <a:pPr>
                <a:defRPr/>
              </a:pPr>
              <a:t>‹#›</a:t>
            </a:fld>
            <a:endParaRPr lang="vi-VN" altLang="en-US"/>
          </a:p>
        </p:txBody>
      </p:sp>
    </p:spTree>
    <p:extLst>
      <p:ext uri="{BB962C8B-B14F-4D97-AF65-F5344CB8AC3E}">
        <p14:creationId xmlns:p14="http://schemas.microsoft.com/office/powerpoint/2010/main" val="3285660821"/>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CF60AA-43CA-4C04-8630-68B06DD808ED}"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B3C1E3F-F180-4C8B-B7C1-37C71D7A27ED}" type="slidenum">
              <a:rPr lang="vi-VN" altLang="en-US"/>
              <a:pPr>
                <a:defRPr/>
              </a:pPr>
              <a:t>‹#›</a:t>
            </a:fld>
            <a:endParaRPr lang="vi-VN" altLang="en-US"/>
          </a:p>
        </p:txBody>
      </p:sp>
    </p:spTree>
    <p:extLst>
      <p:ext uri="{BB962C8B-B14F-4D97-AF65-F5344CB8AC3E}">
        <p14:creationId xmlns:p14="http://schemas.microsoft.com/office/powerpoint/2010/main" val="1629460894"/>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8B2AED-ADC1-42B1-A455-686B88422756}"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94AE4C72-244F-467C-9EBF-6EE74076B129}" type="slidenum">
              <a:rPr lang="vi-VN" altLang="en-US"/>
              <a:pPr>
                <a:defRPr/>
              </a:pPr>
              <a:t>‹#›</a:t>
            </a:fld>
            <a:endParaRPr lang="vi-VN" altLang="en-US"/>
          </a:p>
        </p:txBody>
      </p:sp>
    </p:spTree>
    <p:extLst>
      <p:ext uri="{BB962C8B-B14F-4D97-AF65-F5344CB8AC3E}">
        <p14:creationId xmlns:p14="http://schemas.microsoft.com/office/powerpoint/2010/main" val="3729346513"/>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A8BD4E-077B-427C-812B-76D5AE1707DE}"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574E0B7-6E4E-40C9-899A-AF70DFE8FE5C}" type="slidenum">
              <a:rPr lang="vi-VN" altLang="en-US"/>
              <a:pPr>
                <a:defRPr/>
              </a:pPr>
              <a:t>‹#›</a:t>
            </a:fld>
            <a:endParaRPr lang="vi-VN" altLang="en-US"/>
          </a:p>
        </p:txBody>
      </p:sp>
    </p:spTree>
    <p:extLst>
      <p:ext uri="{BB962C8B-B14F-4D97-AF65-F5344CB8AC3E}">
        <p14:creationId xmlns:p14="http://schemas.microsoft.com/office/powerpoint/2010/main" val="27561435"/>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ACC56E-224C-483A-94B6-6735A8483623}"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448A41DC-9897-49A4-955A-8DF5777A4704}" type="slidenum">
              <a:rPr lang="vi-VN" altLang="en-US"/>
              <a:pPr>
                <a:defRPr/>
              </a:pPr>
              <a:t>‹#›</a:t>
            </a:fld>
            <a:endParaRPr lang="vi-VN" altLang="en-US"/>
          </a:p>
        </p:txBody>
      </p:sp>
    </p:spTree>
    <p:extLst>
      <p:ext uri="{BB962C8B-B14F-4D97-AF65-F5344CB8AC3E}">
        <p14:creationId xmlns:p14="http://schemas.microsoft.com/office/powerpoint/2010/main" val="2456759792"/>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E80F3-1F33-4915-BE79-B565E8775F78}"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4B78B535-6C36-4DB6-83CF-042E02C395E0}" type="slidenum">
              <a:rPr lang="vi-VN" altLang="en-US"/>
              <a:pPr>
                <a:defRPr/>
              </a:pPr>
              <a:t>‹#›</a:t>
            </a:fld>
            <a:endParaRPr lang="vi-VN" altLang="en-US"/>
          </a:p>
        </p:txBody>
      </p:sp>
    </p:spTree>
    <p:extLst>
      <p:ext uri="{BB962C8B-B14F-4D97-AF65-F5344CB8AC3E}">
        <p14:creationId xmlns:p14="http://schemas.microsoft.com/office/powerpoint/2010/main" val="2390287707"/>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48AA50-FD16-400B-A6E9-9786F13C7BD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1A15293-5662-4429-9AB1-A754F6507643}" type="slidenum">
              <a:rPr lang="vi-VN" altLang="en-US"/>
              <a:pPr>
                <a:defRPr/>
              </a:pPr>
              <a:t>‹#›</a:t>
            </a:fld>
            <a:endParaRPr lang="vi-VN" altLang="en-US"/>
          </a:p>
        </p:txBody>
      </p:sp>
    </p:spTree>
    <p:extLst>
      <p:ext uri="{BB962C8B-B14F-4D97-AF65-F5344CB8AC3E}">
        <p14:creationId xmlns:p14="http://schemas.microsoft.com/office/powerpoint/2010/main" val="2405720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215088598"/>
      </p:ext>
    </p:extLst>
  </p:cSld>
  <p:clrMapOvr>
    <a:masterClrMapping/>
  </p:clrMapOvr>
  <p:timing>
    <p:tnLst>
      <p:par>
        <p:cTn id="1" dur="indefinite" restart="never" nodeType="tmRoot"/>
      </p:par>
    </p:tnLst>
  </p:timing>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BE8EE2-2506-45FA-A324-45B70187765A}"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173B91C-2137-4420-987C-CBDAFDDAB847}" type="slidenum">
              <a:rPr lang="vi-VN" altLang="en-US"/>
              <a:pPr>
                <a:defRPr/>
              </a:pPr>
              <a:t>‹#›</a:t>
            </a:fld>
            <a:endParaRPr lang="vi-VN" altLang="en-US"/>
          </a:p>
        </p:txBody>
      </p:sp>
    </p:spTree>
    <p:extLst>
      <p:ext uri="{BB962C8B-B14F-4D97-AF65-F5344CB8AC3E}">
        <p14:creationId xmlns:p14="http://schemas.microsoft.com/office/powerpoint/2010/main" val="3199751584"/>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55F9C6-D5B3-425C-BC9C-7B1AF8B577D0}" type="datetimeFigureOut">
              <a:rPr lang="vi-VN"/>
              <a:pPr>
                <a:defRPr/>
              </a:pPr>
              <a:t>06/01/2024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1C6AD5B-2C60-44F6-9A32-1B9A4ABA860A}" type="slidenum">
              <a:rPr lang="vi-VN" altLang="en-US"/>
              <a:pPr>
                <a:defRPr/>
              </a:pPr>
              <a:t>‹#›</a:t>
            </a:fld>
            <a:endParaRPr lang="vi-VN" altLang="en-US"/>
          </a:p>
        </p:txBody>
      </p:sp>
    </p:spTree>
    <p:extLst>
      <p:ext uri="{BB962C8B-B14F-4D97-AF65-F5344CB8AC3E}">
        <p14:creationId xmlns:p14="http://schemas.microsoft.com/office/powerpoint/2010/main" val="3466121192"/>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7395B-0050-4EE2-B5AA-FB9B88B593AB}" type="datetimeFigureOut">
              <a:rPr lang="vi-VN"/>
              <a:pPr>
                <a:defRPr/>
              </a:pPr>
              <a:t>06/01/2024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28735C81-6AB0-4360-9A93-E3D0DDEDF678}" type="slidenum">
              <a:rPr lang="vi-VN" altLang="en-US"/>
              <a:pPr>
                <a:defRPr/>
              </a:pPr>
              <a:t>‹#›</a:t>
            </a:fld>
            <a:endParaRPr lang="vi-VN" altLang="en-US"/>
          </a:p>
        </p:txBody>
      </p:sp>
    </p:spTree>
    <p:extLst>
      <p:ext uri="{BB962C8B-B14F-4D97-AF65-F5344CB8AC3E}">
        <p14:creationId xmlns:p14="http://schemas.microsoft.com/office/powerpoint/2010/main" val="1011861512"/>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E5ECB8F7-1617-483B-A477-8D2BE5BDA6C7}" type="datetimeFigureOut">
              <a:rPr lang="vi-VN"/>
              <a:pPr>
                <a:defRPr/>
              </a:pPr>
              <a:t>06/01/2024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EF06C88-1190-438B-B563-FAEF36E6AC5F}" type="slidenum">
              <a:rPr lang="vi-VN" altLang="en-US"/>
              <a:pPr>
                <a:defRPr/>
              </a:pPr>
              <a:t>‹#›</a:t>
            </a:fld>
            <a:endParaRPr lang="vi-VN" altLang="en-US"/>
          </a:p>
        </p:txBody>
      </p:sp>
    </p:spTree>
    <p:extLst>
      <p:ext uri="{BB962C8B-B14F-4D97-AF65-F5344CB8AC3E}">
        <p14:creationId xmlns:p14="http://schemas.microsoft.com/office/powerpoint/2010/main" val="788995259"/>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4977C18A-5C5C-4536-B705-E85E4D2F57B9}" type="datetimeFigureOut">
              <a:rPr lang="vi-VN"/>
              <a:pPr>
                <a:defRPr/>
              </a:pPr>
              <a:t>06/01/2024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7805B91F-3D57-4B95-9CFB-98A0A1C3FBEB}" type="slidenum">
              <a:rPr lang="vi-VN" altLang="en-US"/>
              <a:pPr>
                <a:defRPr/>
              </a:pPr>
              <a:t>‹#›</a:t>
            </a:fld>
            <a:endParaRPr lang="vi-VN" altLang="en-US"/>
          </a:p>
        </p:txBody>
      </p:sp>
    </p:spTree>
    <p:extLst>
      <p:ext uri="{BB962C8B-B14F-4D97-AF65-F5344CB8AC3E}">
        <p14:creationId xmlns:p14="http://schemas.microsoft.com/office/powerpoint/2010/main" val="36642499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229557511"/>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87361381"/>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9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198762124"/>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9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59072734"/>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109808871"/>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2221109"/>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210571454"/>
      </p:ext>
    </p:extLst>
  </p:cSld>
  <p:clrMapOvr>
    <a:masterClrMapping/>
  </p:clrMapOvr>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9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55774663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5B24B877-B4A6-4E64-8B7D-F4168CC53290}" type="datetimeFigureOut">
              <a:rPr lang="vi-VN"/>
              <a:pPr>
                <a:defRPr/>
              </a:pPr>
              <a:t>06/01/2024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150A724-D568-42FB-8D0E-F686631F1531}" type="slidenum">
              <a:rPr lang="vi-VN" altLang="en-US"/>
              <a:pPr>
                <a:defRPr/>
              </a:pPr>
              <a:t>‹#›</a:t>
            </a:fld>
            <a:endParaRPr lang="vi-VN" altLang="en-US"/>
          </a:p>
        </p:txBody>
      </p:sp>
    </p:spTree>
    <p:extLst>
      <p:ext uri="{BB962C8B-B14F-4D97-AF65-F5344CB8AC3E}">
        <p14:creationId xmlns:p14="http://schemas.microsoft.com/office/powerpoint/2010/main" val="41689740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572606961"/>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9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4100773647"/>
      </p:ext>
    </p:extLst>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8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394281887"/>
      </p:ext>
    </p:extLst>
  </p:cSld>
  <p:clrMapOvr>
    <a:masterClrMapping/>
  </p:clrMapOvr>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536488235"/>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464670776"/>
      </p:ext>
    </p:extLst>
  </p:cSld>
  <p:clrMapOvr>
    <a:masterClrMapping/>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8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787366500"/>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455174013"/>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979429373"/>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810395717"/>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57505121"/>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B2A9EB-718F-4786-B254-508A2037417C}" type="datetimeFigureOut">
              <a:rPr lang="vi-VN"/>
              <a:pPr>
                <a:defRPr/>
              </a:pPr>
              <a:t>06/01/2024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8B7BBEB-A3E1-484F-BB73-75F139679263}" type="slidenum">
              <a:rPr lang="vi-VN" altLang="en-US"/>
              <a:pPr>
                <a:defRPr/>
              </a:pPr>
              <a:t>‹#›</a:t>
            </a:fld>
            <a:endParaRPr lang="vi-VN" altLang="en-US"/>
          </a:p>
        </p:txBody>
      </p:sp>
    </p:spTree>
    <p:extLst>
      <p:ext uri="{BB962C8B-B14F-4D97-AF65-F5344CB8AC3E}">
        <p14:creationId xmlns:p14="http://schemas.microsoft.com/office/powerpoint/2010/main" val="343619073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8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883807112"/>
      </p:ext>
    </p:extLst>
  </p:cSld>
  <p:clrMapOvr>
    <a:masterClrMapping/>
  </p:clrMapOvr>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149352071"/>
      </p:ext>
    </p:extLst>
  </p:cSld>
  <p:clrMapOvr>
    <a:masterClrMapping/>
  </p:clrMapOvr>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405987809"/>
      </p:ext>
    </p:extLst>
  </p:cSld>
  <p:clrMapOvr>
    <a:masterClrMapping/>
  </p:clrMapOvr>
  <p:timing>
    <p:tnLst>
      <p:par>
        <p:cTn id="1" dur="indefinite" restart="never" nodeType="tmRoot"/>
      </p:par>
    </p:tn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7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022819100"/>
      </p:ext>
    </p:extLst>
  </p:cSld>
  <p:clrMapOvr>
    <a:masterClrMapping/>
  </p:clrMapOvr>
  <p:timing>
    <p:tnLst>
      <p:par>
        <p:cTn id="1" dur="indefinite" restart="never" nodeType="tmRoot"/>
      </p:par>
    </p:tn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7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381435135"/>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7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539705088"/>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474858992"/>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7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04125697"/>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277109495"/>
      </p:ext>
    </p:extLst>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7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726128192"/>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909534D8-288C-40C2-986C-D7AAABA52427}" type="datetimeFigureOut">
              <a:rPr lang="vi-VN"/>
              <a:pPr>
                <a:defRPr/>
              </a:pPr>
              <a:t>06/01/2024</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CE664EF9-8631-4D42-89CB-CB69488C97B5}" type="slidenum">
              <a:rPr lang="vi-VN" altLang="en-US"/>
              <a:pPr>
                <a:defRPr/>
              </a:pPr>
              <a:t>‹#›</a:t>
            </a:fld>
            <a:endParaRPr lang="vi-VN" altLang="en-US"/>
          </a:p>
        </p:txBody>
      </p:sp>
    </p:spTree>
    <p:extLst>
      <p:ext uri="{BB962C8B-B14F-4D97-AF65-F5344CB8AC3E}">
        <p14:creationId xmlns:p14="http://schemas.microsoft.com/office/powerpoint/2010/main" val="183535009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7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283692264"/>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7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3048921"/>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6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460211979"/>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6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851788185"/>
      </p:ext>
    </p:extLst>
  </p:cSld>
  <p:clrMapOvr>
    <a:masterClrMapping/>
  </p:clrMapOvr>
  <p:timing>
    <p:tnLst>
      <p:par>
        <p:cTn id="1" dur="indefinite" restart="never" nodeType="tmRoot"/>
      </p:par>
    </p:tn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819380487"/>
      </p:ext>
    </p:extLst>
  </p:cSld>
  <p:clrMapOvr>
    <a:masterClrMapping/>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498329500"/>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6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390182788"/>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6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3236335431"/>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6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597227087"/>
      </p:ext>
    </p:extLst>
  </p:cSld>
  <p:clrMapOvr>
    <a:masterClrMapping/>
  </p:clrMapOvr>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6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4087098537"/>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726E0E22-AE91-4191-9A8F-D934D45595AF}" type="datetimeFigureOut">
              <a:rPr lang="vi-VN"/>
              <a:pPr>
                <a:defRPr/>
              </a:pPr>
              <a:t>06/01/2024</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7A3558BE-69C5-4509-B922-F1A25BD1A67D}" type="slidenum">
              <a:rPr lang="vi-VN" altLang="en-US"/>
              <a:pPr>
                <a:defRPr/>
              </a:pPr>
              <a:t>‹#›</a:t>
            </a:fld>
            <a:endParaRPr lang="vi-VN" altLang="en-US"/>
          </a:p>
        </p:txBody>
      </p:sp>
    </p:spTree>
    <p:extLst>
      <p:ext uri="{BB962C8B-B14F-4D97-AF65-F5344CB8AC3E}">
        <p14:creationId xmlns:p14="http://schemas.microsoft.com/office/powerpoint/2010/main" val="3512781574"/>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0D6AB4-3DC1-49A4-B96A-2FC48063D3B5}"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D789461C-9AE4-443B-9EB1-67B2407626A7}" type="slidenum">
              <a:rPr lang="vi-VN" altLang="en-US"/>
              <a:pPr>
                <a:defRPr/>
              </a:pPr>
              <a:t>‹#›</a:t>
            </a:fld>
            <a:endParaRPr lang="vi-VN" altLang="en-US"/>
          </a:p>
        </p:txBody>
      </p:sp>
    </p:spTree>
    <p:extLst>
      <p:ext uri="{BB962C8B-B14F-4D97-AF65-F5344CB8AC3E}">
        <p14:creationId xmlns:p14="http://schemas.microsoft.com/office/powerpoint/2010/main" val="416954405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6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469D13-90F5-408A-9569-131CFCA3A29C}"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22709-3792-46C3-AB30-A6C684DCBFF4}" type="slidenum">
              <a:rPr lang="vi-VN" altLang="en-US"/>
              <a:pPr>
                <a:defRPr/>
              </a:pPr>
              <a:t>‹#›</a:t>
            </a:fld>
            <a:endParaRPr lang="vi-VN" altLang="en-US"/>
          </a:p>
        </p:txBody>
      </p:sp>
    </p:spTree>
    <p:extLst>
      <p:ext uri="{BB962C8B-B14F-4D97-AF65-F5344CB8AC3E}">
        <p14:creationId xmlns:p14="http://schemas.microsoft.com/office/powerpoint/2010/main" val="1009506244"/>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5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FDE93D-4CEB-4E10-95E6-7D6AC334872E}"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F886397-A145-4FFD-A04E-8BC2515E2DB6}" type="slidenum">
              <a:rPr lang="vi-VN" altLang="en-US"/>
              <a:pPr>
                <a:defRPr/>
              </a:pPr>
              <a:t>‹#›</a:t>
            </a:fld>
            <a:endParaRPr lang="vi-VN" altLang="en-US"/>
          </a:p>
        </p:txBody>
      </p:sp>
    </p:spTree>
    <p:extLst>
      <p:ext uri="{BB962C8B-B14F-4D97-AF65-F5344CB8AC3E}">
        <p14:creationId xmlns:p14="http://schemas.microsoft.com/office/powerpoint/2010/main" val="351801135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253461-C293-40B8-9C34-69F494F4B058}"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C7D99A97-D297-4E83-8981-BFCF4C6BD52D}" type="slidenum">
              <a:rPr lang="vi-VN" altLang="en-US"/>
              <a:pPr>
                <a:defRPr/>
              </a:pPr>
              <a:t>‹#›</a:t>
            </a:fld>
            <a:endParaRPr lang="vi-VN" altLang="en-US"/>
          </a:p>
        </p:txBody>
      </p:sp>
    </p:spTree>
    <p:extLst>
      <p:ext uri="{BB962C8B-B14F-4D97-AF65-F5344CB8AC3E}">
        <p14:creationId xmlns:p14="http://schemas.microsoft.com/office/powerpoint/2010/main" val="1556723802"/>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5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00670E-6CBB-4F1B-9376-CB486D862EB0}"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C400B2C-162D-4886-BA68-2FBC08BD8735}" type="slidenum">
              <a:rPr lang="vi-VN" altLang="en-US"/>
              <a:pPr>
                <a:defRPr/>
              </a:pPr>
              <a:t>‹#›</a:t>
            </a:fld>
            <a:endParaRPr lang="vi-VN" altLang="en-US"/>
          </a:p>
        </p:txBody>
      </p:sp>
    </p:spTree>
    <p:extLst>
      <p:ext uri="{BB962C8B-B14F-4D97-AF65-F5344CB8AC3E}">
        <p14:creationId xmlns:p14="http://schemas.microsoft.com/office/powerpoint/2010/main" val="94060634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5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CE2CE-597F-4153-9438-8549A8F198A7}"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DC124B1D-2C5F-407C-B7EC-F20F9E60BAC5}" type="slidenum">
              <a:rPr lang="vi-VN" altLang="en-US"/>
              <a:pPr>
                <a:defRPr/>
              </a:pPr>
              <a:t>‹#›</a:t>
            </a:fld>
            <a:endParaRPr lang="vi-VN" altLang="en-US"/>
          </a:p>
        </p:txBody>
      </p:sp>
    </p:spTree>
    <p:extLst>
      <p:ext uri="{BB962C8B-B14F-4D97-AF65-F5344CB8AC3E}">
        <p14:creationId xmlns:p14="http://schemas.microsoft.com/office/powerpoint/2010/main" val="36123349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5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7294C7-77F0-4419-B3A2-DEDDFC6E67A3}"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B48AAE2-D701-4467-9BD3-3023995BA96D}" type="slidenum">
              <a:rPr lang="vi-VN" altLang="en-US"/>
              <a:pPr>
                <a:defRPr/>
              </a:pPr>
              <a:t>‹#›</a:t>
            </a:fld>
            <a:endParaRPr lang="vi-VN" altLang="en-US"/>
          </a:p>
        </p:txBody>
      </p:sp>
    </p:spTree>
    <p:extLst>
      <p:ext uri="{BB962C8B-B14F-4D97-AF65-F5344CB8AC3E}">
        <p14:creationId xmlns:p14="http://schemas.microsoft.com/office/powerpoint/2010/main" val="243981693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5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3BED17-B392-4986-90F4-6E12AFBF168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0BAA027-214A-494E-B697-74B74DDD4D7E}" type="slidenum">
              <a:rPr lang="vi-VN" altLang="en-US"/>
              <a:pPr>
                <a:defRPr/>
              </a:pPr>
              <a:t>‹#›</a:t>
            </a:fld>
            <a:endParaRPr lang="vi-VN" altLang="en-US"/>
          </a:p>
        </p:txBody>
      </p:sp>
    </p:spTree>
    <p:extLst>
      <p:ext uri="{BB962C8B-B14F-4D97-AF65-F5344CB8AC3E}">
        <p14:creationId xmlns:p14="http://schemas.microsoft.com/office/powerpoint/2010/main" val="3340804934"/>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5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76921-60FB-4CFC-8318-6FFD6F1E62E6}"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AACC131F-9CBF-4BAE-B9B8-84722C5AE503}" type="slidenum">
              <a:rPr lang="vi-VN" altLang="en-US"/>
              <a:pPr>
                <a:defRPr/>
              </a:pPr>
              <a:t>‹#›</a:t>
            </a:fld>
            <a:endParaRPr lang="vi-VN" altLang="en-US"/>
          </a:p>
        </p:txBody>
      </p:sp>
    </p:spTree>
    <p:extLst>
      <p:ext uri="{BB962C8B-B14F-4D97-AF65-F5344CB8AC3E}">
        <p14:creationId xmlns:p14="http://schemas.microsoft.com/office/powerpoint/2010/main" val="152711262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5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C36386-7FFA-46EF-8D50-E750CAF3C92B}"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D9240072-1CE0-44CF-8367-0D247002ADED}" type="slidenum">
              <a:rPr lang="vi-VN" altLang="en-US"/>
              <a:pPr>
                <a:defRPr/>
              </a:pPr>
              <a:t>‹#›</a:t>
            </a:fld>
            <a:endParaRPr lang="vi-VN" altLang="en-US"/>
          </a:p>
        </p:txBody>
      </p:sp>
    </p:spTree>
    <p:extLst>
      <p:ext uri="{BB962C8B-B14F-4D97-AF65-F5344CB8AC3E}">
        <p14:creationId xmlns:p14="http://schemas.microsoft.com/office/powerpoint/2010/main" val="15142312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9C36C94-D140-4617-AFB4-A1756BCC04C6}" type="datetimeFigureOut">
              <a:rPr lang="vi-VN"/>
              <a:pPr>
                <a:defRPr/>
              </a:pPr>
              <a:t>06/01/2024</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973D21C-7813-4D1B-897F-4E7E9B4A3DED}" type="slidenum">
              <a:rPr lang="vi-VN" altLang="en-US"/>
              <a:pPr>
                <a:defRPr/>
              </a:pPr>
              <a:t>‹#›</a:t>
            </a:fld>
            <a:endParaRPr lang="vi-VN" altLang="en-US"/>
          </a:p>
        </p:txBody>
      </p:sp>
    </p:spTree>
    <p:extLst>
      <p:ext uri="{BB962C8B-B14F-4D97-AF65-F5344CB8AC3E}">
        <p14:creationId xmlns:p14="http://schemas.microsoft.com/office/powerpoint/2010/main" val="2643705069"/>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5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8011F7-CBED-4468-96C1-806798C31D48}"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F7BB60C-ECA6-4865-9BFE-DA27809D47C7}" type="slidenum">
              <a:rPr lang="vi-VN" altLang="en-US"/>
              <a:pPr>
                <a:defRPr/>
              </a:pPr>
              <a:t>‹#›</a:t>
            </a:fld>
            <a:endParaRPr lang="vi-VN" altLang="en-US"/>
          </a:p>
        </p:txBody>
      </p:sp>
    </p:spTree>
    <p:extLst>
      <p:ext uri="{BB962C8B-B14F-4D97-AF65-F5344CB8AC3E}">
        <p14:creationId xmlns:p14="http://schemas.microsoft.com/office/powerpoint/2010/main" val="911169240"/>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5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19673A-B4D0-434F-8EC5-8A95DBFB3075}"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BD274E14-0044-4E57-8B17-A0CD9439C24B}" type="slidenum">
              <a:rPr lang="vi-VN" altLang="en-US"/>
              <a:pPr>
                <a:defRPr/>
              </a:pPr>
              <a:t>‹#›</a:t>
            </a:fld>
            <a:endParaRPr lang="vi-VN" altLang="en-US"/>
          </a:p>
        </p:txBody>
      </p:sp>
    </p:spTree>
    <p:extLst>
      <p:ext uri="{BB962C8B-B14F-4D97-AF65-F5344CB8AC3E}">
        <p14:creationId xmlns:p14="http://schemas.microsoft.com/office/powerpoint/2010/main" val="1364356484"/>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E22B5B-32AF-48C6-8876-30D209D0180E}"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CFE866B9-DDF9-4605-9D15-3E05F04802F4}" type="slidenum">
              <a:rPr lang="vi-VN" altLang="en-US"/>
              <a:pPr>
                <a:defRPr/>
              </a:pPr>
              <a:t>‹#›</a:t>
            </a:fld>
            <a:endParaRPr lang="vi-VN" altLang="en-US"/>
          </a:p>
        </p:txBody>
      </p:sp>
    </p:spTree>
    <p:extLst>
      <p:ext uri="{BB962C8B-B14F-4D97-AF65-F5344CB8AC3E}">
        <p14:creationId xmlns:p14="http://schemas.microsoft.com/office/powerpoint/2010/main" val="3820935494"/>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CB2D50-D68E-476D-9CAF-CF62424E2EDB}"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62805A6-CCD7-446D-9CCA-0057D7D8639C}" type="slidenum">
              <a:rPr lang="vi-VN" altLang="en-US"/>
              <a:pPr>
                <a:defRPr/>
              </a:pPr>
              <a:t>‹#›</a:t>
            </a:fld>
            <a:endParaRPr lang="vi-VN" altLang="en-US"/>
          </a:p>
        </p:txBody>
      </p:sp>
    </p:spTree>
    <p:extLst>
      <p:ext uri="{BB962C8B-B14F-4D97-AF65-F5344CB8AC3E}">
        <p14:creationId xmlns:p14="http://schemas.microsoft.com/office/powerpoint/2010/main" val="574871726"/>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6FCE7-C71C-4CB6-ADAB-50E461EFD15F}"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59F5194A-7525-4F46-9259-6D9BB647BB4F}" type="slidenum">
              <a:rPr lang="vi-VN" altLang="en-US"/>
              <a:pPr>
                <a:defRPr/>
              </a:pPr>
              <a:t>‹#›</a:t>
            </a:fld>
            <a:endParaRPr lang="vi-VN" altLang="en-US"/>
          </a:p>
        </p:txBody>
      </p:sp>
    </p:spTree>
    <p:extLst>
      <p:ext uri="{BB962C8B-B14F-4D97-AF65-F5344CB8AC3E}">
        <p14:creationId xmlns:p14="http://schemas.microsoft.com/office/powerpoint/2010/main" val="2882378672"/>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D29A7B-AB76-4EA3-9745-867C29D8CEAC}"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9058904C-F8D3-4B2C-8264-DD6419602D29}" type="slidenum">
              <a:rPr lang="vi-VN" altLang="en-US"/>
              <a:pPr>
                <a:defRPr/>
              </a:pPr>
              <a:t>‹#›</a:t>
            </a:fld>
            <a:endParaRPr lang="vi-VN" altLang="en-US"/>
          </a:p>
        </p:txBody>
      </p:sp>
    </p:spTree>
    <p:extLst>
      <p:ext uri="{BB962C8B-B14F-4D97-AF65-F5344CB8AC3E}">
        <p14:creationId xmlns:p14="http://schemas.microsoft.com/office/powerpoint/2010/main" val="1868008643"/>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A40B9F-3E48-472B-B36C-F371E4222DCC}"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B7EEC00D-7CD6-419D-974D-AC639670A6C7}" type="slidenum">
              <a:rPr lang="vi-VN" altLang="en-US"/>
              <a:pPr>
                <a:defRPr/>
              </a:pPr>
              <a:t>‹#›</a:t>
            </a:fld>
            <a:endParaRPr lang="vi-VN" altLang="en-US"/>
          </a:p>
        </p:txBody>
      </p:sp>
    </p:spTree>
    <p:extLst>
      <p:ext uri="{BB962C8B-B14F-4D97-AF65-F5344CB8AC3E}">
        <p14:creationId xmlns:p14="http://schemas.microsoft.com/office/powerpoint/2010/main" val="1171469990"/>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00415-2E9A-4CB2-B9CE-D173716DDAD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A13370D-1AF2-4505-B6C2-0111262FB198}" type="slidenum">
              <a:rPr lang="vi-VN" altLang="en-US"/>
              <a:pPr>
                <a:defRPr/>
              </a:pPr>
              <a:t>‹#›</a:t>
            </a:fld>
            <a:endParaRPr lang="vi-VN" altLang="en-US"/>
          </a:p>
        </p:txBody>
      </p:sp>
    </p:spTree>
    <p:extLst>
      <p:ext uri="{BB962C8B-B14F-4D97-AF65-F5344CB8AC3E}">
        <p14:creationId xmlns:p14="http://schemas.microsoft.com/office/powerpoint/2010/main" val="340390013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B905D7-1B5B-4127-831D-357993C20984}"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75B478E7-CCE2-46F3-B3AB-6E3C5DEBA5DB}" type="slidenum">
              <a:rPr lang="vi-VN" altLang="en-US"/>
              <a:pPr>
                <a:defRPr/>
              </a:pPr>
              <a:t>‹#›</a:t>
            </a:fld>
            <a:endParaRPr lang="vi-VN" altLang="en-US"/>
          </a:p>
        </p:txBody>
      </p:sp>
    </p:spTree>
    <p:extLst>
      <p:ext uri="{BB962C8B-B14F-4D97-AF65-F5344CB8AC3E}">
        <p14:creationId xmlns:p14="http://schemas.microsoft.com/office/powerpoint/2010/main" val="310966514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9DFAE9-FEDC-47EC-99FC-60A6E4F55C0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C8D617AC-5305-4F11-95BF-C5DE12251308}" type="slidenum">
              <a:rPr lang="vi-VN" altLang="en-US"/>
              <a:pPr>
                <a:defRPr/>
              </a:pPr>
              <a:t>‹#›</a:t>
            </a:fld>
            <a:endParaRPr lang="vi-VN" altLang="en-US"/>
          </a:p>
        </p:txBody>
      </p:sp>
    </p:spTree>
    <p:extLst>
      <p:ext uri="{BB962C8B-B14F-4D97-AF65-F5344CB8AC3E}">
        <p14:creationId xmlns:p14="http://schemas.microsoft.com/office/powerpoint/2010/main" val="3166164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1211717266"/>
      </p:ext>
    </p:extLst>
  </p:cSld>
  <p:clrMapOvr>
    <a:masterClrMapping/>
  </p:clrMapOvr>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DC7A46-8DB3-4D5E-8433-992975EEF10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06416D31-72CB-4A6F-BACA-D7F2C804750A}" type="slidenum">
              <a:rPr lang="vi-VN" altLang="en-US"/>
              <a:pPr>
                <a:defRPr/>
              </a:pPr>
              <a:t>‹#›</a:t>
            </a:fld>
            <a:endParaRPr lang="vi-VN" altLang="en-US"/>
          </a:p>
        </p:txBody>
      </p:sp>
    </p:spTree>
    <p:extLst>
      <p:ext uri="{BB962C8B-B14F-4D97-AF65-F5344CB8AC3E}">
        <p14:creationId xmlns:p14="http://schemas.microsoft.com/office/powerpoint/2010/main" val="89992928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59BB14-6E22-455A-9212-17CA1E7ACED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737C55D5-115E-4194-BF8E-3B3E7D255717}" type="slidenum">
              <a:rPr lang="vi-VN" altLang="en-US"/>
              <a:pPr>
                <a:defRPr/>
              </a:pPr>
              <a:t>‹#›</a:t>
            </a:fld>
            <a:endParaRPr lang="vi-VN" altLang="en-US"/>
          </a:p>
        </p:txBody>
      </p:sp>
    </p:spTree>
    <p:extLst>
      <p:ext uri="{BB962C8B-B14F-4D97-AF65-F5344CB8AC3E}">
        <p14:creationId xmlns:p14="http://schemas.microsoft.com/office/powerpoint/2010/main" val="1299343485"/>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5364B2-9DB1-4A5B-982B-2372E923B62D}"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0E6EB5F2-52A5-4F55-8FF5-5C411475F68D}" type="slidenum">
              <a:rPr lang="vi-VN" altLang="en-US"/>
              <a:pPr>
                <a:defRPr/>
              </a:pPr>
              <a:t>‹#›</a:t>
            </a:fld>
            <a:endParaRPr lang="vi-VN" altLang="en-US"/>
          </a:p>
        </p:txBody>
      </p:sp>
    </p:spTree>
    <p:extLst>
      <p:ext uri="{BB962C8B-B14F-4D97-AF65-F5344CB8AC3E}">
        <p14:creationId xmlns:p14="http://schemas.microsoft.com/office/powerpoint/2010/main" val="85628844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5FDEA0-A63A-4713-B82C-386C2D303B66}"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D6FC266-C602-4B87-B120-989CBC6FCA62}" type="slidenum">
              <a:rPr lang="vi-VN" altLang="en-US"/>
              <a:pPr>
                <a:defRPr/>
              </a:pPr>
              <a:t>‹#›</a:t>
            </a:fld>
            <a:endParaRPr lang="vi-VN" altLang="en-US"/>
          </a:p>
        </p:txBody>
      </p:sp>
    </p:spTree>
    <p:extLst>
      <p:ext uri="{BB962C8B-B14F-4D97-AF65-F5344CB8AC3E}">
        <p14:creationId xmlns:p14="http://schemas.microsoft.com/office/powerpoint/2010/main" val="3461550614"/>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EFA47B-3BD8-47C0-BA1F-6C165B21BEC0}"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97C76472-6949-40C8-AB8D-C95F15CB1B4D}" type="slidenum">
              <a:rPr lang="vi-VN" altLang="en-US"/>
              <a:pPr>
                <a:defRPr/>
              </a:pPr>
              <a:t>‹#›</a:t>
            </a:fld>
            <a:endParaRPr lang="vi-VN" altLang="en-US"/>
          </a:p>
        </p:txBody>
      </p:sp>
    </p:spTree>
    <p:extLst>
      <p:ext uri="{BB962C8B-B14F-4D97-AF65-F5344CB8AC3E}">
        <p14:creationId xmlns:p14="http://schemas.microsoft.com/office/powerpoint/2010/main" val="319097684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5B4023-5FD3-4E99-BE52-4E99DE18F1A0}"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5A132BD7-236F-43C5-87B8-9AEF31EDBD06}" type="slidenum">
              <a:rPr lang="vi-VN" altLang="en-US"/>
              <a:pPr>
                <a:defRPr/>
              </a:pPr>
              <a:t>‹#›</a:t>
            </a:fld>
            <a:endParaRPr lang="vi-VN" altLang="en-US"/>
          </a:p>
        </p:txBody>
      </p:sp>
    </p:spTree>
    <p:extLst>
      <p:ext uri="{BB962C8B-B14F-4D97-AF65-F5344CB8AC3E}">
        <p14:creationId xmlns:p14="http://schemas.microsoft.com/office/powerpoint/2010/main" val="3533759635"/>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D304E4-B12E-4DB5-B9CE-B409C3D65F2C}"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518392AB-134E-432C-9B01-D12ED0037A66}" type="slidenum">
              <a:rPr lang="vi-VN" altLang="en-US"/>
              <a:pPr>
                <a:defRPr/>
              </a:pPr>
              <a:t>‹#›</a:t>
            </a:fld>
            <a:endParaRPr lang="vi-VN" altLang="en-US"/>
          </a:p>
        </p:txBody>
      </p:sp>
    </p:spTree>
    <p:extLst>
      <p:ext uri="{BB962C8B-B14F-4D97-AF65-F5344CB8AC3E}">
        <p14:creationId xmlns:p14="http://schemas.microsoft.com/office/powerpoint/2010/main" val="236859146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29CE8-4CB2-4E43-96C7-EC5CF149E166}"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FC54F5E1-6D4B-4395-8608-15B8B5BB61FE}" type="slidenum">
              <a:rPr lang="vi-VN" altLang="en-US"/>
              <a:pPr>
                <a:defRPr/>
              </a:pPr>
              <a:t>‹#›</a:t>
            </a:fld>
            <a:endParaRPr lang="vi-VN" altLang="en-US"/>
          </a:p>
        </p:txBody>
      </p:sp>
    </p:spTree>
    <p:extLst>
      <p:ext uri="{BB962C8B-B14F-4D97-AF65-F5344CB8AC3E}">
        <p14:creationId xmlns:p14="http://schemas.microsoft.com/office/powerpoint/2010/main" val="1242817208"/>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87CDF9-DE6F-4447-93E8-2562D41FC1AF}"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6ADB1FB-90DA-4273-BE5E-748C9A842B43}" type="slidenum">
              <a:rPr lang="vi-VN" altLang="en-US"/>
              <a:pPr>
                <a:defRPr/>
              </a:pPr>
              <a:t>‹#›</a:t>
            </a:fld>
            <a:endParaRPr lang="vi-VN" altLang="en-US"/>
          </a:p>
        </p:txBody>
      </p:sp>
    </p:spTree>
    <p:extLst>
      <p:ext uri="{BB962C8B-B14F-4D97-AF65-F5344CB8AC3E}">
        <p14:creationId xmlns:p14="http://schemas.microsoft.com/office/powerpoint/2010/main" val="287874655"/>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88D49E-BD01-4238-B634-C0BE5A4282B7}"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F0451771-7E4B-46D4-84A8-1F5C09B0CBDC}" type="slidenum">
              <a:rPr lang="vi-VN" altLang="en-US"/>
              <a:pPr>
                <a:defRPr/>
              </a:pPr>
              <a:t>‹#›</a:t>
            </a:fld>
            <a:endParaRPr lang="vi-VN" altLang="en-US"/>
          </a:p>
        </p:txBody>
      </p:sp>
    </p:spTree>
    <p:extLst>
      <p:ext uri="{BB962C8B-B14F-4D97-AF65-F5344CB8AC3E}">
        <p14:creationId xmlns:p14="http://schemas.microsoft.com/office/powerpoint/2010/main" val="29929229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2162664391"/>
      </p:ext>
    </p:extLst>
  </p:cSld>
  <p:clrMapOvr>
    <a:masterClrMapping/>
  </p:clrMapOvr>
  <p:timing>
    <p:tnLst>
      <p:par>
        <p:cT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375B1C-D1CF-46F9-A92F-40C6FF90793A}"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0B105210-9085-4365-95F8-F171569BDB90}" type="slidenum">
              <a:rPr lang="vi-VN" altLang="en-US"/>
              <a:pPr>
                <a:defRPr/>
              </a:pPr>
              <a:t>‹#›</a:t>
            </a:fld>
            <a:endParaRPr lang="vi-VN" altLang="en-US"/>
          </a:p>
        </p:txBody>
      </p:sp>
    </p:spTree>
    <p:extLst>
      <p:ext uri="{BB962C8B-B14F-4D97-AF65-F5344CB8AC3E}">
        <p14:creationId xmlns:p14="http://schemas.microsoft.com/office/powerpoint/2010/main" val="518370787"/>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E049B-AF35-4CCC-AE4C-0402D0D320CA}"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93D0609-BAA1-4B75-B0E3-DF215057C036}" type="slidenum">
              <a:rPr lang="vi-VN" altLang="en-US"/>
              <a:pPr>
                <a:defRPr/>
              </a:pPr>
              <a:t>‹#›</a:t>
            </a:fld>
            <a:endParaRPr lang="vi-VN" altLang="en-US"/>
          </a:p>
        </p:txBody>
      </p:sp>
    </p:spTree>
    <p:extLst>
      <p:ext uri="{BB962C8B-B14F-4D97-AF65-F5344CB8AC3E}">
        <p14:creationId xmlns:p14="http://schemas.microsoft.com/office/powerpoint/2010/main" val="3866053008"/>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06BBF-0F3B-4B74-A742-789120641B4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DBD2EBA-6EB6-4E2E-9242-AE4E3BDB561B}" type="slidenum">
              <a:rPr lang="vi-VN" altLang="en-US"/>
              <a:pPr>
                <a:defRPr/>
              </a:pPr>
              <a:t>‹#›</a:t>
            </a:fld>
            <a:endParaRPr lang="vi-VN" altLang="en-US"/>
          </a:p>
        </p:txBody>
      </p:sp>
    </p:spTree>
    <p:extLst>
      <p:ext uri="{BB962C8B-B14F-4D97-AF65-F5344CB8AC3E}">
        <p14:creationId xmlns:p14="http://schemas.microsoft.com/office/powerpoint/2010/main" val="2903049179"/>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D8BFBD-F7FB-4111-B2D7-E1E58563AC3A}"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CE991E2E-0959-4CE2-BABE-FA3163DF60A2}" type="slidenum">
              <a:rPr lang="vi-VN" altLang="en-US"/>
              <a:pPr>
                <a:defRPr/>
              </a:pPr>
              <a:t>‹#›</a:t>
            </a:fld>
            <a:endParaRPr lang="vi-VN" altLang="en-US"/>
          </a:p>
        </p:txBody>
      </p:sp>
    </p:spTree>
    <p:extLst>
      <p:ext uri="{BB962C8B-B14F-4D97-AF65-F5344CB8AC3E}">
        <p14:creationId xmlns:p14="http://schemas.microsoft.com/office/powerpoint/2010/main" val="280917318"/>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B4570A-F7E8-471D-8C88-C1FFBC0776AD}"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C1DDA8C1-BD77-4D3B-9F22-4736B0AF2A39}" type="slidenum">
              <a:rPr lang="vi-VN" altLang="en-US"/>
              <a:pPr>
                <a:defRPr/>
              </a:pPr>
              <a:t>‹#›</a:t>
            </a:fld>
            <a:endParaRPr lang="vi-VN" altLang="en-US"/>
          </a:p>
        </p:txBody>
      </p:sp>
    </p:spTree>
    <p:extLst>
      <p:ext uri="{BB962C8B-B14F-4D97-AF65-F5344CB8AC3E}">
        <p14:creationId xmlns:p14="http://schemas.microsoft.com/office/powerpoint/2010/main" val="3214863573"/>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793650-6C7F-48E6-BE0D-0F9F7B45E491}"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9090BD5-E4D1-4E90-8844-F5BE6AAA723F}" type="slidenum">
              <a:rPr lang="vi-VN" altLang="en-US"/>
              <a:pPr>
                <a:defRPr/>
              </a:pPr>
              <a:t>‹#›</a:t>
            </a:fld>
            <a:endParaRPr lang="vi-VN" altLang="en-US"/>
          </a:p>
        </p:txBody>
      </p:sp>
    </p:spTree>
    <p:extLst>
      <p:ext uri="{BB962C8B-B14F-4D97-AF65-F5344CB8AC3E}">
        <p14:creationId xmlns:p14="http://schemas.microsoft.com/office/powerpoint/2010/main" val="147070630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BA5995-8FA9-4F8F-BA77-B71803649C5E}"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F33D9B1-A0FA-4EB5-BE1F-A76046137ED4}" type="slidenum">
              <a:rPr lang="vi-VN" altLang="en-US"/>
              <a:pPr>
                <a:defRPr/>
              </a:pPr>
              <a:t>‹#›</a:t>
            </a:fld>
            <a:endParaRPr lang="vi-VN" altLang="en-US"/>
          </a:p>
        </p:txBody>
      </p:sp>
    </p:spTree>
    <p:extLst>
      <p:ext uri="{BB962C8B-B14F-4D97-AF65-F5344CB8AC3E}">
        <p14:creationId xmlns:p14="http://schemas.microsoft.com/office/powerpoint/2010/main" val="2397892085"/>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343CC3-8A72-42A0-8BEF-D8C66F4F8A13}"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80F47E39-D1B2-4A8B-89F5-E353766B5F41}" type="slidenum">
              <a:rPr lang="vi-VN" altLang="en-US"/>
              <a:pPr>
                <a:defRPr/>
              </a:pPr>
              <a:t>‹#›</a:t>
            </a:fld>
            <a:endParaRPr lang="vi-VN" altLang="en-US"/>
          </a:p>
        </p:txBody>
      </p:sp>
    </p:spTree>
    <p:extLst>
      <p:ext uri="{BB962C8B-B14F-4D97-AF65-F5344CB8AC3E}">
        <p14:creationId xmlns:p14="http://schemas.microsoft.com/office/powerpoint/2010/main" val="438303415"/>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15CE86-A990-4712-9207-5BDA57BA78D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8F39040E-509C-46B2-B1DA-1CCEFF0C7DDA}" type="slidenum">
              <a:rPr lang="vi-VN" altLang="en-US"/>
              <a:pPr>
                <a:defRPr/>
              </a:pPr>
              <a:t>‹#›</a:t>
            </a:fld>
            <a:endParaRPr lang="vi-VN" altLang="en-US"/>
          </a:p>
        </p:txBody>
      </p:sp>
    </p:spTree>
    <p:extLst>
      <p:ext uri="{BB962C8B-B14F-4D97-AF65-F5344CB8AC3E}">
        <p14:creationId xmlns:p14="http://schemas.microsoft.com/office/powerpoint/2010/main" val="2741635618"/>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975034-4AE8-48BE-8FE4-7C31D1FA103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6E7335C-DBF9-482D-8DBF-6A32CD58CD45}" type="slidenum">
              <a:rPr lang="vi-VN" altLang="en-US"/>
              <a:pPr>
                <a:defRPr/>
              </a:pPr>
              <a:t>‹#›</a:t>
            </a:fld>
            <a:endParaRPr lang="vi-VN" altLang="en-US"/>
          </a:p>
        </p:txBody>
      </p:sp>
    </p:spTree>
    <p:extLst>
      <p:ext uri="{BB962C8B-B14F-4D97-AF65-F5344CB8AC3E}">
        <p14:creationId xmlns:p14="http://schemas.microsoft.com/office/powerpoint/2010/main" val="204959909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1FC7C4-364A-46E9-9CE2-FEF6C6A0766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4DB1D10-74C6-4CB3-BFC6-AD489198119D}" type="slidenum">
              <a:rPr lang="vi-VN" altLang="en-US"/>
              <a:pPr>
                <a:defRPr/>
              </a:pPr>
              <a:t>‹#›</a:t>
            </a:fld>
            <a:endParaRPr lang="vi-VN" altLang="en-US"/>
          </a:p>
        </p:txBody>
      </p:sp>
    </p:spTree>
    <p:extLst>
      <p:ext uri="{BB962C8B-B14F-4D97-AF65-F5344CB8AC3E}">
        <p14:creationId xmlns:p14="http://schemas.microsoft.com/office/powerpoint/2010/main" val="702439917"/>
      </p:ext>
    </p:extLst>
  </p:cSld>
  <p:clrMapOvr>
    <a:masterClrMapping/>
  </p:clrMapOvr>
  <p:timing>
    <p:tnLst>
      <p:par>
        <p:cTn id="1" dur="indefinite" restart="never" nodeType="tmRoot"/>
      </p:par>
    </p:tnLst>
  </p:timing>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CA136C-CC10-496E-97EB-D9B8526BE48D}"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1242506A-7D5D-46BF-BF75-E24B12AF6F63}" type="slidenum">
              <a:rPr lang="vi-VN" altLang="en-US"/>
              <a:pPr>
                <a:defRPr/>
              </a:pPr>
              <a:t>‹#›</a:t>
            </a:fld>
            <a:endParaRPr lang="vi-VN" altLang="en-US"/>
          </a:p>
        </p:txBody>
      </p:sp>
    </p:spTree>
    <p:extLst>
      <p:ext uri="{BB962C8B-B14F-4D97-AF65-F5344CB8AC3E}">
        <p14:creationId xmlns:p14="http://schemas.microsoft.com/office/powerpoint/2010/main" val="2063480717"/>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6AF53A-7D87-42B4-BAA2-6D249FF55AE3}"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0657AE77-491A-4E19-9A26-F2055755D6E1}" type="slidenum">
              <a:rPr lang="vi-VN" altLang="en-US"/>
              <a:pPr>
                <a:defRPr/>
              </a:pPr>
              <a:t>‹#›</a:t>
            </a:fld>
            <a:endParaRPr lang="vi-VN" altLang="en-US"/>
          </a:p>
        </p:txBody>
      </p:sp>
    </p:spTree>
    <p:extLst>
      <p:ext uri="{BB962C8B-B14F-4D97-AF65-F5344CB8AC3E}">
        <p14:creationId xmlns:p14="http://schemas.microsoft.com/office/powerpoint/2010/main" val="1018575622"/>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7EB1DA-DB99-4B06-BB7E-EC72A0D0F332}"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006A22C-85BE-4CF1-ADC2-A1C2CE5A23CE}" type="slidenum">
              <a:rPr lang="vi-VN" altLang="en-US"/>
              <a:pPr>
                <a:defRPr/>
              </a:pPr>
              <a:t>‹#›</a:t>
            </a:fld>
            <a:endParaRPr lang="vi-VN" altLang="en-US"/>
          </a:p>
        </p:txBody>
      </p:sp>
    </p:spTree>
    <p:extLst>
      <p:ext uri="{BB962C8B-B14F-4D97-AF65-F5344CB8AC3E}">
        <p14:creationId xmlns:p14="http://schemas.microsoft.com/office/powerpoint/2010/main" val="241944223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866D34-0F3D-48C9-BB14-FB969341C3CB}"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037BCA8E-FD66-4D8B-881F-C8FACE10AFFE}" type="slidenum">
              <a:rPr lang="vi-VN" altLang="en-US"/>
              <a:pPr>
                <a:defRPr/>
              </a:pPr>
              <a:t>‹#›</a:t>
            </a:fld>
            <a:endParaRPr lang="vi-VN" altLang="en-US"/>
          </a:p>
        </p:txBody>
      </p:sp>
    </p:spTree>
    <p:extLst>
      <p:ext uri="{BB962C8B-B14F-4D97-AF65-F5344CB8AC3E}">
        <p14:creationId xmlns:p14="http://schemas.microsoft.com/office/powerpoint/2010/main" val="2408024692"/>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685201-8BA3-4EB3-8F50-1757C7FBB529}"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BE525EF9-75C4-4B62-A53F-D65C186C037A}" type="slidenum">
              <a:rPr lang="vi-VN" altLang="en-US"/>
              <a:pPr>
                <a:defRPr/>
              </a:pPr>
              <a:t>‹#›</a:t>
            </a:fld>
            <a:endParaRPr lang="vi-VN" altLang="en-US"/>
          </a:p>
        </p:txBody>
      </p:sp>
    </p:spTree>
    <p:extLst>
      <p:ext uri="{BB962C8B-B14F-4D97-AF65-F5344CB8AC3E}">
        <p14:creationId xmlns:p14="http://schemas.microsoft.com/office/powerpoint/2010/main" val="2132331531"/>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3A2F30-F9A0-4310-9F44-1A6787DA6C9C}"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351938A7-6700-4BFE-A20B-A398D5E89B5A}" type="slidenum">
              <a:rPr lang="vi-VN" altLang="en-US"/>
              <a:pPr>
                <a:defRPr/>
              </a:pPr>
              <a:t>‹#›</a:t>
            </a:fld>
            <a:endParaRPr lang="vi-VN" altLang="en-US"/>
          </a:p>
        </p:txBody>
      </p:sp>
    </p:spTree>
    <p:extLst>
      <p:ext uri="{BB962C8B-B14F-4D97-AF65-F5344CB8AC3E}">
        <p14:creationId xmlns:p14="http://schemas.microsoft.com/office/powerpoint/2010/main" val="2892128833"/>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801FCF-24A9-4D27-B4B9-0B471A4AB72F}"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588B14AA-0F90-4A7A-A42F-E29960694E1B}" type="slidenum">
              <a:rPr lang="vi-VN" altLang="en-US"/>
              <a:pPr>
                <a:defRPr/>
              </a:pPr>
              <a:t>‹#›</a:t>
            </a:fld>
            <a:endParaRPr lang="vi-VN" altLang="en-US"/>
          </a:p>
        </p:txBody>
      </p:sp>
    </p:spTree>
    <p:extLst>
      <p:ext uri="{BB962C8B-B14F-4D97-AF65-F5344CB8AC3E}">
        <p14:creationId xmlns:p14="http://schemas.microsoft.com/office/powerpoint/2010/main" val="4222178928"/>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1A8836-F2A5-4C21-9EC8-FEB8DA0886D6}"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8A0C4846-AFF3-4F45-A202-D32B9A321851}" type="slidenum">
              <a:rPr lang="vi-VN" altLang="en-US"/>
              <a:pPr>
                <a:defRPr/>
              </a:pPr>
              <a:t>‹#›</a:t>
            </a:fld>
            <a:endParaRPr lang="vi-VN" altLang="en-US"/>
          </a:p>
        </p:txBody>
      </p:sp>
    </p:spTree>
    <p:extLst>
      <p:ext uri="{BB962C8B-B14F-4D97-AF65-F5344CB8AC3E}">
        <p14:creationId xmlns:p14="http://schemas.microsoft.com/office/powerpoint/2010/main" val="2659809058"/>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D01E51-3983-4601-9861-18548DF2C9E7}"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E3E8B607-51A5-4C66-9CCC-BDA335FF99E8}" type="slidenum">
              <a:rPr lang="vi-VN" altLang="en-US"/>
              <a:pPr>
                <a:defRPr/>
              </a:pPr>
              <a:t>‹#›</a:t>
            </a:fld>
            <a:endParaRPr lang="vi-VN" altLang="en-US"/>
          </a:p>
        </p:txBody>
      </p:sp>
    </p:spTree>
    <p:extLst>
      <p:ext uri="{BB962C8B-B14F-4D97-AF65-F5344CB8AC3E}">
        <p14:creationId xmlns:p14="http://schemas.microsoft.com/office/powerpoint/2010/main" val="553756043"/>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8C08B7-EC47-4090-A559-11E9E2811D40}" type="datetimeFigureOut">
              <a:rPr lang="vi-VN"/>
              <a:pPr>
                <a:defRPr/>
              </a:pPr>
              <a:t>06/01/2024</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2C3FF241-A716-4E7E-95DD-0F2AD57C9B4C}" type="slidenum">
              <a:rPr lang="vi-VN" altLang="en-US"/>
              <a:pPr>
                <a:defRPr/>
              </a:pPr>
              <a:t>‹#›</a:t>
            </a:fld>
            <a:endParaRPr lang="vi-VN" altLang="en-US"/>
          </a:p>
        </p:txBody>
      </p:sp>
    </p:spTree>
    <p:extLst>
      <p:ext uri="{BB962C8B-B14F-4D97-AF65-F5344CB8AC3E}">
        <p14:creationId xmlns:p14="http://schemas.microsoft.com/office/powerpoint/2010/main" val="973557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sym typeface="Arial" charset="0"/>
              </a:defRPr>
            </a:lvl1pPr>
          </a:lstStyle>
          <a:p>
            <a:pPr>
              <a:defRPr/>
            </a:pPr>
            <a:fld id="{3F8D92CB-3AD2-4010-81D0-F352091BA3E5}" type="datetimeFigureOut">
              <a:rPr lang="vi-VN"/>
              <a:pPr>
                <a:defRPr/>
              </a:pPr>
              <a:t>06/01/2024</a:t>
            </a:fld>
            <a:endParaRPr lang="vi-VN"/>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sym typeface="Arial" charset="0"/>
              </a:defRPr>
            </a:lvl1pPr>
          </a:lstStyle>
          <a:p>
            <a:pPr>
              <a:defRPr/>
            </a:pPr>
            <a:endParaRPr lang="vi-VN"/>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7308CEB2-2E2D-4236-A45A-1D3B856B170C}"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765" r:id="rId8"/>
    <p:sldLayoutId id="2147483764" r:id="rId9"/>
    <p:sldLayoutId id="2147483763" r:id="rId10"/>
    <p:sldLayoutId id="2147483762" r:id="rId11"/>
    <p:sldLayoutId id="2147483761" r:id="rId12"/>
    <p:sldLayoutId id="2147483760" r:id="rId13"/>
    <p:sldLayoutId id="2147483759" r:id="rId14"/>
    <p:sldLayoutId id="2147483758" r:id="rId15"/>
    <p:sldLayoutId id="2147483757" r:id="rId16"/>
    <p:sldLayoutId id="2147483756" r:id="rId17"/>
    <p:sldLayoutId id="2147483755" r:id="rId18"/>
    <p:sldLayoutId id="2147483754" r:id="rId19"/>
    <p:sldLayoutId id="2147483753" r:id="rId20"/>
    <p:sldLayoutId id="2147483752" r:id="rId21"/>
    <p:sldLayoutId id="2147483751" r:id="rId22"/>
    <p:sldLayoutId id="2147483750" r:id="rId23"/>
    <p:sldLayoutId id="2147483749" r:id="rId24"/>
    <p:sldLayoutId id="2147483748" r:id="rId25"/>
    <p:sldLayoutId id="2147483747" r:id="rId26"/>
    <p:sldLayoutId id="2147483746" r:id="rId27"/>
    <p:sldLayoutId id="2147483745" r:id="rId28"/>
    <p:sldLayoutId id="2147483744" r:id="rId29"/>
    <p:sldLayoutId id="2147483743" r:id="rId30"/>
    <p:sldLayoutId id="2147483742" r:id="rId31"/>
    <p:sldLayoutId id="2147483741" r:id="rId32"/>
    <p:sldLayoutId id="2147483740" r:id="rId33"/>
    <p:sldLayoutId id="2147483739" r:id="rId34"/>
    <p:sldLayoutId id="2147483738" r:id="rId35"/>
    <p:sldLayoutId id="2147483737" r:id="rId36"/>
    <p:sldLayoutId id="2147483736" r:id="rId37"/>
    <p:sldLayoutId id="2147483735" r:id="rId38"/>
    <p:sldLayoutId id="2147483734" r:id="rId39"/>
    <p:sldLayoutId id="2147483733" r:id="rId40"/>
    <p:sldLayoutId id="2147483732" r:id="rId41"/>
    <p:sldLayoutId id="2147483731" r:id="rId42"/>
    <p:sldLayoutId id="2147483730" r:id="rId43"/>
    <p:sldLayoutId id="2147483729" r:id="rId44"/>
    <p:sldLayoutId id="2147483728" r:id="rId45"/>
    <p:sldLayoutId id="2147483727" r:id="rId46"/>
    <p:sldLayoutId id="2147483726" r:id="rId47"/>
    <p:sldLayoutId id="2147483725" r:id="rId48"/>
    <p:sldLayoutId id="2147483724" r:id="rId49"/>
    <p:sldLayoutId id="2147483659" r:id="rId50"/>
    <p:sldLayoutId id="2147483660" r:id="rId51"/>
    <p:sldLayoutId id="2147483661" r:id="rId52"/>
    <p:sldLayoutId id="2147483662" r:id="rId53"/>
    <p:sldLayoutId id="2147483663" r:id="rId54"/>
    <p:sldLayoutId id="2147483664" r:id="rId55"/>
    <p:sldLayoutId id="2147483665" r:id="rId56"/>
    <p:sldLayoutId id="2147483666" r:id="rId57"/>
    <p:sldLayoutId id="2147483667" r:id="rId58"/>
    <p:sldLayoutId id="2147483668" r:id="rId59"/>
    <p:sldLayoutId id="2147483669" r:id="rId60"/>
    <p:sldLayoutId id="2147483670" r:id="rId61"/>
    <p:sldLayoutId id="2147483671" r:id="rId62"/>
    <p:sldLayoutId id="2147483672" r:id="rId63"/>
    <p:sldLayoutId id="2147483673" r:id="rId64"/>
    <p:sldLayoutId id="2147483674" r:id="rId65"/>
    <p:sldLayoutId id="2147483675" r:id="rId66"/>
    <p:sldLayoutId id="2147483676" r:id="rId67"/>
    <p:sldLayoutId id="2147483677" r:id="rId68"/>
    <p:sldLayoutId id="2147483678" r:id="rId69"/>
    <p:sldLayoutId id="2147483679" r:id="rId70"/>
    <p:sldLayoutId id="2147483680" r:id="rId71"/>
    <p:sldLayoutId id="2147483681" r:id="rId72"/>
    <p:sldLayoutId id="2147483682" r:id="rId73"/>
    <p:sldLayoutId id="2147483683" r:id="rId74"/>
    <p:sldLayoutId id="2147483684" r:id="rId75"/>
    <p:sldLayoutId id="2147483685" r:id="rId76"/>
    <p:sldLayoutId id="2147483686" r:id="rId77"/>
    <p:sldLayoutId id="2147483687" r:id="rId78"/>
    <p:sldLayoutId id="2147483688" r:id="rId79"/>
    <p:sldLayoutId id="2147483689" r:id="rId80"/>
    <p:sldLayoutId id="2147483690" r:id="rId81"/>
    <p:sldLayoutId id="2147483691" r:id="rId82"/>
    <p:sldLayoutId id="2147483692" r:id="rId83"/>
    <p:sldLayoutId id="2147483693" r:id="rId84"/>
    <p:sldLayoutId id="2147483694" r:id="rId85"/>
    <p:sldLayoutId id="2147483695" r:id="rId86"/>
    <p:sldLayoutId id="2147483696" r:id="rId87"/>
    <p:sldLayoutId id="2147483697" r:id="rId88"/>
    <p:sldLayoutId id="2147483698" r:id="rId89"/>
    <p:sldLayoutId id="2147483699" r:id="rId90"/>
    <p:sldLayoutId id="2147483700" r:id="rId91"/>
    <p:sldLayoutId id="2147483701" r:id="rId92"/>
    <p:sldLayoutId id="2147483702" r:id="rId93"/>
    <p:sldLayoutId id="2147483703" r:id="rId94"/>
    <p:sldLayoutId id="2147483704" r:id="rId95"/>
    <p:sldLayoutId id="2147483705" r:id="rId96"/>
    <p:sldLayoutId id="2147483706" r:id="rId97"/>
    <p:sldLayoutId id="2147483707" r:id="rId98"/>
    <p:sldLayoutId id="2147483708" r:id="rId99"/>
    <p:sldLayoutId id="2147483709" r:id="rId100"/>
    <p:sldLayoutId id="2147483710" r:id="rId101"/>
    <p:sldLayoutId id="2147483711" r:id="rId102"/>
    <p:sldLayoutId id="2147483712" r:id="rId103"/>
    <p:sldLayoutId id="2147483713" r:id="rId104"/>
    <p:sldLayoutId id="2147483714" r:id="rId105"/>
    <p:sldLayoutId id="2147483715" r:id="rId106"/>
    <p:sldLayoutId id="2147483716" r:id="rId107"/>
    <p:sldLayoutId id="2147483717" r:id="rId108"/>
    <p:sldLayoutId id="2147483718" r:id="rId109"/>
    <p:sldLayoutId id="2147483719" r:id="rId110"/>
    <p:sldLayoutId id="2147483720" r:id="rId111"/>
    <p:sldLayoutId id="2147483721" r:id="rId112"/>
    <p:sldLayoutId id="2147483722" r:id="rId113"/>
    <p:sldLayoutId id="2147483723" r:id="rId1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C:\Users\minh\Contacts\Downloads\Ch&#249;m-qu&#7843;-ng&#7885;t.mp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Users\minh\Contacts\Downloads\&#273;o&#7841;n%201.chum%20qua%20ngot.mp3"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C:\Users\minh\Contacts\Downloads\doan%20222222222222.mp3"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audio" Target="file:///C:\Users\minh\Contacts\Downloads\&#273;oan%203.m4a"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nam hoc 21-22\hinhnen\hinh-background-mam-non-dep-nhat_040110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70611" y="0"/>
            <a:ext cx="6838121" cy="830997"/>
          </a:xfrm>
          <a:prstGeom prst="rect">
            <a:avLst/>
          </a:prstGeom>
          <a:noFill/>
        </p:spPr>
        <p:txBody>
          <a:bodyPr wrap="square">
            <a:spAutoFit/>
          </a:bodyPr>
          <a:lstStyle/>
          <a:p>
            <a:pPr algn="ctr">
              <a:defRPr/>
            </a:pPr>
            <a:r>
              <a:rPr lang="vi-VN" sz="2400" b="1" dirty="0">
                <a:solidFill>
                  <a:srgbClr val="FF0000"/>
                </a:solidFill>
                <a:latin typeface="+mj-lt"/>
                <a:cs typeface="Arial" charset="0"/>
                <a:sym typeface="Arial" charset="0"/>
              </a:rPr>
              <a:t>UBND QUẬN LONG BIÊN</a:t>
            </a:r>
          </a:p>
          <a:p>
            <a:pPr algn="ctr">
              <a:defRPr/>
            </a:pPr>
            <a:r>
              <a:rPr lang="vi-VN" sz="2400" b="1" dirty="0">
                <a:solidFill>
                  <a:srgbClr val="FF0000"/>
                </a:solidFill>
                <a:latin typeface="+mj-lt"/>
                <a:cs typeface="Arial" charset="0"/>
                <a:sym typeface="Arial" charset="0"/>
              </a:rPr>
              <a:t>TRƯỜNG </a:t>
            </a:r>
            <a:r>
              <a:rPr lang="en-US" sz="2400" b="1" dirty="0" smtClean="0">
                <a:solidFill>
                  <a:srgbClr val="FF0000"/>
                </a:solidFill>
                <a:latin typeface="Times New Roman" pitchFamily="18" charset="0"/>
                <a:cs typeface="Times New Roman" pitchFamily="18" charset="0"/>
                <a:sym typeface="Arial" charset="0"/>
              </a:rPr>
              <a:t>MẦM NON GIANG BIÊN</a:t>
            </a:r>
            <a:endParaRPr lang="vi-VN" sz="2400" b="1" dirty="0">
              <a:solidFill>
                <a:srgbClr val="FF0000"/>
              </a:solidFill>
              <a:latin typeface="Times New Roman" pitchFamily="18" charset="0"/>
              <a:cs typeface="Times New Roman" pitchFamily="18" charset="0"/>
              <a:sym typeface="Arial" charset="0"/>
            </a:endParaRPr>
          </a:p>
        </p:txBody>
      </p:sp>
      <p:sp>
        <p:nvSpPr>
          <p:cNvPr id="3077" name="TextBox 4"/>
          <p:cNvSpPr txBox="1">
            <a:spLocks noChangeArrowheads="1"/>
          </p:cNvSpPr>
          <p:nvPr/>
        </p:nvSpPr>
        <p:spPr bwMode="auto">
          <a:xfrm>
            <a:off x="5260975" y="844550"/>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1400">
              <a:solidFill>
                <a:srgbClr val="000000"/>
              </a:solidFill>
            </a:endParaRPr>
          </a:p>
        </p:txBody>
      </p:sp>
      <p:sp>
        <p:nvSpPr>
          <p:cNvPr id="6" name="TextBox 5"/>
          <p:cNvSpPr txBox="1"/>
          <p:nvPr/>
        </p:nvSpPr>
        <p:spPr>
          <a:xfrm>
            <a:off x="3302783" y="2325756"/>
            <a:ext cx="5587683" cy="2616101"/>
          </a:xfrm>
          <a:prstGeom prst="rect">
            <a:avLst/>
          </a:prstGeom>
          <a:noFill/>
        </p:spPr>
        <p:txBody>
          <a:bodyPr wrap="none">
            <a:spAutoFit/>
          </a:bodyPr>
          <a:lstStyle/>
          <a:p>
            <a:pPr>
              <a:defRPr/>
            </a:pPr>
            <a:r>
              <a:rPr lang="en-US" sz="4000" b="1" dirty="0" smtClean="0">
                <a:solidFill>
                  <a:srgbClr val="002060"/>
                </a:solidFill>
                <a:latin typeface="+mj-lt"/>
                <a:cs typeface="Arial" charset="0"/>
                <a:sym typeface="Arial" charset="0"/>
              </a:rPr>
              <a:t>PHÁT TRIỂN NGÔN NGỮ</a:t>
            </a:r>
          </a:p>
          <a:p>
            <a:pPr>
              <a:defRPr/>
            </a:pPr>
            <a:endParaRPr lang="vi-VN" sz="4000" b="1" dirty="0">
              <a:solidFill>
                <a:srgbClr val="002060"/>
              </a:solidFill>
              <a:latin typeface="+mj-lt"/>
              <a:cs typeface="Arial" charset="0"/>
              <a:sym typeface="Arial" charset="0"/>
            </a:endParaRPr>
          </a:p>
          <a:p>
            <a:pPr algn="ctr">
              <a:defRPr/>
            </a:pPr>
            <a:r>
              <a:rPr lang="vi-VN" sz="2800" b="1" dirty="0">
                <a:solidFill>
                  <a:srgbClr val="FF0000"/>
                </a:solidFill>
                <a:latin typeface="+mj-lt"/>
                <a:cs typeface="Arial" charset="0"/>
                <a:sym typeface="Arial" charset="0"/>
              </a:rPr>
              <a:t>Đề tài: Thơ: </a:t>
            </a:r>
            <a:r>
              <a:rPr lang="en-US" sz="2800" b="1" dirty="0" err="1" smtClean="0">
                <a:solidFill>
                  <a:srgbClr val="FF0000"/>
                </a:solidFill>
                <a:latin typeface="+mj-lt"/>
                <a:cs typeface="Times New Roman" pitchFamily="18" charset="0"/>
                <a:sym typeface="Arial" charset="0"/>
              </a:rPr>
              <a:t>Chùm</a:t>
            </a:r>
            <a:r>
              <a:rPr lang="en-US" sz="2800" b="1" dirty="0" smtClean="0">
                <a:solidFill>
                  <a:srgbClr val="FF0000"/>
                </a:solidFill>
                <a:latin typeface="+mj-lt"/>
                <a:cs typeface="Times New Roman" pitchFamily="18" charset="0"/>
                <a:sym typeface="Arial" charset="0"/>
              </a:rPr>
              <a:t> </a:t>
            </a:r>
            <a:r>
              <a:rPr lang="en-US" sz="2800" b="1" dirty="0" err="1" smtClean="0">
                <a:solidFill>
                  <a:srgbClr val="FF0000"/>
                </a:solidFill>
                <a:latin typeface="+mj-lt"/>
                <a:cs typeface="Times New Roman" pitchFamily="18" charset="0"/>
                <a:sym typeface="Arial" charset="0"/>
              </a:rPr>
              <a:t>quả</a:t>
            </a:r>
            <a:r>
              <a:rPr lang="en-US" sz="2800" b="1" dirty="0" smtClean="0">
                <a:solidFill>
                  <a:srgbClr val="FF0000"/>
                </a:solidFill>
                <a:latin typeface="+mj-lt"/>
                <a:cs typeface="Times New Roman" pitchFamily="18" charset="0"/>
                <a:sym typeface="Arial" charset="0"/>
              </a:rPr>
              <a:t> </a:t>
            </a:r>
            <a:r>
              <a:rPr lang="en-US" sz="2800" b="1" dirty="0" err="1" smtClean="0">
                <a:solidFill>
                  <a:srgbClr val="FF0000"/>
                </a:solidFill>
                <a:latin typeface="+mj-lt"/>
                <a:cs typeface="Times New Roman" pitchFamily="18" charset="0"/>
                <a:sym typeface="Arial" charset="0"/>
              </a:rPr>
              <a:t>ngọt</a:t>
            </a:r>
            <a:r>
              <a:rPr lang="en-US" sz="2800" b="1" dirty="0" smtClean="0">
                <a:solidFill>
                  <a:srgbClr val="FF0000"/>
                </a:solidFill>
                <a:latin typeface="+mj-lt"/>
                <a:cs typeface="Times New Roman" pitchFamily="18" charset="0"/>
                <a:sym typeface="Arial" charset="0"/>
              </a:rPr>
              <a:t>”</a:t>
            </a:r>
            <a:endParaRPr lang="vi-VN" sz="2800" b="1" dirty="0">
              <a:solidFill>
                <a:srgbClr val="FF0000"/>
              </a:solidFill>
              <a:latin typeface="+mj-lt"/>
              <a:cs typeface="Arial" charset="0"/>
              <a:sym typeface="Arial" charset="0"/>
            </a:endParaRPr>
          </a:p>
          <a:p>
            <a:pPr algn="ctr">
              <a:defRPr/>
            </a:pPr>
            <a:r>
              <a:rPr lang="vi-VN" sz="2800" b="1" dirty="0">
                <a:solidFill>
                  <a:srgbClr val="FF0000"/>
                </a:solidFill>
                <a:latin typeface="Times New Roman" pitchFamily="18" charset="0"/>
                <a:cs typeface="Times New Roman" pitchFamily="18" charset="0"/>
                <a:sym typeface="Arial" charset="0"/>
              </a:rPr>
              <a:t>Lứa tuổi: </a:t>
            </a:r>
            <a:r>
              <a:rPr lang="en-US" sz="2800" b="1" dirty="0" smtClean="0">
                <a:solidFill>
                  <a:srgbClr val="FF0000"/>
                </a:solidFill>
                <a:latin typeface="Times New Roman" pitchFamily="18" charset="0"/>
                <a:cs typeface="Times New Roman" pitchFamily="18" charset="0"/>
                <a:sym typeface="Arial" charset="0"/>
              </a:rPr>
              <a:t>3</a:t>
            </a:r>
            <a:r>
              <a:rPr lang="vi-VN" sz="2800" b="1" dirty="0" smtClean="0">
                <a:solidFill>
                  <a:srgbClr val="FF0000"/>
                </a:solidFill>
                <a:latin typeface="Times New Roman" pitchFamily="18" charset="0"/>
                <a:cs typeface="Times New Roman" pitchFamily="18" charset="0"/>
                <a:sym typeface="Arial" charset="0"/>
              </a:rPr>
              <a:t> </a:t>
            </a:r>
            <a:r>
              <a:rPr lang="vi-VN" sz="2800" b="1" dirty="0">
                <a:solidFill>
                  <a:srgbClr val="FF0000"/>
                </a:solidFill>
                <a:latin typeface="Times New Roman" pitchFamily="18" charset="0"/>
                <a:cs typeface="Times New Roman" pitchFamily="18" charset="0"/>
                <a:sym typeface="Arial" charset="0"/>
              </a:rPr>
              <a:t>– </a:t>
            </a:r>
            <a:r>
              <a:rPr lang="en-US" sz="2800" b="1" dirty="0" smtClean="0">
                <a:solidFill>
                  <a:srgbClr val="FF0000"/>
                </a:solidFill>
                <a:latin typeface="Times New Roman" pitchFamily="18" charset="0"/>
                <a:cs typeface="Times New Roman" pitchFamily="18" charset="0"/>
                <a:sym typeface="Arial" charset="0"/>
              </a:rPr>
              <a:t>4</a:t>
            </a:r>
            <a:r>
              <a:rPr lang="vi-VN" sz="2800" b="1" dirty="0" smtClean="0">
                <a:solidFill>
                  <a:srgbClr val="FF0000"/>
                </a:solidFill>
                <a:latin typeface="Times New Roman" pitchFamily="18" charset="0"/>
                <a:cs typeface="Times New Roman" pitchFamily="18" charset="0"/>
                <a:sym typeface="Arial" charset="0"/>
              </a:rPr>
              <a:t> </a:t>
            </a:r>
            <a:r>
              <a:rPr lang="vi-VN" sz="2800" b="1" dirty="0">
                <a:solidFill>
                  <a:srgbClr val="FF0000"/>
                </a:solidFill>
                <a:latin typeface="Times New Roman" pitchFamily="18" charset="0"/>
                <a:cs typeface="Times New Roman" pitchFamily="18" charset="0"/>
                <a:sym typeface="Arial" charset="0"/>
              </a:rPr>
              <a:t>tuổi</a:t>
            </a:r>
          </a:p>
          <a:p>
            <a:pPr algn="ctr">
              <a:defRPr/>
            </a:pPr>
            <a:r>
              <a:rPr lang="vi-VN" sz="2800" b="1" dirty="0">
                <a:solidFill>
                  <a:srgbClr val="FF0000"/>
                </a:solidFill>
                <a:latin typeface="Times New Roman" pitchFamily="18" charset="0"/>
                <a:cs typeface="Times New Roman" pitchFamily="18" charset="0"/>
                <a:sym typeface="Arial" charset="0"/>
              </a:rPr>
              <a:t>Giáo </a:t>
            </a:r>
            <a:r>
              <a:rPr lang="vi-VN" sz="2800" b="1" dirty="0" smtClean="0">
                <a:solidFill>
                  <a:srgbClr val="FF0000"/>
                </a:solidFill>
                <a:latin typeface="Times New Roman" pitchFamily="18" charset="0"/>
                <a:cs typeface="Times New Roman" pitchFamily="18" charset="0"/>
                <a:sym typeface="Arial" charset="0"/>
              </a:rPr>
              <a:t>viên</a:t>
            </a:r>
            <a:r>
              <a:rPr lang="en-US" sz="2800" b="1" dirty="0" smtClean="0">
                <a:solidFill>
                  <a:srgbClr val="FF0000"/>
                </a:solidFill>
                <a:latin typeface="Times New Roman" pitchFamily="18" charset="0"/>
                <a:cs typeface="Times New Roman" pitchFamily="18" charset="0"/>
                <a:sym typeface="Arial" charset="0"/>
              </a:rPr>
              <a:t> : </a:t>
            </a:r>
            <a:r>
              <a:rPr lang="en-US" sz="2800" b="1" dirty="0" err="1" smtClean="0">
                <a:solidFill>
                  <a:srgbClr val="FF0000"/>
                </a:solidFill>
                <a:latin typeface="Times New Roman" pitchFamily="18" charset="0"/>
                <a:cs typeface="Times New Roman" pitchFamily="18" charset="0"/>
                <a:sym typeface="Arial" charset="0"/>
              </a:rPr>
              <a:t>Nguyễn</a:t>
            </a:r>
            <a:r>
              <a:rPr lang="en-US" sz="2800" b="1" dirty="0" smtClean="0">
                <a:solidFill>
                  <a:srgbClr val="FF0000"/>
                </a:solidFill>
                <a:latin typeface="Times New Roman" pitchFamily="18" charset="0"/>
                <a:cs typeface="Times New Roman" pitchFamily="18" charset="0"/>
                <a:sym typeface="Arial" charset="0"/>
              </a:rPr>
              <a:t> </a:t>
            </a:r>
            <a:r>
              <a:rPr lang="en-US" sz="2800" b="1" dirty="0" err="1" smtClean="0">
                <a:solidFill>
                  <a:srgbClr val="FF0000"/>
                </a:solidFill>
                <a:latin typeface="Times New Roman" pitchFamily="18" charset="0"/>
                <a:cs typeface="Times New Roman" pitchFamily="18" charset="0"/>
                <a:sym typeface="Arial" charset="0"/>
              </a:rPr>
              <a:t>Thị</a:t>
            </a:r>
            <a:r>
              <a:rPr lang="en-US" sz="2800" b="1" dirty="0" smtClean="0">
                <a:solidFill>
                  <a:srgbClr val="FF0000"/>
                </a:solidFill>
                <a:latin typeface="Times New Roman" pitchFamily="18" charset="0"/>
                <a:cs typeface="Times New Roman" pitchFamily="18" charset="0"/>
                <a:sym typeface="Arial" charset="0"/>
              </a:rPr>
              <a:t> </a:t>
            </a:r>
            <a:r>
              <a:rPr lang="en-US" sz="2800" b="1" dirty="0" err="1" smtClean="0">
                <a:solidFill>
                  <a:srgbClr val="FF0000"/>
                </a:solidFill>
                <a:latin typeface="Times New Roman" pitchFamily="18" charset="0"/>
                <a:cs typeface="Times New Roman" pitchFamily="18" charset="0"/>
                <a:sym typeface="Arial" charset="0"/>
              </a:rPr>
              <a:t>Thanh</a:t>
            </a:r>
            <a:r>
              <a:rPr lang="en-US" sz="2800" b="1" dirty="0" smtClean="0">
                <a:solidFill>
                  <a:srgbClr val="FF0000"/>
                </a:solidFill>
                <a:latin typeface="Times New Roman" pitchFamily="18" charset="0"/>
                <a:cs typeface="Times New Roman" pitchFamily="18" charset="0"/>
                <a:sym typeface="Arial" charset="0"/>
              </a:rPr>
              <a:t> </a:t>
            </a:r>
            <a:r>
              <a:rPr lang="en-US" sz="2800" b="1" dirty="0" err="1" smtClean="0">
                <a:solidFill>
                  <a:srgbClr val="FF0000"/>
                </a:solidFill>
                <a:latin typeface="Times New Roman" pitchFamily="18" charset="0"/>
                <a:cs typeface="Times New Roman" pitchFamily="18" charset="0"/>
                <a:sym typeface="Arial" charset="0"/>
              </a:rPr>
              <a:t>Nga</a:t>
            </a:r>
            <a:endParaRPr lang="vi-VN" sz="2800" b="1" dirty="0">
              <a:solidFill>
                <a:srgbClr val="FF0000"/>
              </a:solidFill>
              <a:latin typeface="Times New Roman" pitchFamily="18" charset="0"/>
              <a:cs typeface="Times New Roman" pitchFamily="18" charset="0"/>
              <a:sym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844" y="978659"/>
            <a:ext cx="871656" cy="920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500313" y="590550"/>
            <a:ext cx="7189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Cô</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vừa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đọc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a:t>
            </a:r>
            <a:r>
              <a:rPr lang="en-US" altLang="en-US" b="1" dirty="0">
                <a:solidFill>
                  <a:srgbClr val="FF0000"/>
                </a:solidFill>
                <a:latin typeface="Times New Roman" panose="02020603050405020304" pitchFamily="18" charset="0"/>
                <a:cs typeface="Times New Roman" panose="02020603050405020304" pitchFamily="18" charset="0"/>
              </a:rPr>
              <a:t> con </a:t>
            </a:r>
            <a:r>
              <a:rPr lang="en-US" altLang="en-US" b="1" dirty="0" err="1">
                <a:solidFill>
                  <a:srgbClr val="FF0000"/>
                </a:solidFill>
                <a:latin typeface="Times New Roman" panose="02020603050405020304" pitchFamily="18" charset="0"/>
                <a:cs typeface="Times New Roman" panose="02020603050405020304" pitchFamily="18" charset="0"/>
              </a:rPr>
              <a:t>nghe</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thơ</a:t>
            </a:r>
            <a:r>
              <a:rPr lang="en-US" altLang="en-US" b="1" dirty="0">
                <a:solidFill>
                  <a:srgbClr val="FF0000"/>
                </a:solidFill>
                <a:latin typeface="Times New Roman" panose="02020603050405020304" pitchFamily="18" charset="0"/>
                <a:cs typeface="Times New Roman" panose="02020603050405020304" pitchFamily="18" charset="0"/>
              </a:rPr>
              <a:t> gì?</a:t>
            </a:r>
          </a:p>
        </p:txBody>
      </p:sp>
      <p:sp>
        <p:nvSpPr>
          <p:cNvPr id="5" name="TextBox 4"/>
          <p:cNvSpPr txBox="1">
            <a:spLocks noChangeArrowheads="1"/>
          </p:cNvSpPr>
          <p:nvPr/>
        </p:nvSpPr>
        <p:spPr bwMode="auto">
          <a:xfrm>
            <a:off x="685800" y="2103120"/>
            <a:ext cx="18145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endParaRPr lang="en-US" altLang="en-US" sz="3600" b="1" dirty="0" smtClean="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en-US" altLang="en-US" sz="3600" b="1" dirty="0" err="1" smtClean="0">
                <a:solidFill>
                  <a:srgbClr val="002060"/>
                </a:solidFill>
                <a:latin typeface="Times New Roman" panose="02020603050405020304" pitchFamily="18" charset="0"/>
                <a:cs typeface="Times New Roman" panose="02020603050405020304" pitchFamily="18" charset="0"/>
              </a:rPr>
              <a:t>Bài</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smtClean="0">
                <a:solidFill>
                  <a:srgbClr val="002060"/>
                </a:solidFill>
                <a:latin typeface="Times New Roman" panose="02020603050405020304" pitchFamily="18" charset="0"/>
                <a:cs typeface="Times New Roman" panose="02020603050405020304" pitchFamily="18" charset="0"/>
              </a:rPr>
              <a:t>“</a:t>
            </a:r>
            <a:r>
              <a:rPr lang="en-US" altLang="en-US" sz="3600" b="1" dirty="0" err="1" smtClean="0">
                <a:solidFill>
                  <a:srgbClr val="002060"/>
                </a:solidFill>
                <a:latin typeface="Times New Roman" panose="02020603050405020304" pitchFamily="18" charset="0"/>
                <a:cs typeface="Times New Roman" panose="02020603050405020304" pitchFamily="18" charset="0"/>
              </a:rPr>
              <a:t>Chùm</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quả</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ngọt</a:t>
            </a:r>
            <a:r>
              <a:rPr lang="en-US" altLang="en-US" sz="3600" b="1" dirty="0" smtClean="0">
                <a:solidFill>
                  <a:srgbClr val="002060"/>
                </a:solidFill>
                <a:latin typeface="Times New Roman" panose="02020603050405020304" pitchFamily="18" charset="0"/>
                <a:cs typeface="Times New Roman" panose="02020603050405020304" pitchFamily="18" charset="0"/>
              </a:rPr>
              <a:t> ”</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pic>
        <p:nvPicPr>
          <p:cNvPr id="6" name="Picture 2" descr="D:\tải xuống.jpg"/>
          <p:cNvPicPr>
            <a:picLocks noChangeAspect="1" noChangeArrowheads="1"/>
          </p:cNvPicPr>
          <p:nvPr/>
        </p:nvPicPr>
        <p:blipFill>
          <a:blip r:embed="rId3"/>
          <a:srcRect/>
          <a:stretch>
            <a:fillRect/>
          </a:stretch>
        </p:blipFill>
        <p:spPr bwMode="auto">
          <a:xfrm>
            <a:off x="2880361" y="1874520"/>
            <a:ext cx="8138160" cy="4130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092575" y="627063"/>
            <a:ext cx="4658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thơ</a:t>
            </a:r>
            <a:r>
              <a:rPr lang="en-US" altLang="en-US" sz="3600" b="1" dirty="0">
                <a:solidFill>
                  <a:srgbClr val="FF0000"/>
                </a:solidFill>
                <a:latin typeface="Times New Roman" panose="02020603050405020304" pitchFamily="18" charset="0"/>
                <a:cs typeface="Times New Roman" panose="02020603050405020304" pitchFamily="18" charset="0"/>
              </a:rPr>
              <a:t> do </a:t>
            </a:r>
            <a:r>
              <a:rPr lang="en-US" altLang="en-US" sz="3600" b="1" dirty="0" err="1">
                <a:solidFill>
                  <a:srgbClr val="FF0000"/>
                </a:solidFill>
                <a:latin typeface="Times New Roman" panose="02020603050405020304" pitchFamily="18" charset="0"/>
                <a:cs typeface="Times New Roman" panose="02020603050405020304" pitchFamily="18" charset="0"/>
              </a:rPr>
              <a:t>ai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sáng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tác</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2635250" y="3409950"/>
            <a:ext cx="7346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dirty="0" err="1">
                <a:solidFill>
                  <a:srgbClr val="002060"/>
                </a:solidFill>
                <a:latin typeface="Times New Roman" panose="02020603050405020304" pitchFamily="18" charset="0"/>
                <a:cs typeface="Times New Roman" panose="02020603050405020304" pitchFamily="18" charset="0"/>
              </a:rPr>
              <a:t>Bài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thơ</a:t>
            </a:r>
            <a:r>
              <a:rPr lang="en-US" altLang="en-US" sz="3600" b="1" dirty="0">
                <a:solidFill>
                  <a:srgbClr val="002060"/>
                </a:solidFill>
                <a:latin typeface="Times New Roman" panose="02020603050405020304" pitchFamily="18" charset="0"/>
                <a:cs typeface="Times New Roman" panose="02020603050405020304" pitchFamily="18" charset="0"/>
              </a:rPr>
              <a:t> do </a:t>
            </a:r>
            <a:r>
              <a:rPr lang="en-US" altLang="en-US" sz="3600" b="1" dirty="0" err="1" smtClean="0">
                <a:solidFill>
                  <a:srgbClr val="002060"/>
                </a:solidFill>
                <a:latin typeface="Times New Roman" panose="02020603050405020304" pitchFamily="18" charset="0"/>
                <a:cs typeface="Times New Roman" panose="02020603050405020304" pitchFamily="18" charset="0"/>
              </a:rPr>
              <a:t>Tạ</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Hữu</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Nguyên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sưu</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tầm</a:t>
            </a:r>
            <a:r>
              <a:rPr lang="en-US" altLang="en-US" sz="3600" b="1" dirty="0" smtClean="0">
                <a:solidFill>
                  <a:srgbClr val="002060"/>
                </a:solidFill>
                <a:latin typeface="Times New Roman" panose="02020603050405020304" pitchFamily="18" charset="0"/>
                <a:cs typeface="Times New Roman" panose="02020603050405020304" pitchFamily="18" charset="0"/>
              </a:rPr>
              <a:t> </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85800" y="595313"/>
            <a:ext cx="104893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Chùm</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quả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trong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bài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thơ</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được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tác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giả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miêu</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như</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thế</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nào</a:t>
            </a:r>
            <a:r>
              <a:rPr lang="en-US" altLang="en-US" b="1" dirty="0" smtClean="0">
                <a:solidFill>
                  <a:srgbClr val="FF0000"/>
                </a:solidFill>
                <a:latin typeface="Times New Roman" panose="02020603050405020304" pitchFamily="18" charset="0"/>
                <a:cs typeface="Times New Roman" panose="02020603050405020304" pitchFamily="18" charset="0"/>
              </a:rPr>
              <a:t>?</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930275" y="2514600"/>
            <a:ext cx="23768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b="1" dirty="0" err="1" smtClean="0">
                <a:solidFill>
                  <a:srgbClr val="002060"/>
                </a:solidFill>
                <a:latin typeface="Times New Roman" panose="02020603050405020304" pitchFamily="18" charset="0"/>
                <a:cs typeface="Times New Roman" panose="02020603050405020304" pitchFamily="18" charset="0"/>
              </a:rPr>
              <a:t>Chùm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quả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rất</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đẹp</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và</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ngon</a:t>
            </a:r>
            <a:endParaRPr lang="en-US" altLang="en-US" b="1" dirty="0">
              <a:solidFill>
                <a:srgbClr val="002060"/>
              </a:solidFill>
              <a:latin typeface="Times New Roman" panose="02020603050405020304" pitchFamily="18" charset="0"/>
              <a:cs typeface="Times New Roman" panose="02020603050405020304" pitchFamily="18" charset="0"/>
            </a:endParaRPr>
          </a:p>
        </p:txBody>
      </p:sp>
      <p:pic>
        <p:nvPicPr>
          <p:cNvPr id="2" name="Picture 2" descr="https://f6-zpcloud.zdn.vn/7108051126010505236/d10afba9adca62943bdb.jpg"/>
          <p:cNvPicPr>
            <a:picLocks noChangeAspect="1" noChangeArrowheads="1"/>
          </p:cNvPicPr>
          <p:nvPr/>
        </p:nvPicPr>
        <p:blipFill>
          <a:blip r:embed="rId3"/>
          <a:srcRect/>
          <a:stretch>
            <a:fillRect/>
          </a:stretch>
        </p:blipFill>
        <p:spPr bwMode="auto">
          <a:xfrm>
            <a:off x="4892040" y="1828800"/>
            <a:ext cx="5958839" cy="4221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992188" y="342612"/>
            <a:ext cx="8791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err="1" smtClean="0">
                <a:solidFill>
                  <a:srgbClr val="FF0000"/>
                </a:solidFill>
                <a:latin typeface="Times New Roman" panose="02020603050405020304" pitchFamily="18" charset="0"/>
                <a:cs typeface="Times New Roman" panose="02020603050405020304" pitchFamily="18" charset="0"/>
              </a:rPr>
              <a:t>Các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quả</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các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cành</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cây</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như</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thế</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nào</a:t>
            </a:r>
            <a:r>
              <a:rPr lang="en-US" altLang="en-US" sz="3600" b="1"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992189" y="2255520"/>
            <a:ext cx="26654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dirty="0" err="1" smtClean="0">
                <a:solidFill>
                  <a:srgbClr val="002060"/>
                </a:solidFill>
                <a:latin typeface="Times New Roman" panose="02020603050405020304" pitchFamily="18" charset="0"/>
                <a:cs typeface="Times New Roman" panose="02020603050405020304" pitchFamily="18" charset="0"/>
              </a:rPr>
              <a:t>Quả</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thì</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tròn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vo</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và</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cành</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cây</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vừa</a:t>
            </a:r>
            <a:r>
              <a:rPr lang="en-US" altLang="en-US" sz="3600" b="1" dirty="0" smtClean="0">
                <a:solidFill>
                  <a:srgbClr val="002060"/>
                </a:solidFill>
                <a:latin typeface="Times New Roman" panose="02020603050405020304" pitchFamily="18" charset="0"/>
                <a:cs typeface="Times New Roman" panose="02020603050405020304" pitchFamily="18" charset="0"/>
              </a:rPr>
              <a:t> “la”</a:t>
            </a:r>
          </a:p>
          <a:p>
            <a:pPr>
              <a:spcBef>
                <a:spcPct val="0"/>
              </a:spcBef>
              <a:buFontTx/>
              <a:buNone/>
            </a:pPr>
            <a:r>
              <a:rPr lang="en-US" altLang="en-US" sz="3600" b="1" dirty="0" err="1" smtClean="0">
                <a:solidFill>
                  <a:srgbClr val="002060"/>
                </a:solidFill>
                <a:latin typeface="Times New Roman" panose="02020603050405020304" pitchFamily="18" charset="0"/>
                <a:cs typeface="Times New Roman" panose="02020603050405020304" pitchFamily="18" charset="0"/>
              </a:rPr>
              <a:t>vừa</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bổng</a:t>
            </a:r>
            <a:r>
              <a:rPr lang="en-US" altLang="en-US" sz="3600" b="1" dirty="0" smtClean="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pic>
        <p:nvPicPr>
          <p:cNvPr id="12292" name="Picture 4" descr="https://f6-zpcloud.zdn.vn/627929933822628711/4cc59861ce02015c5813.jpg"/>
          <p:cNvPicPr>
            <a:picLocks noChangeAspect="1" noChangeArrowheads="1"/>
          </p:cNvPicPr>
          <p:nvPr/>
        </p:nvPicPr>
        <p:blipFill>
          <a:blip r:embed="rId3"/>
          <a:srcRect/>
          <a:stretch>
            <a:fillRect/>
          </a:stretch>
        </p:blipFill>
        <p:spPr bwMode="auto">
          <a:xfrm>
            <a:off x="3977640" y="2030413"/>
            <a:ext cx="7101839" cy="3905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188720" y="363538"/>
            <a:ext cx="97793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Các con </a:t>
            </a:r>
            <a:r>
              <a:rPr lang="vi-VN" altLang="en-US" sz="3600" b="1" dirty="0" smtClean="0">
                <a:solidFill>
                  <a:srgbClr val="FF0000"/>
                </a:solidFill>
                <a:latin typeface="Times New Roman" panose="02020603050405020304" pitchFamily="18" charset="0"/>
                <a:cs typeface="Times New Roman" panose="02020603050405020304" pitchFamily="18" charset="0"/>
              </a:rPr>
              <a:t>biết</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tròn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vo</a:t>
            </a:r>
            <a:r>
              <a:rPr lang="en-US" altLang="en-US" sz="3600" b="1" dirty="0" smtClean="0">
                <a:solidFill>
                  <a:srgbClr val="FF0000"/>
                </a:solidFill>
                <a:latin typeface="Times New Roman" panose="02020603050405020304" pitchFamily="18" charset="0"/>
                <a:cs typeface="Times New Roman" panose="02020603050405020304" pitchFamily="18" charset="0"/>
              </a:rPr>
              <a:t>”;”</a:t>
            </a:r>
            <a:r>
              <a:rPr lang="vi-VN"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cành</a:t>
            </a:r>
            <a:r>
              <a:rPr lang="en-US" altLang="en-US" sz="3600" b="1" dirty="0" smtClean="0">
                <a:solidFill>
                  <a:srgbClr val="FF0000"/>
                </a:solidFill>
                <a:latin typeface="Times New Roman" panose="02020603050405020304" pitchFamily="18" charset="0"/>
                <a:cs typeface="Times New Roman" panose="02020603050405020304" pitchFamily="18" charset="0"/>
              </a:rPr>
              <a:t> la”;”</a:t>
            </a:r>
            <a:r>
              <a:rPr lang="en-US" altLang="en-US" sz="3600" b="1" dirty="0" err="1" smtClean="0">
                <a:solidFill>
                  <a:srgbClr val="FF0000"/>
                </a:solidFill>
                <a:latin typeface="Times New Roman" panose="02020603050405020304" pitchFamily="18" charset="0"/>
                <a:cs typeface="Times New Roman" panose="02020603050405020304" pitchFamily="18" charset="0"/>
              </a:rPr>
              <a:t>cành</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bổng”là</a:t>
            </a:r>
            <a:r>
              <a:rPr lang="en-US" altLang="en-US" sz="3600" b="1" dirty="0" smtClean="0">
                <a:solidFill>
                  <a:srgbClr val="FF0000"/>
                </a:solidFill>
                <a:latin typeface="Times New Roman" panose="02020603050405020304" pitchFamily="18" charset="0"/>
                <a:cs typeface="Times New Roman" panose="02020603050405020304" pitchFamily="18" charset="0"/>
              </a:rPr>
              <a:t> gì  </a:t>
            </a:r>
            <a:r>
              <a:rPr lang="en-US" altLang="en-US" sz="3600" b="1" dirty="0" err="1" smtClean="0">
                <a:solidFill>
                  <a:srgbClr val="FF0000"/>
                </a:solidFill>
                <a:latin typeface="Times New Roman" panose="02020603050405020304" pitchFamily="18" charset="0"/>
                <a:cs typeface="Times New Roman" panose="02020603050405020304" pitchFamily="18" charset="0"/>
              </a:rPr>
              <a:t>không</a:t>
            </a:r>
            <a:r>
              <a:rPr lang="en-US" altLang="en-US" sz="3600" b="1" dirty="0" smtClean="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1485900" y="2575560"/>
            <a:ext cx="94821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Tròn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vo</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là</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quả</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tròn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đều</a:t>
            </a:r>
            <a:r>
              <a:rPr lang="en-US" altLang="en-US" sz="3600" b="1" dirty="0" smtClean="0">
                <a:solidFill>
                  <a:srgbClr val="002060"/>
                </a:solidFill>
                <a:latin typeface="Times New Roman" panose="02020603050405020304" pitchFamily="18" charset="0"/>
                <a:cs typeface="Times New Roman" panose="02020603050405020304" pitchFamily="18" charset="0"/>
              </a:rPr>
              <a:t>.</a:t>
            </a:r>
          </a:p>
          <a:p>
            <a:pPr>
              <a:spcBef>
                <a:spcPct val="0"/>
              </a:spcBef>
              <a:buFontTx/>
              <a:buNone/>
            </a:pP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Cành</a:t>
            </a:r>
            <a:r>
              <a:rPr lang="en-US" altLang="en-US" sz="3600" b="1" dirty="0" smtClean="0">
                <a:solidFill>
                  <a:srgbClr val="002060"/>
                </a:solidFill>
                <a:latin typeface="Times New Roman" panose="02020603050405020304" pitchFamily="18" charset="0"/>
                <a:cs typeface="Times New Roman" panose="02020603050405020304" pitchFamily="18" charset="0"/>
              </a:rPr>
              <a:t> la” </a:t>
            </a:r>
            <a:r>
              <a:rPr lang="en-US" altLang="en-US" sz="3600" b="1" dirty="0" err="1" smtClean="0">
                <a:solidFill>
                  <a:srgbClr val="002060"/>
                </a:solidFill>
                <a:latin typeface="Times New Roman" panose="02020603050405020304" pitchFamily="18" charset="0"/>
                <a:cs typeface="Times New Roman" panose="02020603050405020304" pitchFamily="18" charset="0"/>
              </a:rPr>
              <a:t>là</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cành</a:t>
            </a:r>
            <a:r>
              <a:rPr lang="en-US" altLang="en-US" sz="3600" b="1" dirty="0" smtClean="0">
                <a:solidFill>
                  <a:srgbClr val="002060"/>
                </a:solidFill>
                <a:latin typeface="Times New Roman" panose="02020603050405020304" pitchFamily="18" charset="0"/>
                <a:cs typeface="Times New Roman" panose="02020603050405020304" pitchFamily="18" charset="0"/>
              </a:rPr>
              <a:t> ở </a:t>
            </a:r>
            <a:r>
              <a:rPr lang="en-US" altLang="en-US" sz="3600" b="1" dirty="0" err="1" smtClean="0">
                <a:solidFill>
                  <a:srgbClr val="002060"/>
                </a:solidFill>
                <a:latin typeface="Times New Roman" panose="02020603050405020304" pitchFamily="18" charset="0"/>
                <a:cs typeface="Times New Roman" panose="02020603050405020304" pitchFamily="18" charset="0"/>
              </a:rPr>
              <a:t>dưới</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thấp</a:t>
            </a:r>
            <a:r>
              <a:rPr lang="en-US" altLang="en-US" sz="3600" b="1" dirty="0" smtClean="0">
                <a:solidFill>
                  <a:srgbClr val="002060"/>
                </a:solidFill>
                <a:latin typeface="Times New Roman" panose="02020603050405020304" pitchFamily="18" charset="0"/>
                <a:cs typeface="Times New Roman" panose="02020603050405020304" pitchFamily="18" charset="0"/>
              </a:rPr>
              <a:t>.</a:t>
            </a:r>
          </a:p>
          <a:p>
            <a:pPr>
              <a:spcBef>
                <a:spcPct val="0"/>
              </a:spcBef>
              <a:buFontTx/>
              <a:buNone/>
            </a:pP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Cành</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bổng</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là</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những</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cảnh</a:t>
            </a:r>
            <a:r>
              <a:rPr lang="en-US" altLang="en-US" sz="3600" b="1" dirty="0" smtClean="0">
                <a:solidFill>
                  <a:srgbClr val="002060"/>
                </a:solidFill>
                <a:latin typeface="Times New Roman" panose="02020603050405020304" pitchFamily="18" charset="0"/>
                <a:cs typeface="Times New Roman" panose="02020603050405020304" pitchFamily="18" charset="0"/>
              </a:rPr>
              <a:t> ở </a:t>
            </a:r>
            <a:r>
              <a:rPr lang="en-US" altLang="en-US" sz="3600" b="1" dirty="0" err="1" smtClean="0">
                <a:solidFill>
                  <a:srgbClr val="002060"/>
                </a:solidFill>
                <a:latin typeface="Times New Roman" panose="02020603050405020304" pitchFamily="18" charset="0"/>
                <a:cs typeface="Times New Roman" panose="02020603050405020304" pitchFamily="18" charset="0"/>
              </a:rPr>
              <a:t>trên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cao</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vi-VN" altLang="en-US" sz="3600" b="1" dirty="0" smtClean="0">
                <a:solidFill>
                  <a:srgbClr val="002060"/>
                </a:solidFill>
                <a:latin typeface="Times New Roman" panose="02020603050405020304" pitchFamily="18" charset="0"/>
                <a:cs typeface="Times New Roman" panose="02020603050405020304" pitchFamily="18" charset="0"/>
              </a:rPr>
              <a:t>.</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008188" y="363538"/>
            <a:ext cx="84375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b="1" dirty="0" smtClean="0">
                <a:solidFill>
                  <a:srgbClr val="FF0000"/>
                </a:solidFill>
                <a:latin typeface="Times New Roman" panose="02020603050405020304" pitchFamily="18" charset="0"/>
                <a:cs typeface="Times New Roman" panose="02020603050405020304" pitchFamily="18" charset="0"/>
              </a:rPr>
              <a:t>Ai </a:t>
            </a:r>
            <a:r>
              <a:rPr lang="en-US" altLang="en-US" b="1" dirty="0" err="1" smtClean="0">
                <a:solidFill>
                  <a:srgbClr val="FF0000"/>
                </a:solidFill>
                <a:latin typeface="Times New Roman" panose="02020603050405020304" pitchFamily="18" charset="0"/>
                <a:cs typeface="Times New Roman" panose="02020603050405020304" pitchFamily="18" charset="0"/>
              </a:rPr>
              <a:t>là</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người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trồng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cây?Đến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khi</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cây</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cho</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quả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thơm</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thì</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bạn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nhỏ</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đã</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làm</a:t>
            </a:r>
            <a:r>
              <a:rPr lang="en-US" altLang="en-US" b="1" dirty="0" smtClean="0">
                <a:solidFill>
                  <a:srgbClr val="FF0000"/>
                </a:solidFill>
                <a:latin typeface="Times New Roman" panose="02020603050405020304" pitchFamily="18" charset="0"/>
                <a:cs typeface="Times New Roman" panose="02020603050405020304" pitchFamily="18" charset="0"/>
              </a:rPr>
              <a:t> gì?</a:t>
            </a:r>
            <a:endParaRPr lang="en-US" altLang="en-US"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https://f5-zpcloud.zdn.vn/3063307209545413289/2733e6acb0cf7f9126de.jpg"/>
          <p:cNvPicPr>
            <a:picLocks noChangeAspect="1" noChangeArrowheads="1"/>
          </p:cNvPicPr>
          <p:nvPr/>
        </p:nvPicPr>
        <p:blipFill>
          <a:blip r:embed="rId3"/>
          <a:srcRect/>
          <a:stretch>
            <a:fillRect/>
          </a:stretch>
        </p:blipFill>
        <p:spPr bwMode="auto">
          <a:xfrm>
            <a:off x="4940935" y="1866582"/>
            <a:ext cx="5057775" cy="4143376"/>
          </a:xfrm>
          <a:prstGeom prst="rect">
            <a:avLst/>
          </a:prstGeom>
          <a:noFill/>
        </p:spPr>
      </p:pic>
      <p:sp>
        <p:nvSpPr>
          <p:cNvPr id="6" name="TextBox 5"/>
          <p:cNvSpPr txBox="1">
            <a:spLocks noChangeArrowheads="1"/>
          </p:cNvSpPr>
          <p:nvPr/>
        </p:nvSpPr>
        <p:spPr bwMode="auto">
          <a:xfrm>
            <a:off x="930275" y="2377440"/>
            <a:ext cx="31305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b="1" dirty="0" err="1" smtClean="0">
                <a:solidFill>
                  <a:srgbClr val="002060"/>
                </a:solidFill>
                <a:latin typeface="Times New Roman" panose="02020603050405020304" pitchFamily="18" charset="0"/>
                <a:cs typeface="Times New Roman" panose="02020603050405020304" pitchFamily="18" charset="0"/>
              </a:rPr>
              <a:t>Ông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đã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trồng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cây</a:t>
            </a:r>
            <a:r>
              <a:rPr lang="en-US" altLang="en-US" b="1" dirty="0" smtClean="0">
                <a:solidFill>
                  <a:srgbClr val="002060"/>
                </a:solidFill>
                <a:latin typeface="Times New Roman" panose="02020603050405020304" pitchFamily="18" charset="0"/>
                <a:cs typeface="Times New Roman" panose="02020603050405020304" pitchFamily="18" charset="0"/>
              </a:rPr>
              <a:t> .</a:t>
            </a:r>
          </a:p>
          <a:p>
            <a:pPr>
              <a:spcBef>
                <a:spcPct val="0"/>
              </a:spcBef>
              <a:buFontTx/>
              <a:buNone/>
            </a:pPr>
            <a:r>
              <a:rPr lang="en-US" altLang="en-US" b="1" dirty="0" err="1" smtClean="0">
                <a:solidFill>
                  <a:srgbClr val="002060"/>
                </a:solidFill>
                <a:latin typeface="Times New Roman" panose="02020603050405020304" pitchFamily="18" charset="0"/>
                <a:cs typeface="Times New Roman" panose="02020603050405020304" pitchFamily="18" charset="0"/>
              </a:rPr>
              <a:t>Bạn</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nhỏ</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đã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hái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quả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thơm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biếu</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bà</a:t>
            </a:r>
            <a:r>
              <a:rPr lang="en-US" altLang="en-US" b="1" dirty="0" smtClean="0">
                <a:solidFill>
                  <a:srgbClr val="002060"/>
                </a:solidFill>
                <a:latin typeface="Times New Roman" panose="02020603050405020304" pitchFamily="18" charset="0"/>
                <a:cs typeface="Times New Roman" panose="02020603050405020304" pitchFamily="18" charset="0"/>
              </a:rPr>
              <a:t>.</a:t>
            </a:r>
            <a:endParaRPr lang="en-US" alt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15440" y="515938"/>
            <a:ext cx="9643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Qua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thơ</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con </a:t>
            </a:r>
            <a:r>
              <a:rPr lang="en-US" altLang="en-US" sz="3600" b="1" dirty="0" err="1">
                <a:solidFill>
                  <a:srgbClr val="FF0000"/>
                </a:solidFill>
                <a:latin typeface="Times New Roman" panose="02020603050405020304" pitchFamily="18" charset="0"/>
                <a:cs typeface="Times New Roman" panose="02020603050405020304" pitchFamily="18" charset="0"/>
              </a:rPr>
              <a:t>rút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ra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được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b="1" dirty="0">
                <a:solidFill>
                  <a:srgbClr val="FF0000"/>
                </a:solidFill>
                <a:latin typeface="Times New Roman" panose="02020603050405020304" pitchFamily="18" charset="0"/>
                <a:cs typeface="Times New Roman" panose="02020603050405020304" pitchFamily="18" charset="0"/>
              </a:rPr>
              <a:t> gì?</a:t>
            </a:r>
          </a:p>
        </p:txBody>
      </p:sp>
      <p:sp>
        <p:nvSpPr>
          <p:cNvPr id="5" name="TextBox 4"/>
          <p:cNvSpPr txBox="1">
            <a:spLocks noChangeArrowheads="1"/>
          </p:cNvSpPr>
          <p:nvPr/>
        </p:nvSpPr>
        <p:spPr bwMode="auto">
          <a:xfrm>
            <a:off x="1270000" y="2392680"/>
            <a:ext cx="101552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Qua </a:t>
            </a:r>
            <a:r>
              <a:rPr lang="en-US" altLang="en-US" b="1" dirty="0" err="1">
                <a:solidFill>
                  <a:srgbClr val="002060"/>
                </a:solidFill>
                <a:latin typeface="Times New Roman" panose="02020603050405020304" pitchFamily="18" charset="0"/>
                <a:cs typeface="Times New Roman" panose="02020603050405020304" pitchFamily="18" charset="0"/>
              </a:rPr>
              <a:t>bài</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thơ</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không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chỉ</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miêu</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vẻ</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đẹp</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của</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chùm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quả</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ngọt</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mà</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còn</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là</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tấm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lòng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hiếu</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thảo</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của</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cháu</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bé</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đối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với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ông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bà</a:t>
            </a:r>
            <a:r>
              <a:rPr lang="en-US" altLang="en-US" b="1" dirty="0" smtClean="0">
                <a:solidFill>
                  <a:srgbClr val="002060"/>
                </a:solidFill>
                <a:latin typeface="Times New Roman" panose="02020603050405020304" pitchFamily="18" charset="0"/>
                <a:cs typeface="Times New Roman" panose="02020603050405020304" pitchFamily="18" charset="0"/>
              </a:rPr>
              <a:t> .Qua </a:t>
            </a:r>
            <a:r>
              <a:rPr lang="en-US" altLang="en-US" b="1" dirty="0" err="1" smtClean="0">
                <a:solidFill>
                  <a:srgbClr val="002060"/>
                </a:solidFill>
                <a:latin typeface="Times New Roman" panose="02020603050405020304" pitchFamily="18" charset="0"/>
                <a:cs typeface="Times New Roman" panose="02020603050405020304" pitchFamily="18" charset="0"/>
              </a:rPr>
              <a:t>bài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thơ</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này</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chúng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mình</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hãy</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học</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tập</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theo</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em</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bé</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nhé,luôn</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biết</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ơn</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hiếu</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thảo</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với</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ông</a:t>
            </a:r>
            <a:r>
              <a:rPr lang="en-US" altLang="en-US" b="1" dirty="0" smtClean="0">
                <a:solidFill>
                  <a:srgbClr val="002060"/>
                </a:solidFill>
                <a:latin typeface="Times New Roman" panose="02020603050405020304" pitchFamily="18" charset="0"/>
                <a:cs typeface="Times New Roman" panose="02020603050405020304" pitchFamily="18" charset="0"/>
              </a:rPr>
              <a:t> </a:t>
            </a:r>
            <a:r>
              <a:rPr lang="en-US" altLang="en-US" b="1" dirty="0" err="1" smtClean="0">
                <a:solidFill>
                  <a:srgbClr val="002060"/>
                </a:solidFill>
                <a:latin typeface="Times New Roman" panose="02020603050405020304" pitchFamily="18" charset="0"/>
                <a:cs typeface="Times New Roman" panose="02020603050405020304" pitchFamily="18" charset="0"/>
              </a:rPr>
              <a:t>bà</a:t>
            </a:r>
            <a:r>
              <a:rPr lang="en-US" altLang="en-US" b="1" dirty="0" smtClean="0">
                <a:solidFill>
                  <a:srgbClr val="002060"/>
                </a:solidFill>
                <a:latin typeface="Times New Roman" panose="02020603050405020304" pitchFamily="18" charset="0"/>
                <a:cs typeface="Times New Roman" panose="02020603050405020304" pitchFamily="18" charset="0"/>
              </a:rPr>
              <a:t> cha </a:t>
            </a:r>
            <a:r>
              <a:rPr lang="en-US" altLang="en-US" b="1" dirty="0" err="1" smtClean="0">
                <a:solidFill>
                  <a:srgbClr val="002060"/>
                </a:solidFill>
                <a:latin typeface="Times New Roman" panose="02020603050405020304" pitchFamily="18" charset="0"/>
                <a:cs typeface="Times New Roman" panose="02020603050405020304" pitchFamily="18" charset="0"/>
              </a:rPr>
              <a:t>mẹ</a:t>
            </a:r>
            <a:r>
              <a:rPr lang="en-US" altLang="en-US" b="1" dirty="0" smtClean="0">
                <a:solidFill>
                  <a:srgbClr val="002060"/>
                </a:solidFill>
                <a:latin typeface="Times New Roman" panose="02020603050405020304" pitchFamily="18" charset="0"/>
                <a:cs typeface="Times New Roman" panose="02020603050405020304" pitchFamily="18" charset="0"/>
              </a:rPr>
              <a:t> !</a:t>
            </a:r>
            <a:endParaRPr lang="en-US" alt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o-hinh-nen-powerpoint.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p:nvPr/>
        </p:nvSpPr>
        <p:spPr>
          <a:xfrm>
            <a:off x="2389248" y="3275112"/>
            <a:ext cx="7413504" cy="707886"/>
          </a:xfrm>
          <a:prstGeom prst="rect">
            <a:avLst/>
          </a:prstGeom>
        </p:spPr>
        <p:txBody>
          <a:bodyPr wrap="none">
            <a:spAutoFit/>
          </a:bodyPr>
          <a:lstStyle/>
          <a:p>
            <a:pPr algn="ctr">
              <a:defRPr/>
            </a:pPr>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XIN </a:t>
            </a:r>
            <a:r>
              <a:rPr lang="en-US" sz="4000" b="1" cap="all" dirty="0" err="1"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Chào</a:t>
            </a:r>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VÀ HẸN GẶP LẠI !</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nam hoc 21-22\hinhnen\images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14625" y="393700"/>
            <a:ext cx="9074150" cy="6740307"/>
          </a:xfrm>
          <a:prstGeom prst="rect">
            <a:avLst/>
          </a:prstGeom>
        </p:spPr>
        <p:txBody>
          <a:bodyPr>
            <a:spAutoFit/>
          </a:bodyPr>
          <a:lstStyle/>
          <a:p>
            <a:pPr algn="just">
              <a:defRPr/>
            </a:pPr>
            <a:r>
              <a:rPr lang="vi-VN" sz="2400" b="1" dirty="0">
                <a:solidFill>
                  <a:schemeClr val="tx1"/>
                </a:solidFill>
                <a:latin typeface="Arial" charset="0"/>
                <a:cs typeface="Arial" charset="0"/>
                <a:sym typeface="Arial" charset="0"/>
              </a:rPr>
              <a:t> </a:t>
            </a:r>
            <a:r>
              <a:rPr lang="vi-VN" sz="2400" b="1" dirty="0">
                <a:solidFill>
                  <a:schemeClr val="tx1"/>
                </a:solidFill>
                <a:latin typeface="+mj-lt"/>
                <a:cs typeface="Arial" charset="0"/>
                <a:sym typeface="Arial" charset="0"/>
              </a:rPr>
              <a:t>I. MỤC ĐÍCH-YÊU CẦU.</a:t>
            </a:r>
            <a:endParaRPr lang="vi-VN" sz="2400" dirty="0">
              <a:solidFill>
                <a:schemeClr val="tx1"/>
              </a:solidFill>
              <a:latin typeface="+mj-lt"/>
              <a:cs typeface="Arial" charset="0"/>
              <a:sym typeface="Arial" charset="0"/>
            </a:endParaRPr>
          </a:p>
          <a:p>
            <a:pPr algn="just">
              <a:defRPr/>
            </a:pPr>
            <a:r>
              <a:rPr lang="vi-VN" sz="2400" b="1" dirty="0">
                <a:solidFill>
                  <a:schemeClr val="tx1"/>
                </a:solidFill>
                <a:latin typeface="+mj-lt"/>
                <a:cs typeface="Arial" charset="0"/>
                <a:sym typeface="Arial" charset="0"/>
              </a:rPr>
              <a:t> 1. Kiến thức:</a:t>
            </a:r>
            <a:endParaRPr lang="vi-VN" sz="2400" dirty="0">
              <a:solidFill>
                <a:schemeClr val="tx1"/>
              </a:solidFill>
              <a:latin typeface="+mj-lt"/>
              <a:cs typeface="Arial" charset="0"/>
              <a:sym typeface="Arial" charset="0"/>
            </a:endParaRPr>
          </a:p>
          <a:p>
            <a:pPr algn="just">
              <a:defRPr/>
            </a:pPr>
            <a:r>
              <a:rPr lang="vi-VN" sz="2400" dirty="0">
                <a:solidFill>
                  <a:schemeClr val="tx1"/>
                </a:solidFill>
                <a:latin typeface="+mj-lt"/>
                <a:cs typeface="Arial" charset="0"/>
                <a:sym typeface="Arial" charset="0"/>
              </a:rPr>
              <a:t>- Trẻ biết tên bài thơ, tên tác giả.</a:t>
            </a:r>
          </a:p>
          <a:p>
            <a:pPr algn="just">
              <a:defRPr/>
            </a:pPr>
            <a:r>
              <a:rPr lang="vi-VN" sz="2400" dirty="0" smtClean="0">
                <a:solidFill>
                  <a:schemeClr val="tx1"/>
                </a:solidFill>
                <a:latin typeface="+mj-lt"/>
                <a:cs typeface="Arial" charset="0"/>
                <a:sym typeface="Arial" charset="0"/>
              </a:rPr>
              <a:t>- Hiểu </a:t>
            </a:r>
            <a:r>
              <a:rPr lang="vi-VN" sz="2400" dirty="0">
                <a:solidFill>
                  <a:schemeClr val="tx1"/>
                </a:solidFill>
                <a:latin typeface="+mj-lt"/>
                <a:cs typeface="Arial" charset="0"/>
                <a:sym typeface="Arial" charset="0"/>
              </a:rPr>
              <a:t>được nội dung bài thơ </a:t>
            </a:r>
            <a:r>
              <a:rPr lang="vi-VN" sz="2400" dirty="0" smtClean="0">
                <a:solidFill>
                  <a:schemeClr val="tx1"/>
                </a:solidFill>
                <a:latin typeface="+mj-lt"/>
                <a:cs typeface="Arial" charset="0"/>
                <a:sym typeface="Arial" charset="0"/>
              </a:rPr>
              <a:t>“</a:t>
            </a:r>
            <a:r>
              <a:rPr lang="en-US" sz="2400" dirty="0" err="1" smtClean="0">
                <a:solidFill>
                  <a:schemeClr val="tx1"/>
                </a:solidFill>
                <a:latin typeface="+mj-lt"/>
                <a:cs typeface="Arial" charset="0"/>
                <a:sym typeface="Arial" charset="0"/>
              </a:rPr>
              <a:t>Chùm</a:t>
            </a:r>
            <a:r>
              <a:rPr lang="en-US" sz="2400" dirty="0" smtClean="0">
                <a:solidFill>
                  <a:schemeClr val="tx1"/>
                </a:solidFill>
                <a:latin typeface="+mj-lt"/>
                <a:cs typeface="Arial" charset="0"/>
                <a:sym typeface="Arial" charset="0"/>
              </a:rPr>
              <a:t> </a:t>
            </a:r>
            <a:r>
              <a:rPr lang="en-US" sz="2400" dirty="0" err="1" smtClean="0">
                <a:solidFill>
                  <a:schemeClr val="tx1"/>
                </a:solidFill>
                <a:latin typeface="+mj-lt"/>
                <a:cs typeface="Arial" charset="0"/>
                <a:sym typeface="Arial" charset="0"/>
              </a:rPr>
              <a:t>quả</a:t>
            </a:r>
            <a:r>
              <a:rPr lang="en-US" sz="2400" dirty="0" smtClean="0">
                <a:solidFill>
                  <a:schemeClr val="tx1"/>
                </a:solidFill>
                <a:latin typeface="+mj-lt"/>
                <a:cs typeface="Arial" charset="0"/>
                <a:sym typeface="Arial" charset="0"/>
              </a:rPr>
              <a:t> </a:t>
            </a:r>
            <a:r>
              <a:rPr lang="en-US" sz="2400" dirty="0" err="1" smtClean="0">
                <a:solidFill>
                  <a:schemeClr val="tx1"/>
                </a:solidFill>
                <a:latin typeface="+mj-lt"/>
                <a:cs typeface="Arial" charset="0"/>
                <a:sym typeface="Arial" charset="0"/>
              </a:rPr>
              <a:t>ngọt</a:t>
            </a:r>
            <a:r>
              <a:rPr lang="vi-VN" sz="2400" dirty="0" smtClean="0">
                <a:solidFill>
                  <a:schemeClr val="tx1"/>
                </a:solidFill>
                <a:latin typeface="+mj-lt"/>
                <a:cs typeface="Arial" charset="0"/>
                <a:sym typeface="Arial" charset="0"/>
              </a:rPr>
              <a:t>”:</a:t>
            </a:r>
            <a:r>
              <a:rPr lang="pt-BR" sz="2400" dirty="0" smtClean="0">
                <a:solidFill>
                  <a:schemeClr val="tx1"/>
                </a:solidFill>
                <a:latin typeface="Times New Roman" pitchFamily="18" charset="0"/>
                <a:cs typeface="Times New Roman" pitchFamily="18" charset="0"/>
              </a:rPr>
              <a:t> Bài thơ nói về vẻ đẹp của chùm quả mùa xuân, mùa xuân đến chùm quả rất đẹp, quả nào cũng tròn vo và tỏa ra mùi hương thơm ngát khắp vườn, để có được vườn cây ngon ngọt là nhờ bàn tay ông hàng ngày chăm sóc vun trồng đấy.</a:t>
            </a:r>
            <a:r>
              <a:rPr lang="vi-VN" sz="2400" dirty="0" smtClean="0">
                <a:solidFill>
                  <a:schemeClr val="tx1"/>
                </a:solidFill>
                <a:latin typeface="+mj-lt"/>
                <a:cs typeface="Arial" charset="0"/>
                <a:sym typeface="Arial" charset="0"/>
              </a:rPr>
              <a:t> </a:t>
            </a:r>
          </a:p>
          <a:p>
            <a:pPr algn="just">
              <a:defRPr/>
            </a:pPr>
            <a:r>
              <a:rPr lang="vi-VN" sz="2400" b="1" dirty="0" smtClean="0">
                <a:solidFill>
                  <a:schemeClr val="tx1"/>
                </a:solidFill>
                <a:latin typeface="+mj-lt"/>
                <a:cs typeface="Arial" charset="0"/>
                <a:sym typeface="Arial" charset="0"/>
              </a:rPr>
              <a:t> 2. Kỹ năng:</a:t>
            </a:r>
            <a:r>
              <a:rPr lang="vi-VN" sz="2400" dirty="0" smtClean="0">
                <a:solidFill>
                  <a:schemeClr val="tx1"/>
                </a:solidFill>
                <a:latin typeface="+mj-lt"/>
                <a:cs typeface="Arial" charset="0"/>
                <a:sym typeface="Arial" charset="0"/>
              </a:rPr>
              <a:t>                                          </a:t>
            </a:r>
          </a:p>
          <a:p>
            <a:pPr>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Trẻ</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thơ</a:t>
            </a:r>
            <a:r>
              <a:rPr lang="en-US" sz="2400" dirty="0" smtClean="0">
                <a:solidFill>
                  <a:schemeClr val="tx1"/>
                </a:solidFill>
                <a:latin typeface="Times New Roman" pitchFamily="18" charset="0"/>
                <a:cs typeface="Times New Roman" pitchFamily="18" charset="0"/>
              </a:rPr>
              <a:t>.</a:t>
            </a:r>
          </a:p>
          <a:p>
            <a:pPr>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Trẻ</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diễn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thơ</a:t>
            </a:r>
            <a:r>
              <a:rPr lang="en-US" sz="2400" dirty="0" smtClean="0">
                <a:solidFill>
                  <a:schemeClr val="tx1"/>
                </a:solidFill>
                <a:latin typeface="Times New Roman" pitchFamily="18" charset="0"/>
                <a:cs typeface="Times New Roman" pitchFamily="18" charset="0"/>
              </a:rPr>
              <a:t>.</a:t>
            </a:r>
          </a:p>
          <a:p>
            <a:pPr>
              <a:defRP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Trẻ</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nhịp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sáng,nhí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thơ</a:t>
            </a:r>
            <a:r>
              <a:rPr lang="en-US" sz="2400" dirty="0" smtClean="0">
                <a:solidFill>
                  <a:schemeClr val="tx1"/>
                </a:solidFill>
                <a:latin typeface="Times New Roman" pitchFamily="18" charset="0"/>
                <a:cs typeface="Times New Roman" pitchFamily="18" charset="0"/>
              </a:rPr>
              <a:t>.</a:t>
            </a:r>
          </a:p>
          <a:p>
            <a:pPr algn="just">
              <a:defRPr/>
            </a:pPr>
            <a:r>
              <a:rPr lang="vi-VN" sz="2400" dirty="0" smtClean="0">
                <a:solidFill>
                  <a:schemeClr val="tx1"/>
                </a:solidFill>
                <a:latin typeface="Times New Roman" pitchFamily="18" charset="0"/>
                <a:cs typeface="Times New Roman" pitchFamily="18" charset="0"/>
                <a:sym typeface="Arial" charset="0"/>
              </a:rPr>
              <a:t> </a:t>
            </a:r>
            <a:r>
              <a:rPr lang="en-US" sz="2400" dirty="0" smtClean="0">
                <a:solidFill>
                  <a:schemeClr val="tx1"/>
                </a:solidFill>
                <a:latin typeface="Times New Roman" pitchFamily="18" charset="0"/>
                <a:cs typeface="Times New Roman" pitchFamily="18" charset="0"/>
                <a:sym typeface="Arial" charset="0"/>
              </a:rPr>
              <a:t>- </a:t>
            </a:r>
            <a:r>
              <a:rPr lang="vi-VN" sz="2400" dirty="0" smtClean="0">
                <a:solidFill>
                  <a:schemeClr val="tx1"/>
                </a:solidFill>
                <a:latin typeface="Times New Roman" pitchFamily="18" charset="0"/>
                <a:cs typeface="Times New Roman" pitchFamily="18" charset="0"/>
                <a:sym typeface="Arial" charset="0"/>
              </a:rPr>
              <a:t>Rèn trẻ trả lời đủ</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câu</a:t>
            </a:r>
            <a:r>
              <a:rPr lang="en-US" sz="2400" dirty="0" smtClean="0">
                <a:solidFill>
                  <a:schemeClr val="tx1"/>
                </a:solidFill>
                <a:latin typeface="Times New Roman" pitchFamily="18" charset="0"/>
                <a:cs typeface="Times New Roman" pitchFamily="18" charset="0"/>
                <a:sym typeface="Arial" charset="0"/>
              </a:rPr>
              <a:t> </a:t>
            </a:r>
            <a:r>
              <a:rPr lang="vi-VN" sz="2400" dirty="0" smtClean="0">
                <a:solidFill>
                  <a:schemeClr val="tx1"/>
                </a:solidFill>
                <a:latin typeface="Times New Roman" pitchFamily="18" charset="0"/>
                <a:cs typeface="Times New Roman" pitchFamily="18" charset="0"/>
                <a:sym typeface="Arial" charset="0"/>
              </a:rPr>
              <a:t>    </a:t>
            </a:r>
            <a:r>
              <a:rPr lang="vi-VN" sz="2400" dirty="0">
                <a:solidFill>
                  <a:schemeClr val="tx1"/>
                </a:solidFill>
                <a:latin typeface="Times New Roman" pitchFamily="18" charset="0"/>
                <a:cs typeface="Times New Roman" pitchFamily="18" charset="0"/>
                <a:sym typeface="Arial" charset="0"/>
              </a:rPr>
              <a:t>                                                    </a:t>
            </a:r>
          </a:p>
          <a:p>
            <a:pPr algn="just">
              <a:defRPr/>
            </a:pPr>
            <a:r>
              <a:rPr lang="vi-VN" sz="2400" b="1" dirty="0" smtClean="0">
                <a:solidFill>
                  <a:schemeClr val="tx1"/>
                </a:solidFill>
                <a:latin typeface="Times New Roman" pitchFamily="18" charset="0"/>
                <a:cs typeface="Times New Roman" pitchFamily="18" charset="0"/>
                <a:sym typeface="Arial" charset="0"/>
              </a:rPr>
              <a:t>3. Thái độ</a:t>
            </a:r>
            <a:r>
              <a:rPr lang="vi-VN" sz="2400" dirty="0" smtClean="0">
                <a:solidFill>
                  <a:schemeClr val="tx1"/>
                </a:solidFill>
                <a:latin typeface="Times New Roman" pitchFamily="18" charset="0"/>
                <a:cs typeface="Times New Roman" pitchFamily="18" charset="0"/>
                <a:sym typeface="Arial" charset="0"/>
              </a:rPr>
              <a:t>:</a:t>
            </a:r>
            <a:endParaRPr lang="en-US" sz="2400" dirty="0" smtClean="0">
              <a:solidFill>
                <a:schemeClr val="tx1"/>
              </a:solidFill>
              <a:latin typeface="Times New Roman" pitchFamily="18" charset="0"/>
              <a:cs typeface="Times New Roman" pitchFamily="18" charset="0"/>
              <a:sym typeface="Arial" charset="0"/>
            </a:endParaRPr>
          </a:p>
          <a:p>
            <a:pPr algn="just">
              <a:buFontTx/>
              <a:buChar char="-"/>
              <a:defRPr/>
            </a:pPr>
            <a:r>
              <a:rPr lang="en-US" sz="2400" dirty="0" err="1" smtClean="0">
                <a:solidFill>
                  <a:schemeClr val="tx1"/>
                </a:solidFill>
                <a:latin typeface="Times New Roman" pitchFamily="18" charset="0"/>
                <a:cs typeface="Times New Roman" pitchFamily="18" charset="0"/>
                <a:sym typeface="Arial" charset="0"/>
              </a:rPr>
              <a:t>Trẻ</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hứng</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thú</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tham</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gia</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vào</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hoạt</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động</a:t>
            </a:r>
            <a:endParaRPr lang="en-US" sz="2400" dirty="0" smtClean="0">
              <a:solidFill>
                <a:schemeClr val="tx1"/>
              </a:solidFill>
              <a:latin typeface="Times New Roman" pitchFamily="18" charset="0"/>
              <a:cs typeface="Times New Roman" pitchFamily="18" charset="0"/>
              <a:sym typeface="Arial" charset="0"/>
            </a:endParaRPr>
          </a:p>
          <a:p>
            <a:pPr algn="just">
              <a:buFontTx/>
              <a:buChar char="-"/>
              <a:defRPr/>
            </a:pPr>
            <a:r>
              <a:rPr lang="en-US" sz="2400" dirty="0" err="1" smtClean="0">
                <a:solidFill>
                  <a:schemeClr val="tx1"/>
                </a:solidFill>
                <a:latin typeface="Times New Roman" pitchFamily="18" charset="0"/>
                <a:cs typeface="Times New Roman" pitchFamily="18" charset="0"/>
                <a:sym typeface="Arial" charset="0"/>
              </a:rPr>
              <a:t>Biết</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vâng</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lời</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người</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lớn,hiếu</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thảo</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với</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ông</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bà</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bố</a:t>
            </a:r>
            <a:r>
              <a:rPr lang="en-US" sz="2400" dirty="0" smtClean="0">
                <a:solidFill>
                  <a:schemeClr val="tx1"/>
                </a:solidFill>
                <a:latin typeface="Times New Roman" pitchFamily="18" charset="0"/>
                <a:cs typeface="Times New Roman" pitchFamily="18" charset="0"/>
                <a:sym typeface="Arial" charset="0"/>
              </a:rPr>
              <a:t> </a:t>
            </a:r>
            <a:r>
              <a:rPr lang="en-US" sz="2400" dirty="0" err="1" smtClean="0">
                <a:solidFill>
                  <a:schemeClr val="tx1"/>
                </a:solidFill>
                <a:latin typeface="Times New Roman" pitchFamily="18" charset="0"/>
                <a:cs typeface="Times New Roman" pitchFamily="18" charset="0"/>
                <a:sym typeface="Arial" charset="0"/>
              </a:rPr>
              <a:t>mẹ</a:t>
            </a:r>
            <a:r>
              <a:rPr lang="en-US" sz="2400" dirty="0" smtClean="0">
                <a:solidFill>
                  <a:schemeClr val="tx1"/>
                </a:solidFill>
                <a:latin typeface="Times New Roman" pitchFamily="18" charset="0"/>
                <a:cs typeface="Times New Roman" pitchFamily="18" charset="0"/>
                <a:sym typeface="Arial" charset="0"/>
              </a:rPr>
              <a:t>.</a:t>
            </a:r>
          </a:p>
          <a:p>
            <a:pPr algn="just">
              <a:defRPr/>
            </a:pPr>
            <a:endParaRPr lang="en-US" sz="2400" dirty="0" smtClean="0">
              <a:latin typeface="+mj-lt"/>
              <a:cs typeface="Arial" charset="0"/>
              <a:sym typeface="Arial" charset="0"/>
            </a:endParaRPr>
          </a:p>
          <a:p>
            <a:pPr algn="just">
              <a:defRPr/>
            </a:pPr>
            <a:endParaRPr lang="en-US" sz="2400" dirty="0" smtClean="0">
              <a:latin typeface="+mj-lt"/>
              <a:cs typeface="Arial" charset="0"/>
              <a:sym typeface="Arial" charset="0"/>
            </a:endParaRPr>
          </a:p>
          <a:p>
            <a:pPr algn="just">
              <a:defRPr/>
            </a:pPr>
            <a:endParaRPr lang="vi-VN" sz="2400" dirty="0">
              <a:latin typeface="+mj-lt"/>
              <a:cs typeface="Arial" charset="0"/>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nam hoc 21-22\hinhnen\images (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1650" y="2301875"/>
            <a:ext cx="6197530" cy="1077218"/>
          </a:xfrm>
          <a:prstGeom prst="rect">
            <a:avLst/>
          </a:prstGeom>
          <a:noFill/>
        </p:spPr>
        <p:txBody>
          <a:bodyPr wrap="none">
            <a:spAutoFit/>
          </a:bodyPr>
          <a:lstStyle/>
          <a:p>
            <a:pPr marL="514350" indent="-514350">
              <a:buFontTx/>
              <a:buAutoNum type="arabicPeriod"/>
              <a:defRPr/>
            </a:pPr>
            <a:r>
              <a:rPr lang="vi-VN" sz="3200" b="1" dirty="0">
                <a:solidFill>
                  <a:srgbClr val="FF0000"/>
                </a:solidFill>
                <a:latin typeface="+mj-lt"/>
                <a:cs typeface="Arial" charset="0"/>
                <a:sym typeface="Arial" charset="0"/>
              </a:rPr>
              <a:t>Ổn định tổ chức, gây hứng thú:</a:t>
            </a:r>
          </a:p>
          <a:p>
            <a:pPr marL="514350" indent="-514350">
              <a:defRPr/>
            </a:pPr>
            <a:r>
              <a:rPr lang="en-US" sz="3200" b="1" dirty="0" smtClean="0">
                <a:solidFill>
                  <a:srgbClr val="FF0000"/>
                </a:solidFill>
                <a:latin typeface="+mj-lt"/>
                <a:cs typeface="Arial" charset="0"/>
                <a:sym typeface="Arial" charset="0"/>
              </a:rPr>
              <a:t>    </a:t>
            </a:r>
            <a:r>
              <a:rPr lang="vi-VN" sz="3200" b="1" dirty="0" smtClean="0">
                <a:solidFill>
                  <a:srgbClr val="FF0000"/>
                </a:solidFill>
                <a:latin typeface="+mj-lt"/>
                <a:cs typeface="Arial" charset="0"/>
                <a:sym typeface="Arial" charset="0"/>
              </a:rPr>
              <a:t>- </a:t>
            </a:r>
            <a:r>
              <a:rPr lang="vi-VN" sz="3200" b="1" dirty="0">
                <a:solidFill>
                  <a:srgbClr val="FF0000"/>
                </a:solidFill>
                <a:latin typeface="+mj-lt"/>
                <a:cs typeface="Arial" charset="0"/>
                <a:sym typeface="Arial" charset="0"/>
              </a:rPr>
              <a:t>Cô và trẻ hát bài hát: </a:t>
            </a:r>
            <a:r>
              <a:rPr lang="vi-VN" sz="3200" b="1" dirty="0" smtClean="0">
                <a:solidFill>
                  <a:srgbClr val="FF0000"/>
                </a:solidFill>
                <a:latin typeface="+mj-lt"/>
                <a:cs typeface="Arial" charset="0"/>
                <a:sym typeface="Arial" charset="0"/>
              </a:rPr>
              <a:t>“</a:t>
            </a:r>
            <a:r>
              <a:rPr lang="en-US" sz="3200" b="1" dirty="0" smtClean="0">
                <a:solidFill>
                  <a:srgbClr val="FF0000"/>
                </a:solidFill>
                <a:latin typeface="+mj-lt"/>
                <a:cs typeface="Arial" charset="0"/>
                <a:sym typeface="Arial" charset="0"/>
              </a:rPr>
              <a:t> </a:t>
            </a:r>
            <a:r>
              <a:rPr lang="en-US" sz="3200" b="1" dirty="0" err="1" smtClean="0">
                <a:solidFill>
                  <a:srgbClr val="FF0000"/>
                </a:solidFill>
                <a:latin typeface="Times New Roman" pitchFamily="18" charset="0"/>
                <a:cs typeface="Times New Roman" pitchFamily="18" charset="0"/>
                <a:sym typeface="Arial" charset="0"/>
              </a:rPr>
              <a:t>Quả</a:t>
            </a:r>
            <a:r>
              <a:rPr lang="en-US" sz="3200" b="1" dirty="0" smtClean="0">
                <a:solidFill>
                  <a:srgbClr val="FF0000"/>
                </a:solidFill>
                <a:latin typeface="Times New Roman" pitchFamily="18" charset="0"/>
                <a:cs typeface="Times New Roman" pitchFamily="18" charset="0"/>
                <a:sym typeface="Arial" charset="0"/>
              </a:rPr>
              <a:t> </a:t>
            </a:r>
            <a:r>
              <a:rPr lang="vi-VN" sz="3200" b="1" dirty="0" smtClean="0">
                <a:solidFill>
                  <a:srgbClr val="FF0000"/>
                </a:solidFill>
                <a:latin typeface="+mj-lt"/>
                <a:cs typeface="Arial" charset="0"/>
                <a:sym typeface="Arial" charset="0"/>
              </a:rPr>
              <a:t>”</a:t>
            </a:r>
            <a:endParaRPr lang="vi-VN" sz="3200" b="1" dirty="0">
              <a:solidFill>
                <a:srgbClr val="FF0000"/>
              </a:solidFill>
              <a:latin typeface="+mj-lt"/>
              <a:cs typeface="Arial" charset="0"/>
              <a:sym typeface="Arial" charset="0"/>
            </a:endParaRPr>
          </a:p>
        </p:txBody>
      </p:sp>
      <p:pic>
        <p:nvPicPr>
          <p:cNvPr id="2" name="Qua-Gi-Xuan-Mai.mp3">
            <a:hlinkClick r:id="" action="ppaction://media"/>
          </p:cNvPr>
          <p:cNvPicPr>
            <a:picLocks noChangeAspect="1"/>
          </p:cNvPicPr>
          <p:nvPr>
            <a:audioFile r:link="rId1"/>
            <p:extLst>
              <p:ext uri="{DAA4B4D4-6D71-4841-9C94-3DE7FCFB9230}">
                <p14:media xmlns:p14="http://schemas.microsoft.com/office/powerpoint/2010/main" r:embed="rId2">
                  <p14:trim st="168578.0864"/>
                </p14:media>
              </p:ext>
            </p:extLst>
          </p:nvPr>
        </p:nvPicPr>
        <p:blipFill>
          <a:blip r:embed="rId5"/>
          <a:stretch>
            <a:fillRect/>
          </a:stretch>
        </p:blipFill>
        <p:spPr>
          <a:xfrm>
            <a:off x="11582400" y="6248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86419"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nam hoc 21-22\hinhnen\images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1650" y="2301875"/>
            <a:ext cx="6391275" cy="584200"/>
          </a:xfrm>
          <a:prstGeom prst="rect">
            <a:avLst/>
          </a:prstGeom>
          <a:noFill/>
        </p:spPr>
        <p:txBody>
          <a:bodyPr wrap="none">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sym typeface="Arial" charset="0"/>
              </a:rPr>
              <a:t>2.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Phương</a:t>
            </a:r>
            <a:r>
              <a:rPr lang="en-US" sz="3200" b="1" dirty="0">
                <a:solidFill>
                  <a:srgbClr val="FF0000"/>
                </a:solidFill>
                <a:latin typeface="Times New Roman" panose="02020603050405020304" pitchFamily="18" charset="0"/>
                <a:cs typeface="Times New Roman" panose="02020603050405020304" pitchFamily="18" charset="0"/>
                <a:sym typeface="Arial" charset="0"/>
              </a:rPr>
              <a:t>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pháp</a:t>
            </a:r>
            <a:r>
              <a:rPr lang="en-US" sz="3200" b="1" dirty="0">
                <a:solidFill>
                  <a:srgbClr val="FF0000"/>
                </a:solidFill>
                <a:latin typeface="Times New Roman" panose="02020603050405020304" pitchFamily="18" charset="0"/>
                <a:cs typeface="Times New Roman" panose="02020603050405020304" pitchFamily="18" charset="0"/>
                <a:sym typeface="Arial" charset="0"/>
              </a:rPr>
              <a:t>,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hình</a:t>
            </a:r>
            <a:r>
              <a:rPr lang="en-US" sz="3200" b="1" dirty="0">
                <a:solidFill>
                  <a:srgbClr val="FF0000"/>
                </a:solidFill>
                <a:latin typeface="Times New Roman" panose="02020603050405020304" pitchFamily="18" charset="0"/>
                <a:cs typeface="Times New Roman" panose="02020603050405020304" pitchFamily="18" charset="0"/>
                <a:sym typeface="Arial" charset="0"/>
              </a:rPr>
              <a:t>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thức</a:t>
            </a:r>
            <a:r>
              <a:rPr lang="en-US" sz="3200" b="1" dirty="0">
                <a:solidFill>
                  <a:srgbClr val="FF0000"/>
                </a:solidFill>
                <a:latin typeface="Times New Roman" panose="02020603050405020304" pitchFamily="18" charset="0"/>
                <a:cs typeface="Times New Roman" panose="02020603050405020304" pitchFamily="18" charset="0"/>
                <a:sym typeface="Arial" charset="0"/>
              </a:rPr>
              <a:t>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tổ</a:t>
            </a:r>
            <a:r>
              <a:rPr lang="en-US" sz="3200" b="1" dirty="0">
                <a:solidFill>
                  <a:srgbClr val="FF0000"/>
                </a:solidFill>
                <a:latin typeface="Times New Roman" panose="02020603050405020304" pitchFamily="18" charset="0"/>
                <a:cs typeface="Times New Roman" panose="02020603050405020304" pitchFamily="18" charset="0"/>
                <a:sym typeface="Arial" charset="0"/>
              </a:rPr>
              <a:t> </a:t>
            </a:r>
            <a:r>
              <a:rPr lang="en-US" sz="3200" b="1" dirty="0" err="1">
                <a:solidFill>
                  <a:srgbClr val="FF0000"/>
                </a:solidFill>
                <a:latin typeface="Times New Roman" panose="02020603050405020304" pitchFamily="18" charset="0"/>
                <a:cs typeface="Times New Roman" panose="02020603050405020304" pitchFamily="18" charset="0"/>
                <a:sym typeface="Arial" charset="0"/>
              </a:rPr>
              <a:t>chức</a:t>
            </a:r>
            <a:r>
              <a:rPr lang="vi-VN" sz="3200" b="1" dirty="0">
                <a:solidFill>
                  <a:srgbClr val="FF0000"/>
                </a:solidFill>
                <a:latin typeface="+mj-lt"/>
                <a:cs typeface="Arial" charset="0"/>
                <a:sym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nam hoc 21-22\hinhnen\anh-background-mam-non_0401087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06925" y="134938"/>
            <a:ext cx="3948517" cy="769441"/>
          </a:xfrm>
          <a:prstGeom prst="rect">
            <a:avLst/>
          </a:prstGeom>
          <a:noFill/>
        </p:spPr>
        <p:txBody>
          <a:bodyPr wrap="none">
            <a:spAutoFit/>
          </a:bodyPr>
          <a:lstStyle/>
          <a:p>
            <a:pPr>
              <a:defRPr/>
            </a:pPr>
            <a:r>
              <a:rPr lang="en-US" sz="4400" b="1" dirty="0" err="1" smtClean="0">
                <a:solidFill>
                  <a:srgbClr val="FF0000"/>
                </a:solidFill>
                <a:latin typeface="Times New Roman" pitchFamily="18" charset="0"/>
                <a:cs typeface="Times New Roman" pitchFamily="18" charset="0"/>
                <a:sym typeface="Arial" charset="0"/>
              </a:rPr>
              <a:t>Chùm</a:t>
            </a:r>
            <a:r>
              <a:rPr lang="en-US" sz="4400" b="1" dirty="0" smtClean="0">
                <a:solidFill>
                  <a:srgbClr val="FF0000"/>
                </a:solidFill>
                <a:latin typeface="Times New Roman" pitchFamily="18" charset="0"/>
                <a:cs typeface="Times New Roman" pitchFamily="18" charset="0"/>
                <a:sym typeface="Arial" charset="0"/>
              </a:rPr>
              <a:t> </a:t>
            </a:r>
            <a:r>
              <a:rPr lang="en-US" sz="4400" b="1" dirty="0" err="1" smtClean="0">
                <a:solidFill>
                  <a:srgbClr val="FF0000"/>
                </a:solidFill>
                <a:latin typeface="Times New Roman" pitchFamily="18" charset="0"/>
                <a:cs typeface="Times New Roman" pitchFamily="18" charset="0"/>
                <a:sym typeface="Arial" charset="0"/>
              </a:rPr>
              <a:t>quả</a:t>
            </a:r>
            <a:r>
              <a:rPr lang="en-US" sz="4400" b="1" dirty="0" smtClean="0">
                <a:solidFill>
                  <a:srgbClr val="FF0000"/>
                </a:solidFill>
                <a:latin typeface="Times New Roman" pitchFamily="18" charset="0"/>
                <a:cs typeface="Times New Roman" pitchFamily="18" charset="0"/>
                <a:sym typeface="Arial" charset="0"/>
              </a:rPr>
              <a:t> </a:t>
            </a:r>
            <a:r>
              <a:rPr lang="en-US" sz="4400" b="1" dirty="0" err="1" smtClean="0">
                <a:solidFill>
                  <a:srgbClr val="FF0000"/>
                </a:solidFill>
                <a:latin typeface="Times New Roman" pitchFamily="18" charset="0"/>
                <a:cs typeface="Times New Roman" pitchFamily="18" charset="0"/>
                <a:sym typeface="Arial" charset="0"/>
              </a:rPr>
              <a:t>ngọt</a:t>
            </a:r>
            <a:endParaRPr lang="vi-VN" sz="4400" b="1" dirty="0">
              <a:solidFill>
                <a:srgbClr val="FF0000"/>
              </a:solidFill>
              <a:latin typeface="Times New Roman" pitchFamily="18" charset="0"/>
              <a:cs typeface="Times New Roman" pitchFamily="18" charset="0"/>
              <a:sym typeface="Arial" charset="0"/>
            </a:endParaRPr>
          </a:p>
        </p:txBody>
      </p:sp>
      <p:sp>
        <p:nvSpPr>
          <p:cNvPr id="7" name="TextBox 6"/>
          <p:cNvSpPr txBox="1"/>
          <p:nvPr/>
        </p:nvSpPr>
        <p:spPr>
          <a:xfrm>
            <a:off x="1706880" y="1478280"/>
            <a:ext cx="8839200" cy="4524315"/>
          </a:xfrm>
          <a:prstGeom prst="rect">
            <a:avLst/>
          </a:prstGeom>
          <a:noFill/>
        </p:spPr>
        <p:txBody>
          <a:bodyPr wrap="square">
            <a:spAutoFit/>
          </a:bodyPr>
          <a:lstStyle/>
          <a:p>
            <a:pPr algn="ctr">
              <a:defRPr/>
            </a:pPr>
            <a:r>
              <a:rPr lang="vi-VN" sz="3200" b="1" dirty="0" smtClean="0">
                <a:latin typeface="+mj-lt"/>
              </a:rPr>
              <a:t>Rung rinh chùm quả mùa xuân</a:t>
            </a:r>
            <a:br>
              <a:rPr lang="vi-VN" sz="3200" b="1" dirty="0" smtClean="0">
                <a:latin typeface="+mj-lt"/>
              </a:rPr>
            </a:br>
            <a:r>
              <a:rPr lang="vi-VN" sz="3200" b="1" dirty="0" smtClean="0">
                <a:latin typeface="+mj-lt"/>
              </a:rPr>
              <a:t>Nhìn xa thì ấm, nhìn gần thì no</a:t>
            </a:r>
            <a:br>
              <a:rPr lang="vi-VN" sz="3200" b="1" dirty="0" smtClean="0">
                <a:latin typeface="+mj-lt"/>
              </a:rPr>
            </a:br>
            <a:r>
              <a:rPr lang="vi-VN" sz="3200" b="1" dirty="0" smtClean="0">
                <a:latin typeface="+mj-lt"/>
              </a:rPr>
              <a:t>Quả nào quả ấy tròn vo</a:t>
            </a:r>
            <a:br>
              <a:rPr lang="vi-VN" sz="3200" b="1" dirty="0" smtClean="0">
                <a:latin typeface="+mj-lt"/>
              </a:rPr>
            </a:br>
            <a:r>
              <a:rPr lang="vi-VN" sz="3200" b="1" dirty="0" smtClean="0">
                <a:latin typeface="+mj-lt"/>
              </a:rPr>
              <a:t>Cành la, cành bỗng thơm tho khắp vườn</a:t>
            </a:r>
            <a:br>
              <a:rPr lang="vi-VN" sz="3200" b="1" dirty="0" smtClean="0">
                <a:latin typeface="+mj-lt"/>
              </a:rPr>
            </a:br>
            <a:r>
              <a:rPr lang="vi-VN" sz="3200" b="1" dirty="0" smtClean="0">
                <a:latin typeface="+mj-lt"/>
              </a:rPr>
              <a:t>Tay ông năm ấy trồng ươm</a:t>
            </a:r>
            <a:br>
              <a:rPr lang="vi-VN" sz="3200" b="1" dirty="0" smtClean="0">
                <a:latin typeface="+mj-lt"/>
              </a:rPr>
            </a:br>
            <a:r>
              <a:rPr lang="vi-VN" sz="3200" b="1" dirty="0" smtClean="0">
                <a:latin typeface="+mj-lt"/>
              </a:rPr>
              <a:t>Bây giờ cháu hái quả thơm biếu bà.</a:t>
            </a:r>
          </a:p>
          <a:p>
            <a:pPr algn="ctr"/>
            <a:endParaRPr lang="en-US" sz="3200" b="1" i="1" dirty="0" smtClean="0">
              <a:latin typeface="+mj-lt"/>
            </a:endParaRPr>
          </a:p>
          <a:p>
            <a:pPr algn="ctr"/>
            <a:r>
              <a:rPr lang="vi-VN" sz="3200" b="1" i="1" dirty="0" smtClean="0">
                <a:latin typeface="+mj-lt"/>
              </a:rPr>
              <a:t>Tác giả: Tạ Hữu Nguyên.</a:t>
            </a:r>
            <a:endParaRPr lang="vi-VN" sz="3200" b="1" dirty="0" smtClean="0">
              <a:latin typeface="+mj-lt"/>
            </a:endParaRPr>
          </a:p>
          <a:p>
            <a:pPr>
              <a:defRPr/>
            </a:pPr>
            <a:endParaRPr lang="vi-VN" sz="3200" b="1" dirty="0">
              <a:solidFill>
                <a:srgbClr val="002060"/>
              </a:solidFill>
              <a:latin typeface="+mj-lt"/>
              <a:cs typeface="Arial" charset="0"/>
              <a:sym typeface="Arial" charset="0"/>
            </a:endParaRPr>
          </a:p>
        </p:txBody>
      </p:sp>
      <p:pic>
        <p:nvPicPr>
          <p:cNvPr id="6" name="Chùm-quả-ngọt.mp3">
            <a:hlinkClick r:id="" action="ppaction://media"/>
          </p:cNvPr>
          <p:cNvPicPr>
            <a:picLocks noRot="1" noChangeAspect="1"/>
          </p:cNvPicPr>
          <p:nvPr>
            <a:audioFile r:link="rId1"/>
          </p:nvPr>
        </p:nvPicPr>
        <p:blipFill>
          <a:blip r:embed="rId4"/>
          <a:stretch>
            <a:fillRect/>
          </a:stretch>
        </p:blipFill>
        <p:spPr>
          <a:xfrm>
            <a:off x="11521440" y="6735762"/>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610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6-zpcloud.zdn.vn/7108051126010505236/d10afba9adca62943bdb.jpg"/>
          <p:cNvPicPr>
            <a:picLocks noChangeAspect="1" noChangeArrowheads="1"/>
          </p:cNvPicPr>
          <p:nvPr/>
        </p:nvPicPr>
        <p:blipFill>
          <a:blip r:embed="rId3"/>
          <a:srcRect/>
          <a:stretch>
            <a:fillRect/>
          </a:stretch>
        </p:blipFill>
        <p:spPr bwMode="auto">
          <a:xfrm>
            <a:off x="0" y="51949"/>
            <a:ext cx="12192000" cy="6821440"/>
          </a:xfrm>
          <a:prstGeom prst="rect">
            <a:avLst/>
          </a:prstGeom>
          <a:noFill/>
        </p:spPr>
      </p:pic>
      <p:sp>
        <p:nvSpPr>
          <p:cNvPr id="4" name="Rectangle 3"/>
          <p:cNvSpPr/>
          <p:nvPr/>
        </p:nvSpPr>
        <p:spPr>
          <a:xfrm>
            <a:off x="0" y="5796171"/>
            <a:ext cx="6096000" cy="1077218"/>
          </a:xfrm>
          <a:prstGeom prst="rect">
            <a:avLst/>
          </a:prstGeom>
        </p:spPr>
        <p:txBody>
          <a:bodyPr>
            <a:spAutoFit/>
          </a:bodyPr>
          <a:lstStyle/>
          <a:p>
            <a:r>
              <a:rPr lang="vi-VN" sz="3200" b="1" dirty="0" smtClean="0">
                <a:latin typeface="+mj-lt"/>
              </a:rPr>
              <a:t>Rung rinh chùm quả mùa xuân</a:t>
            </a:r>
            <a:br>
              <a:rPr lang="vi-VN" sz="3200" b="1" dirty="0" smtClean="0">
                <a:latin typeface="+mj-lt"/>
              </a:rPr>
            </a:br>
            <a:r>
              <a:rPr lang="vi-VN" sz="3200" b="1" dirty="0" smtClean="0">
                <a:latin typeface="+mj-lt"/>
              </a:rPr>
              <a:t>Nhìn xa thì ấm, nhìn gần thì no</a:t>
            </a:r>
            <a:endParaRPr lang="en-US" sz="3200" dirty="0">
              <a:latin typeface="+mj-lt"/>
            </a:endParaRPr>
          </a:p>
        </p:txBody>
      </p:sp>
      <p:pic>
        <p:nvPicPr>
          <p:cNvPr id="5" name="đoạn 1.chum qua ngot.mp3">
            <a:hlinkClick r:id="" action="ppaction://media"/>
          </p:cNvPr>
          <p:cNvPicPr>
            <a:picLocks noRot="1" noChangeAspect="1"/>
          </p:cNvPicPr>
          <p:nvPr>
            <a:audioFile r:link="rId1"/>
          </p:nvPr>
        </p:nvPicPr>
        <p:blipFill>
          <a:blip r:embed="rId4"/>
          <a:stretch>
            <a:fillRect/>
          </a:stretch>
        </p:blipFill>
        <p:spPr>
          <a:xfrm>
            <a:off x="350520" y="6628914"/>
            <a:ext cx="244475" cy="244475"/>
          </a:xfrm>
          <a:prstGeom prst="rect">
            <a:avLst/>
          </a:prstGeom>
        </p:spPr>
      </p:pic>
      <p:sp>
        <p:nvSpPr>
          <p:cNvPr id="6" name="Rectangle 5"/>
          <p:cNvSpPr/>
          <p:nvPr/>
        </p:nvSpPr>
        <p:spPr>
          <a:xfrm>
            <a:off x="4678680" y="0"/>
            <a:ext cx="3262432" cy="646331"/>
          </a:xfrm>
          <a:prstGeom prst="rect">
            <a:avLst/>
          </a:prstGeom>
        </p:spPr>
        <p:txBody>
          <a:bodyPr wrap="none">
            <a:spAutoFit/>
          </a:bodyPr>
          <a:lstStyle/>
          <a:p>
            <a:pPr>
              <a:defRPr/>
            </a:pPr>
            <a:r>
              <a:rPr lang="en-US" sz="3600" b="1" dirty="0" err="1" smtClean="0">
                <a:solidFill>
                  <a:srgbClr val="FF0000"/>
                </a:solidFill>
                <a:latin typeface="Times New Roman" pitchFamily="18" charset="0"/>
                <a:cs typeface="Times New Roman" pitchFamily="18" charset="0"/>
                <a:sym typeface="Arial" charset="0"/>
              </a:rPr>
              <a:t>Chùm</a:t>
            </a:r>
            <a:r>
              <a:rPr lang="en-US" sz="3600" b="1" dirty="0" smtClean="0">
                <a:solidFill>
                  <a:srgbClr val="FF0000"/>
                </a:solidFill>
                <a:latin typeface="Times New Roman" pitchFamily="18" charset="0"/>
                <a:cs typeface="Times New Roman" pitchFamily="18" charset="0"/>
                <a:sym typeface="Arial" charset="0"/>
              </a:rPr>
              <a:t> </a:t>
            </a:r>
            <a:r>
              <a:rPr lang="en-US" sz="3600" b="1" dirty="0" err="1" smtClean="0">
                <a:solidFill>
                  <a:srgbClr val="FF0000"/>
                </a:solidFill>
                <a:latin typeface="Times New Roman" pitchFamily="18" charset="0"/>
                <a:cs typeface="Times New Roman" pitchFamily="18" charset="0"/>
                <a:sym typeface="Arial" charset="0"/>
              </a:rPr>
              <a:t>quả</a:t>
            </a:r>
            <a:r>
              <a:rPr lang="en-US" sz="3600" b="1" dirty="0" smtClean="0">
                <a:solidFill>
                  <a:srgbClr val="FF0000"/>
                </a:solidFill>
                <a:latin typeface="Times New Roman" pitchFamily="18" charset="0"/>
                <a:cs typeface="Times New Roman" pitchFamily="18" charset="0"/>
                <a:sym typeface="Arial" charset="0"/>
              </a:rPr>
              <a:t> </a:t>
            </a:r>
            <a:r>
              <a:rPr lang="en-US" sz="3600" b="1" dirty="0" err="1" smtClean="0">
                <a:solidFill>
                  <a:srgbClr val="FF0000"/>
                </a:solidFill>
                <a:latin typeface="Times New Roman" pitchFamily="18" charset="0"/>
                <a:cs typeface="Times New Roman" pitchFamily="18" charset="0"/>
                <a:sym typeface="Arial" charset="0"/>
              </a:rPr>
              <a:t>ngọt</a:t>
            </a:r>
            <a:endParaRPr lang="vi-VN" sz="3600" b="1" dirty="0">
              <a:solidFill>
                <a:srgbClr val="FF0000"/>
              </a:solidFill>
              <a:latin typeface="Times New Roman" pitchFamily="18" charset="0"/>
              <a:cs typeface="Times New Roman" pitchFamily="18" charset="0"/>
              <a:sym typeface="Arial" charset="0"/>
            </a:endParaRPr>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f6-zpcloud.zdn.vn/627929933822628711/4cc59861ce02015c5813.jpg"/>
          <p:cNvPicPr>
            <a:picLocks noChangeAspect="1" noChangeArrowheads="1"/>
          </p:cNvPicPr>
          <p:nvPr/>
        </p:nvPicPr>
        <p:blipFill>
          <a:blip r:embed="rId3"/>
          <a:srcRect/>
          <a:stretch>
            <a:fillRect/>
          </a:stretch>
        </p:blipFill>
        <p:spPr bwMode="auto">
          <a:xfrm>
            <a:off x="0" y="1"/>
            <a:ext cx="12202490" cy="6858000"/>
          </a:xfrm>
          <a:prstGeom prst="rect">
            <a:avLst/>
          </a:prstGeom>
          <a:noFill/>
        </p:spPr>
      </p:pic>
      <p:sp>
        <p:nvSpPr>
          <p:cNvPr id="3" name="Rectangle 2"/>
          <p:cNvSpPr/>
          <p:nvPr/>
        </p:nvSpPr>
        <p:spPr>
          <a:xfrm>
            <a:off x="0" y="5780782"/>
            <a:ext cx="7452360" cy="1077218"/>
          </a:xfrm>
          <a:prstGeom prst="rect">
            <a:avLst/>
          </a:prstGeom>
        </p:spPr>
        <p:txBody>
          <a:bodyPr wrap="square">
            <a:spAutoFit/>
          </a:bodyPr>
          <a:lstStyle/>
          <a:p>
            <a:r>
              <a:rPr lang="vi-VN" sz="3200" b="1" dirty="0" smtClean="0">
                <a:solidFill>
                  <a:schemeClr val="tx1"/>
                </a:solidFill>
                <a:latin typeface="+mj-lt"/>
              </a:rPr>
              <a:t>Quả nào quả ấy tròn vo</a:t>
            </a:r>
            <a:br>
              <a:rPr lang="vi-VN" sz="3200" b="1" dirty="0" smtClean="0">
                <a:solidFill>
                  <a:schemeClr val="tx1"/>
                </a:solidFill>
                <a:latin typeface="+mj-lt"/>
              </a:rPr>
            </a:br>
            <a:r>
              <a:rPr lang="vi-VN" sz="3200" b="1" dirty="0" smtClean="0">
                <a:solidFill>
                  <a:schemeClr val="tx1"/>
                </a:solidFill>
                <a:latin typeface="+mj-lt"/>
              </a:rPr>
              <a:t>Cành la, cành bỗng thơm tho khắp vườn</a:t>
            </a:r>
            <a:endParaRPr lang="en-US" sz="3200" dirty="0">
              <a:solidFill>
                <a:schemeClr val="tx1"/>
              </a:solidFill>
              <a:latin typeface="+mj-lt"/>
            </a:endParaRPr>
          </a:p>
        </p:txBody>
      </p:sp>
      <p:pic>
        <p:nvPicPr>
          <p:cNvPr id="7" name="doan 222222222222.mp3">
            <a:hlinkClick r:id="" action="ppaction://media"/>
          </p:cNvPr>
          <p:cNvPicPr>
            <a:picLocks noRot="1" noChangeAspect="1"/>
          </p:cNvPicPr>
          <p:nvPr>
            <a:audioFile r:link="rId1"/>
          </p:nvPr>
        </p:nvPicPr>
        <p:blipFill>
          <a:blip r:embed="rId4"/>
          <a:stretch>
            <a:fillRect/>
          </a:stretch>
        </p:blipFill>
        <p:spPr>
          <a:xfrm>
            <a:off x="487680" y="6186805"/>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5-zpcloud.zdn.vn/3063307209545413289/2733e6acb0cf7f9126de.jpg"/>
          <p:cNvPicPr>
            <a:picLocks noChangeAspect="1" noChangeArrowheads="1"/>
          </p:cNvPicPr>
          <p:nvPr/>
        </p:nvPicPr>
        <p:blipFill>
          <a:blip r:embed="rId3"/>
          <a:srcRect/>
          <a:stretch>
            <a:fillRect/>
          </a:stretch>
        </p:blipFill>
        <p:spPr bwMode="auto">
          <a:xfrm>
            <a:off x="0" y="16238"/>
            <a:ext cx="12191999" cy="6841762"/>
          </a:xfrm>
          <a:prstGeom prst="rect">
            <a:avLst/>
          </a:prstGeom>
          <a:noFill/>
        </p:spPr>
      </p:pic>
      <p:sp>
        <p:nvSpPr>
          <p:cNvPr id="3" name="Rectangle 2"/>
          <p:cNvSpPr/>
          <p:nvPr/>
        </p:nvSpPr>
        <p:spPr>
          <a:xfrm>
            <a:off x="0" y="5780782"/>
            <a:ext cx="7269480" cy="1077218"/>
          </a:xfrm>
          <a:prstGeom prst="rect">
            <a:avLst/>
          </a:prstGeom>
        </p:spPr>
        <p:txBody>
          <a:bodyPr wrap="square">
            <a:spAutoFit/>
          </a:bodyPr>
          <a:lstStyle/>
          <a:p>
            <a:r>
              <a:rPr lang="vi-VN" sz="3200" b="1" dirty="0" smtClean="0">
                <a:solidFill>
                  <a:schemeClr val="tx1"/>
                </a:solidFill>
                <a:latin typeface="+mj-lt"/>
              </a:rPr>
              <a:t>Tay ông năm ấy trồng ươm</a:t>
            </a:r>
            <a:br>
              <a:rPr lang="vi-VN" sz="3200" b="1" dirty="0" smtClean="0">
                <a:solidFill>
                  <a:schemeClr val="tx1"/>
                </a:solidFill>
                <a:latin typeface="+mj-lt"/>
              </a:rPr>
            </a:br>
            <a:r>
              <a:rPr lang="vi-VN" sz="3200" b="1" dirty="0" smtClean="0">
                <a:solidFill>
                  <a:schemeClr val="tx1"/>
                </a:solidFill>
                <a:latin typeface="+mj-lt"/>
              </a:rPr>
              <a:t>Bây giờ cháu hái quả thơm biếu bà.</a:t>
            </a:r>
            <a:endParaRPr lang="en-US" sz="3200" dirty="0">
              <a:solidFill>
                <a:schemeClr val="tx1"/>
              </a:solidFill>
              <a:latin typeface="+mj-lt"/>
            </a:endParaRPr>
          </a:p>
        </p:txBody>
      </p:sp>
      <p:pic>
        <p:nvPicPr>
          <p:cNvPr id="6" name="đoan 3.m4a">
            <a:hlinkClick r:id="" action="ppaction://media"/>
          </p:cNvPr>
          <p:cNvPicPr>
            <a:picLocks noRot="1" noChangeAspect="1"/>
          </p:cNvPicPr>
          <p:nvPr>
            <a:audioFile r:link="rId1"/>
          </p:nvPr>
        </p:nvPicPr>
        <p:blipFill>
          <a:blip r:embed="rId4"/>
          <a:stretch>
            <a:fillRect/>
          </a:stretch>
        </p:blipFill>
        <p:spPr>
          <a:xfrm>
            <a:off x="518160" y="6613525"/>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ngtree-cute-cartoon-sunflower-sun-background-poster-image_206863.jpg"/>
          <p:cNvPicPr>
            <a:picLocks noChangeAspect="1" noChangeArrowheads="1"/>
          </p:cNvPicPr>
          <p:nvPr/>
        </p:nvPicPr>
        <p:blipFill>
          <a:blip r:embed="rId2"/>
          <a:srcRect/>
          <a:stretch>
            <a:fillRect/>
          </a:stretch>
        </p:blipFill>
        <p:spPr bwMode="auto">
          <a:xfrm>
            <a:off x="0" y="0"/>
            <a:ext cx="12157166" cy="6858000"/>
          </a:xfrm>
          <a:prstGeom prst="rect">
            <a:avLst/>
          </a:prstGeom>
          <a:noFill/>
        </p:spPr>
      </p:pic>
      <p:sp>
        <p:nvSpPr>
          <p:cNvPr id="4" name="Rectangle 3"/>
          <p:cNvSpPr/>
          <p:nvPr/>
        </p:nvSpPr>
        <p:spPr>
          <a:xfrm>
            <a:off x="4328160" y="2499360"/>
            <a:ext cx="3842125" cy="830997"/>
          </a:xfrm>
          <a:prstGeom prst="rect">
            <a:avLst/>
          </a:prstGeom>
        </p:spPr>
        <p:txBody>
          <a:bodyPr wrap="square">
            <a:spAutoFit/>
          </a:bodyPr>
          <a:lstStyle/>
          <a:p>
            <a:pPr algn="ctr"/>
            <a:r>
              <a:rPr lang="en-US" sz="4800" b="1" dirty="0" smtClean="0">
                <a:solidFill>
                  <a:srgbClr val="002060"/>
                </a:solidFill>
                <a:latin typeface="Times New Roman" panose="02020603050405020304" pitchFamily="18" charset="0"/>
                <a:cs typeface="Times New Roman" panose="02020603050405020304" pitchFamily="18" charset="0"/>
                <a:sym typeface="Arial" charset="0"/>
              </a:rPr>
              <a:t> </a:t>
            </a:r>
            <a:r>
              <a:rPr lang="en-US" sz="4800" b="1" dirty="0" err="1" smtClean="0">
                <a:solidFill>
                  <a:srgbClr val="002060"/>
                </a:solidFill>
                <a:latin typeface="Times New Roman" panose="02020603050405020304" pitchFamily="18" charset="0"/>
                <a:cs typeface="Times New Roman" panose="02020603050405020304" pitchFamily="18" charset="0"/>
                <a:sym typeface="Arial" charset="0"/>
              </a:rPr>
              <a:t>Đàm</a:t>
            </a:r>
            <a:r>
              <a:rPr lang="en-US" sz="4800" b="1" dirty="0" smtClean="0">
                <a:solidFill>
                  <a:srgbClr val="002060"/>
                </a:solidFill>
                <a:latin typeface="Times New Roman" panose="02020603050405020304" pitchFamily="18" charset="0"/>
                <a:cs typeface="Times New Roman" panose="02020603050405020304" pitchFamily="18" charset="0"/>
                <a:sym typeface="Arial" charset="0"/>
              </a:rPr>
              <a:t> </a:t>
            </a:r>
            <a:r>
              <a:rPr lang="en-US" sz="4800" b="1" dirty="0" err="1" smtClean="0">
                <a:solidFill>
                  <a:srgbClr val="002060"/>
                </a:solidFill>
                <a:latin typeface="Times New Roman" panose="02020603050405020304" pitchFamily="18" charset="0"/>
                <a:cs typeface="Times New Roman" panose="02020603050405020304" pitchFamily="18" charset="0"/>
                <a:sym typeface="Arial" charset="0"/>
              </a:rPr>
              <a:t>thoại</a:t>
            </a:r>
            <a:endParaRPr lang="en-US" sz="4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6&quot;/&gt;&lt;property id=&quot;20307&quot; value=&quot;256&quot;/&gt;&lt;/object&gt;&lt;/object&gt;&lt;object type=&quot;8&quot; unique_id=&quot;10016&quot;&gt;&lt;/object&gt;&lt;/object&gt;&lt;/database&gt;"/>
  <p:tag name="MMPROD_NEXTUNIQUEID" val="10009"/>
  <p:tag name="SECTOMILLISECCONVERTED" val="1"/>
  <p:tag name="INKNOELEADERBOARD" val="-2013658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331</Words>
  <Application>Microsoft Office PowerPoint</Application>
  <PresentationFormat>Custom</PresentationFormat>
  <Paragraphs>52</Paragraphs>
  <Slides>17</Slides>
  <Notes>0</Notes>
  <HiddenSlides>0</HiddenSlides>
  <MMClips>5</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creator>Orians, A.J.</dc:creator>
  <cp:lastModifiedBy>Admin</cp:lastModifiedBy>
  <cp:revision>57</cp:revision>
  <dcterms:modified xsi:type="dcterms:W3CDTF">2024-01-06T02:01:16Z</dcterms:modified>
</cp:coreProperties>
</file>