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57" r:id="rId4"/>
    <p:sldId id="281" r:id="rId5"/>
    <p:sldId id="282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8/1/2024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p3"/><Relationship Id="rId2" Type="http://schemas.microsoft.com/office/2007/relationships/media" Target="../media/media3.mp3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tai-hinh-nen-dep-cho-may-tin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95690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971695" y="2769453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Nghe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2" y="1996018"/>
            <a:ext cx="44991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896615"/>
            <a:ext cx="799810" cy="8391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0" y="4186818"/>
            <a:ext cx="6781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0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131015khung-hinh-ngo-nghinh-tre-tho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600200" y="2409110"/>
            <a:ext cx="6172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3" name="Mau-Hoa-Thieu-Nhi-Yen-Nhi (1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001000" y="60198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34"/>
    </mc:Choice>
    <mc:Fallback xmlns="">
      <p:transition spd="slow" advTm="50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0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1" y="0"/>
            <a:ext cx="9089010" cy="6781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313697" y="2362200"/>
            <a:ext cx="21363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Trẻ</a:t>
            </a:r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hát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nhac_khong_loi_mau_hoa_beat_8720172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8200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26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7A70A47-C79D-4EE0-8015-27DA036D8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="" xmlns:a16="http://schemas.microsoft.com/office/drawing/2014/main" id="{5FF5DEC3-EE05-4E03-92F8-D16C50943A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2110074" y="1600200"/>
            <a:ext cx="475963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6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6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NGÀY MÙA VUI - NHẠC MẪU - CHỦ ĐỀ 1 - RỘN RÀNG NGÀY MỚI - ÂM NHẠC 2 - CHÂN TRỜI SÁNG TẠO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5791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30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54</Words>
  <Application>Microsoft Office PowerPoint</Application>
  <PresentationFormat>On-screen Show (4:3)</PresentationFormat>
  <Paragraphs>15</Paragraphs>
  <Slides>5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23</cp:revision>
  <dcterms:created xsi:type="dcterms:W3CDTF">2014-03-18T00:28:28Z</dcterms:created>
  <dcterms:modified xsi:type="dcterms:W3CDTF">2024-01-08T09:45:30Z</dcterms:modified>
</cp:coreProperties>
</file>