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  <p:sldId id="287" r:id="rId43"/>
    <p:sldId id="28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936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3.gif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jpeg"/><Relationship Id="rId3" Type="http://schemas.openxmlformats.org/officeDocument/2006/relationships/image" Target="../media/image26.gif"/><Relationship Id="rId7" Type="http://schemas.openxmlformats.org/officeDocument/2006/relationships/image" Target="../media/image29.png"/><Relationship Id="rId12" Type="http://schemas.openxmlformats.org/officeDocument/2006/relationships/image" Target="../media/image22.jpeg"/><Relationship Id="rId2" Type="http://schemas.openxmlformats.org/officeDocument/2006/relationships/image" Target="../media/image25.png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32.gif"/><Relationship Id="rId4" Type="http://schemas.openxmlformats.org/officeDocument/2006/relationships/image" Target="../media/image27.png"/><Relationship Id="rId9" Type="http://schemas.openxmlformats.org/officeDocument/2006/relationships/image" Target="../media/image31.wmf"/><Relationship Id="rId1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4.jpeg"/><Relationship Id="rId7" Type="http://schemas.openxmlformats.org/officeDocument/2006/relationships/image" Target="../media/image2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5.jpeg"/><Relationship Id="rId10" Type="http://schemas.openxmlformats.org/officeDocument/2006/relationships/image" Target="../media/image37.jpeg"/><Relationship Id="rId4" Type="http://schemas.openxmlformats.org/officeDocument/2006/relationships/image" Target="../media/image2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jpeg"/><Relationship Id="rId5" Type="http://schemas.openxmlformats.org/officeDocument/2006/relationships/image" Target="../media/image39.jpeg"/><Relationship Id="rId10" Type="http://schemas.openxmlformats.org/officeDocument/2006/relationships/image" Target="../media/image6.png"/><Relationship Id="rId4" Type="http://schemas.openxmlformats.org/officeDocument/2006/relationships/image" Target="../media/image38.jpe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jpeg"/><Relationship Id="rId3" Type="http://schemas.openxmlformats.org/officeDocument/2006/relationships/image" Target="../media/image26.gif"/><Relationship Id="rId7" Type="http://schemas.openxmlformats.org/officeDocument/2006/relationships/image" Target="../media/image29.png"/><Relationship Id="rId12" Type="http://schemas.openxmlformats.org/officeDocument/2006/relationships/image" Target="../media/image22.jpeg"/><Relationship Id="rId2" Type="http://schemas.openxmlformats.org/officeDocument/2006/relationships/image" Target="../media/image25.png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32.gif"/><Relationship Id="rId4" Type="http://schemas.openxmlformats.org/officeDocument/2006/relationships/image" Target="../media/image27.png"/><Relationship Id="rId9" Type="http://schemas.openxmlformats.org/officeDocument/2006/relationships/image" Target="../media/image31.wmf"/><Relationship Id="rId1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4.jpeg"/><Relationship Id="rId7" Type="http://schemas.openxmlformats.org/officeDocument/2006/relationships/image" Target="../media/image2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5.jpeg"/><Relationship Id="rId10" Type="http://schemas.openxmlformats.org/officeDocument/2006/relationships/image" Target="../media/image37.jpeg"/><Relationship Id="rId4" Type="http://schemas.openxmlformats.org/officeDocument/2006/relationships/image" Target="../media/image21.jpeg"/><Relationship Id="rId9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jpeg"/><Relationship Id="rId5" Type="http://schemas.openxmlformats.org/officeDocument/2006/relationships/image" Target="../media/image39.jpeg"/><Relationship Id="rId10" Type="http://schemas.openxmlformats.org/officeDocument/2006/relationships/image" Target="../media/image6.png"/><Relationship Id="rId4" Type="http://schemas.openxmlformats.org/officeDocument/2006/relationships/image" Target="../media/image38.jpeg"/><Relationship Id="rId9" Type="http://schemas.openxmlformats.org/officeDocument/2006/relationships/image" Target="../media/image32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5493" y="152401"/>
            <a:ext cx="81010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altLang="vi-VN" sz="2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</a:t>
            </a:r>
            <a:r>
              <a:rPr lang="en-US" altLang="vi-VN" sz="2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08913" y="2325540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083256" y="3043605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87913" y="35688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4191000" y="4127842"/>
            <a:ext cx="5257800" cy="175432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3 -4   TUỔI</a:t>
            </a:r>
          </a:p>
          <a:p>
            <a:pPr algn="ctr" eaLnBrk="1" hangingPunct="1">
              <a:defRPr/>
            </a:pP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THANH THỦY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71" y="863197"/>
            <a:ext cx="871656" cy="9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43431" y="1700213"/>
            <a:ext cx="781175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43000" indent="-11430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altLang="en-US" sz="4400" b="1" dirty="0" smtClean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trải qua nhiều quá trình như vậy mới tạo ra được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vì </a:t>
            </a:r>
            <a:r>
              <a:rPr lang="vi-VN" sz="3600" dirty="0">
                <a:latin typeface="+mj-lt"/>
              </a:rPr>
              <a:t>vậy chúng mình phải biết tiết kiệm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+mj-lt"/>
              </a:rPr>
              <a:t>không </a:t>
            </a:r>
            <a:r>
              <a:rPr lang="vi-VN" sz="3600" dirty="0">
                <a:latin typeface="+mj-lt"/>
              </a:rPr>
              <a:t>vứt rác xuống sông, kênh mương gây ô nhiễm nguồn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vứt </a:t>
            </a:r>
            <a:r>
              <a:rPr lang="vi-VN" sz="3600" dirty="0">
                <a:latin typeface="+mj-lt"/>
              </a:rPr>
              <a:t>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1067</Words>
  <Application>Microsoft Office PowerPoint</Application>
  <PresentationFormat>Custom</PresentationFormat>
  <Paragraphs>74</Paragraphs>
  <Slides>43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32</cp:revision>
  <dcterms:created xsi:type="dcterms:W3CDTF">2021-04-01T08:47:18Z</dcterms:created>
  <dcterms:modified xsi:type="dcterms:W3CDTF">2023-04-18T08:21:09Z</dcterms:modified>
</cp:coreProperties>
</file>