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7" r:id="rId9"/>
    <p:sldId id="256" r:id="rId10"/>
    <p:sldId id="258" r:id="rId11"/>
    <p:sldId id="260" r:id="rId12"/>
    <p:sldId id="261" r:id="rId13"/>
    <p:sldId id="262" r:id="rId14"/>
    <p:sldId id="276" r:id="rId15"/>
    <p:sldId id="263" r:id="rId16"/>
    <p:sldId id="270" r:id="rId17"/>
    <p:sldId id="265" r:id="rId18"/>
    <p:sldId id="271" r:id="rId19"/>
    <p:sldId id="272" r:id="rId20"/>
    <p:sldId id="273" r:id="rId21"/>
    <p:sldId id="274" r:id="rId22"/>
    <p:sldId id="277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8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6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1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4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0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21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41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49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60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5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9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9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53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89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1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10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21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02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43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3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50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01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61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7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76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5441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43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131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6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5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557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47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94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6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73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90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63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51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98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5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7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055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99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39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5949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78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74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008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57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70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96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90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8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33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03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214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58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598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69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20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82F1A-7BA1-4D74-86F4-47EA939B0819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3775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2EE68-927D-4961-91FD-9C61E9A3D5C2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97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F94-960A-40A6-BA50-A71409631C6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84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07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4473C-6D79-4BDB-9D07-8100C234BA6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201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9D20-CDF8-4A3A-AD7A-89170672884F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13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16E65-4481-4453-AF44-15DD488D76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042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32EC2-217B-4526-AA28-821BC6B6812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36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27EB3-E7EC-421F-B3A8-66183130F1E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35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15128-76F9-4170-8F7C-388F699F7BC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6396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FF6C5-C381-411C-A277-1B413164967A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778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89D6C-1189-471A-9163-000F18A6337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25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3EEEE-FFF0-4604-867F-F0668F62D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354824"/>
      </p:ext>
    </p:extLst>
  </p:cSld>
  <p:clrMapOvr>
    <a:masterClrMapping/>
  </p:clrMapOvr>
  <p:transition>
    <p:diamond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B3146-DFDC-4C69-A078-33483410E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9673584"/>
      </p:ext>
    </p:extLst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760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44F8B-250F-4BD5-831C-CC7EC08A3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430937"/>
      </p:ext>
    </p:extLst>
  </p:cSld>
  <p:clrMapOvr>
    <a:masterClrMapping/>
  </p:clrMapOvr>
  <p:transition>
    <p:diamond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AEA5E-4CAE-483F-99F9-8777183BB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26925"/>
      </p:ext>
    </p:extLst>
  </p:cSld>
  <p:clrMapOvr>
    <a:masterClrMapping/>
  </p:clrMapOvr>
  <p:transition>
    <p:diamond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FBAD3-58C6-4FDD-BFEA-9BFFA8413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71768"/>
      </p:ext>
    </p:extLst>
  </p:cSld>
  <p:clrMapOvr>
    <a:masterClrMapping/>
  </p:clrMapOvr>
  <p:transition>
    <p:diamond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2521-83CA-4918-A7A8-B089727834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253492"/>
      </p:ext>
    </p:extLst>
  </p:cSld>
  <p:clrMapOvr>
    <a:masterClrMapping/>
  </p:clrMapOvr>
  <p:transition>
    <p:diamond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7FB7-A6A3-44F6-A173-466C1F9D2E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564299"/>
      </p:ext>
    </p:extLst>
  </p:cSld>
  <p:clrMapOvr>
    <a:masterClrMapping/>
  </p:clrMapOvr>
  <p:transition>
    <p:diamond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B26F-EEDD-4F0A-84F9-86F88B6E3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581784"/>
      </p:ext>
    </p:extLst>
  </p:cSld>
  <p:clrMapOvr>
    <a:masterClrMapping/>
  </p:clrMapOvr>
  <p:transition>
    <p:diamond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677ED-C08B-4244-812B-673D3537B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63724"/>
      </p:ext>
    </p:extLst>
  </p:cSld>
  <p:clrMapOvr>
    <a:masterClrMapping/>
  </p:clrMapOvr>
  <p:transition>
    <p:diamond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AB96-3035-49BF-A28C-CC0040DB8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565119"/>
      </p:ext>
    </p:extLst>
  </p:cSld>
  <p:clrMapOvr>
    <a:masterClrMapping/>
  </p:clrMapOvr>
  <p:transition>
    <p:diamond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73AC2-45B1-4FF4-A677-00DCCD2585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70918"/>
      </p:ext>
    </p:extLst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1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83D2B-BE06-40B4-A950-2D584837365E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E9948-D932-4AAD-8F45-4E461C689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0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1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3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1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A5608C-5FEE-4864-BE3B-57F0C0C166A8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7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DDA2BF-E721-47FA-9A31-F45DB7D0C7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68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68.xml"/><Relationship Id="rId4" Type="http://schemas.openxmlformats.org/officeDocument/2006/relationships/audio" Target="../media/media5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hyperlink" Target="CH&#7910;%20&#272;&#7872;%207%20PTGT%20+%20LU&#7852;T%20GIAO%20TH&#212;NG%202016-2017/BanOiCoBiet-V.A-2624083.mp3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2" name="Picture 5" descr="Bilderesultat for ảnh n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6"/>
          <p:cNvSpPr>
            <a:spLocks noChangeArrowheads="1" noChangeShapeType="1" noTextEdit="1"/>
          </p:cNvSpPr>
          <p:nvPr/>
        </p:nvSpPr>
        <p:spPr bwMode="auto">
          <a:xfrm>
            <a:off x="1259681" y="2185889"/>
            <a:ext cx="6696075" cy="60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 tài: Một số PTGT đường hàng không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6" name="WordArt 5"/>
          <p:cNvSpPr>
            <a:spLocks noChangeArrowheads="1" noChangeShapeType="1" noTextEdit="1"/>
          </p:cNvSpPr>
          <p:nvPr/>
        </p:nvSpPr>
        <p:spPr bwMode="auto">
          <a:xfrm>
            <a:off x="1547813" y="2517775"/>
            <a:ext cx="5638800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>
              <a:ln w="9525">
                <a:solidFill>
                  <a:srgbClr val="660033"/>
                </a:solidFill>
                <a:round/>
                <a:headEnd/>
                <a:tailEnd/>
              </a:ln>
              <a:solidFill>
                <a:srgbClr val="0000FF"/>
              </a:solidFill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059" name="WordArt 5"/>
          <p:cNvSpPr>
            <a:spLocks noChangeArrowheads="1" noChangeShapeType="1" noTextEdit="1"/>
          </p:cNvSpPr>
          <p:nvPr/>
        </p:nvSpPr>
        <p:spPr bwMode="auto">
          <a:xfrm>
            <a:off x="1763713" y="1581150"/>
            <a:ext cx="5567362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 smtClean="0">
                <a:ln w="952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KHÁM </a:t>
            </a:r>
            <a:r>
              <a:rPr lang="en-US" sz="3600" i="1" kern="10" dirty="0">
                <a:ln w="952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PHÁ KHOA HỌC</a:t>
            </a:r>
          </a:p>
        </p:txBody>
      </p:sp>
      <p:sp>
        <p:nvSpPr>
          <p:cNvPr id="2060" name="TextBox 1"/>
          <p:cNvSpPr txBox="1">
            <a:spLocks noChangeArrowheads="1"/>
          </p:cNvSpPr>
          <p:nvPr/>
        </p:nvSpPr>
        <p:spPr bwMode="auto">
          <a:xfrm>
            <a:off x="2351088" y="2876550"/>
            <a:ext cx="43926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endParaRPr lang="en-US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66" y="591890"/>
            <a:ext cx="719256" cy="7594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7815" y="7115"/>
            <a:ext cx="3448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UBND QUẬN LONG BIÊN</a:t>
            </a:r>
          </a:p>
          <a:p>
            <a:pPr algn="ctr"/>
            <a:r>
              <a:rPr lang="en-US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MẦM NON GIANG BIÊN</a:t>
            </a:r>
            <a:endParaRPr lang="en-US" sz="1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5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5" descr="Bilderesultat for câu đố cáp t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3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20112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5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5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2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20112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5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endParaRPr lang="en-US" sz="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5"/>
          <p:cNvGrpSpPr>
            <a:grpSpLocks/>
          </p:cNvGrpSpPr>
          <p:nvPr/>
        </p:nvGrpSpPr>
        <p:grpSpPr bwMode="auto">
          <a:xfrm>
            <a:off x="0" y="0"/>
            <a:ext cx="9144000" cy="685800"/>
            <a:chOff x="2016" y="240"/>
            <a:chExt cx="3168" cy="576"/>
          </a:xfrm>
        </p:grpSpPr>
        <p:sp>
          <p:nvSpPr>
            <p:cNvPr id="19465" name="Rectangle 6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466" name="WordArt 7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i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:rPr>
                <a:t>Trò chơi 1:PHƯƠNG TIỆN NÀO BIẾN MẤT</a:t>
              </a:r>
              <a:endParaRPr lang="en-US" sz="2000" b="1" i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endParaRPr>
            </a:p>
          </p:txBody>
        </p:sp>
      </p:grpSp>
      <p:pic>
        <p:nvPicPr>
          <p:cNvPr id="23560" name="Picture 8" descr="Bilderesultat for má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" y="792018"/>
            <a:ext cx="2670608" cy="177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Bilderesultat for máy bay trực thă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69" y="788988"/>
            <a:ext cx="279082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Bilderesultat for máy bay chiến đ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9505"/>
            <a:ext cx="2952750" cy="18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Bilderesultat for khinh khí cầ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" y="2800350"/>
            <a:ext cx="267060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Bilderesultat for cáp tr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14" y="2779712"/>
            <a:ext cx="276658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Soyuz_TMA-7_spacecraf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79712"/>
            <a:ext cx="295275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55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"/>
          <p:cNvGrpSpPr>
            <a:grpSpLocks/>
          </p:cNvGrpSpPr>
          <p:nvPr/>
        </p:nvGrpSpPr>
        <p:grpSpPr bwMode="auto">
          <a:xfrm>
            <a:off x="0" y="0"/>
            <a:ext cx="9144000" cy="685800"/>
            <a:chOff x="2016" y="240"/>
            <a:chExt cx="3168" cy="576"/>
          </a:xfrm>
        </p:grpSpPr>
        <p:sp>
          <p:nvSpPr>
            <p:cNvPr id="21507" name="Rectangle 8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08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832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000" b="1" i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:rPr>
                <a:t>Trò chơi 2: Gấp máy bay</a:t>
              </a:r>
              <a:endParaRPr lang="en-US" sz="2000" b="1" i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endParaRPr>
            </a:p>
          </p:txBody>
        </p:sp>
      </p:grpSp>
      <p:pic>
        <p:nvPicPr>
          <p:cNvPr id="2" name="Xếp giấy Origami-Hướng dẫn gấp máy bay giấy đơn giản nhất (Mẫu 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15.6064" end="19115.59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pic>
        <p:nvPicPr>
          <p:cNvPr id="3" name="Anh phi công ơi karaoke - Trường Xuân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1273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49057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429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885950" y="285750"/>
            <a:ext cx="5543550" cy="131445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524941864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ilderesultat for ảnh nền powerpo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9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755650" y="749300"/>
            <a:ext cx="7145338" cy="16065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 Ổn định tổ chức</a:t>
            </a:r>
            <a:endParaRPr lang="en-US" sz="3600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Cloud">
            <a:hlinkClick r:id="rId5" action="ppaction://hlinkfile"/>
          </p:cNvPr>
          <p:cNvSpPr>
            <a:spLocks noChangeAspect="1" noEditPoints="1" noChangeArrowheads="1"/>
          </p:cNvSpPr>
          <p:nvPr/>
        </p:nvSpPr>
        <p:spPr bwMode="auto">
          <a:xfrm>
            <a:off x="6300788" y="357188"/>
            <a:ext cx="1808162" cy="784225"/>
          </a:xfrm>
          <a:custGeom>
            <a:avLst/>
            <a:gdLst>
              <a:gd name="T0" fmla="*/ 469536 w 21600"/>
              <a:gd name="T1" fmla="*/ 19001002 h 21600"/>
              <a:gd name="T2" fmla="*/ 75681709 w 21600"/>
              <a:gd name="T3" fmla="*/ 37961502 h 21600"/>
              <a:gd name="T4" fmla="*/ 151237265 w 21600"/>
              <a:gd name="T5" fmla="*/ 19001002 h 21600"/>
              <a:gd name="T6" fmla="*/ 75681709 w 21600"/>
              <a:gd name="T7" fmla="*/ 2172785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32138" y="221138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>
                <a:latin typeface="Times New Roman" pitchFamily="18" charset="0"/>
                <a:cs typeface="Times New Roman" pitchFamily="18" charset="0"/>
              </a:rPr>
              <a:t>Bài hát: Anh phi công ơi</a:t>
            </a:r>
          </a:p>
        </p:txBody>
      </p:sp>
      <p:pic>
        <p:nvPicPr>
          <p:cNvPr id="8" name="Anh Phi Công Ơi 🍓 Bé Ellie Khánh Ngọc 🍓Nhạc Thiếu Nhi Sôi Động 🍓Nhacpro Kids 🍓 Mầm Chồi Lá (mp3cut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81.12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876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9" name="Picture 3" descr="Bilderesultat for ảnh nền powerpoi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987136" y="1123951"/>
            <a:ext cx="7394864" cy="15240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/>
                <a:cs typeface="Times New Roman"/>
              </a:rPr>
              <a:t>Hoạt động 2: Bé cùng khám phá</a:t>
            </a:r>
            <a:endParaRPr lang="en-US" sz="36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868218" y="3181350"/>
            <a:ext cx="7632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7800" y="45529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8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Bilderesultat for máy 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334000" y="4286250"/>
            <a:ext cx="381000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6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  <a:endParaRPr lang="en-US" sz="60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 rot="-5400000" flipH="1" flipV="1">
            <a:off x="5571331" y="4147345"/>
            <a:ext cx="14573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333399"/>
                </a:solidFill>
                <a:latin typeface="VNI-Avo" pitchFamily="2" charset="0"/>
              </a:rPr>
              <a:t>Ø</a:t>
            </a:r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 flipH="1">
            <a:off x="7667625" y="1222375"/>
            <a:ext cx="144463" cy="118745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6516688" y="627063"/>
            <a:ext cx="2376487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sp>
        <p:nvSpPr>
          <p:cNvPr id="7177" name="Line 15"/>
          <p:cNvSpPr>
            <a:spLocks noChangeShapeType="1"/>
          </p:cNvSpPr>
          <p:nvPr/>
        </p:nvSpPr>
        <p:spPr bwMode="auto">
          <a:xfrm>
            <a:off x="4067175" y="896938"/>
            <a:ext cx="292100" cy="128587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3059113" y="411163"/>
            <a:ext cx="2376487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sp>
        <p:nvSpPr>
          <p:cNvPr id="7179" name="Line 17"/>
          <p:cNvSpPr>
            <a:spLocks noChangeShapeType="1"/>
          </p:cNvSpPr>
          <p:nvPr/>
        </p:nvSpPr>
        <p:spPr bwMode="auto">
          <a:xfrm>
            <a:off x="1979613" y="3165475"/>
            <a:ext cx="2592387" cy="6477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180" name="Line 18"/>
          <p:cNvSpPr>
            <a:spLocks noChangeShapeType="1"/>
          </p:cNvSpPr>
          <p:nvPr/>
        </p:nvSpPr>
        <p:spPr bwMode="auto">
          <a:xfrm flipH="1">
            <a:off x="4643438" y="2085975"/>
            <a:ext cx="1225550" cy="167481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75" name="Rectangle 19"/>
          <p:cNvSpPr>
            <a:spLocks noChangeArrowheads="1"/>
          </p:cNvSpPr>
          <p:nvPr/>
        </p:nvSpPr>
        <p:spPr bwMode="auto">
          <a:xfrm>
            <a:off x="2627313" y="3813175"/>
            <a:ext cx="3024187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sp>
        <p:nvSpPr>
          <p:cNvPr id="7182" name="Line 20"/>
          <p:cNvSpPr>
            <a:spLocks noChangeShapeType="1"/>
          </p:cNvSpPr>
          <p:nvPr/>
        </p:nvSpPr>
        <p:spPr bwMode="auto">
          <a:xfrm>
            <a:off x="323850" y="950913"/>
            <a:ext cx="1439863" cy="8112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0" y="465138"/>
            <a:ext cx="2484438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42927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19466" grpId="0" animBg="1"/>
      <p:bldP spid="7177" grpId="0" animBg="1"/>
      <p:bldP spid="19472" grpId="0" animBg="1"/>
      <p:bldP spid="7179" grpId="0" animBg="1"/>
      <p:bldP spid="7180" grpId="0" animBg="1"/>
      <p:bldP spid="19475" grpId="0" animBg="1"/>
      <p:bldP spid="7182" grpId="0" animBg="1"/>
      <p:bldP spid="194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5" name="Picture 5" descr="Bilderesultat for máy bay trực thă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09538"/>
            <a:ext cx="9144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7"/>
          <p:cNvSpPr>
            <a:spLocks noChangeArrowheads="1"/>
          </p:cNvSpPr>
          <p:nvPr/>
        </p:nvSpPr>
        <p:spPr bwMode="auto">
          <a:xfrm rot="-5400000" flipH="1" flipV="1">
            <a:off x="675481" y="4147345"/>
            <a:ext cx="14573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333399"/>
                </a:solidFill>
                <a:latin typeface="VNI-Avo" pitchFamily="2" charset="0"/>
              </a:rPr>
              <a:t>Ø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573953"/>
              </p:ext>
            </p:extLst>
          </p:nvPr>
        </p:nvGraphicFramePr>
        <p:xfrm>
          <a:off x="5580063" y="896938"/>
          <a:ext cx="2116138" cy="455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138"/>
              </a:tblGrid>
              <a:tr h="455612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Cánh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máy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bay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 marT="34304" marB="34304"/>
                </a:tc>
              </a:tr>
            </a:tbl>
          </a:graphicData>
        </a:graphic>
      </p:graphicFrame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4643441" y="844552"/>
            <a:ext cx="936622" cy="280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00788" y="35433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138863" y="33274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138863" y="2498725"/>
            <a:ext cx="914400" cy="828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066800" y="2733676"/>
            <a:ext cx="585788" cy="1279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968336" y="4189711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thăng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81035" y="4013200"/>
            <a:ext cx="2376487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4896644" y="3373438"/>
            <a:ext cx="2484438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64130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19" name="Picture 3" descr="Bilderesultat for ảnh nền powerpoi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7" descr="Bilderesultat for khinh khí c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401638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0" y="4286250"/>
            <a:ext cx="9144000" cy="857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60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60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60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 rot="10800000" flipH="1" flipV="1">
            <a:off x="5435600" y="4246563"/>
            <a:ext cx="17732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333399"/>
                </a:solidFill>
                <a:latin typeface="VNI-Avo" pitchFamily="2" charset="0"/>
              </a:rPr>
              <a:t>Ø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17528"/>
              </p:ext>
            </p:extLst>
          </p:nvPr>
        </p:nvGraphicFramePr>
        <p:xfrm>
          <a:off x="1476375" y="519113"/>
          <a:ext cx="1582738" cy="37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738"/>
              </a:tblGrid>
              <a:tr h="282575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357" marR="91357" marT="34412" marB="34412"/>
                </a:tc>
              </a:tr>
            </a:tbl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3059113" y="788988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415731"/>
              </p:ext>
            </p:extLst>
          </p:nvPr>
        </p:nvGraphicFramePr>
        <p:xfrm>
          <a:off x="1908176" y="3436938"/>
          <a:ext cx="2065338" cy="37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338"/>
              </a:tblGrid>
              <a:tr h="280987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Giỏ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khách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9" marR="91409" marT="34108" marB="34108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V="1">
            <a:off x="3967595" y="2800350"/>
            <a:ext cx="587374" cy="7675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244245"/>
              </p:ext>
            </p:extLst>
          </p:nvPr>
        </p:nvGraphicFramePr>
        <p:xfrm>
          <a:off x="5580063" y="3327400"/>
          <a:ext cx="1871662" cy="373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662"/>
              </a:tblGrid>
              <a:tr h="369888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khiển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13" marR="91413" marT="34292" marB="34292"/>
                </a:tc>
              </a:tr>
            </a:tbl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 flipV="1">
            <a:off x="5148264" y="2571751"/>
            <a:ext cx="871536" cy="7032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0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inh khí cầu hoạt động thế nào-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82450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7" name="Picture 3" descr="Bilderesultat for ảnh nền powerpoin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 descr="Bilderesultat for má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8"/>
            <a:ext cx="45720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Bilderesultat for khinh khí cầ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81038"/>
            <a:ext cx="44275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4408488"/>
            <a:ext cx="3384550" cy="593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333399"/>
                </a:solidFill>
                <a:latin typeface="VNI-Avo" pitchFamily="2" charset="0"/>
              </a:rPr>
              <a:t>may bay</a:t>
            </a:r>
            <a:endParaRPr lang="en-US" sz="4000" b="1">
              <a:solidFill>
                <a:srgbClr val="333399"/>
              </a:solidFill>
              <a:latin typeface=".VnAvant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 rot="-5400000" flipH="1" flipV="1">
            <a:off x="242887" y="4200526"/>
            <a:ext cx="1458913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333399"/>
                </a:solidFill>
                <a:latin typeface="VNI-Avo" pitchFamily="2" charset="0"/>
              </a:rPr>
              <a:t>Ø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932363" y="4462463"/>
            <a:ext cx="4211637" cy="48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333399"/>
                </a:solidFill>
                <a:latin typeface="VNI-Avo" pitchFamily="2" charset="0"/>
              </a:rPr>
              <a:t>khinh khí c</a:t>
            </a:r>
            <a:r>
              <a:rPr lang="en-US" sz="4000" b="1">
                <a:solidFill>
                  <a:srgbClr val="333399"/>
                </a:solidFill>
                <a:latin typeface="Century Gothic" pitchFamily="34" charset="0"/>
              </a:rPr>
              <a:t>âu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 rot="10800000" flipH="1" flipV="1">
            <a:off x="7667625" y="4354513"/>
            <a:ext cx="1657350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333399"/>
                </a:solidFill>
                <a:latin typeface="VNI-Avo" pitchFamily="2" charset="0"/>
              </a:rPr>
              <a:t>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SÁNH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409575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endParaRPr lang="en-US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0" y="-17145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Mở rộng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0396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147</Words>
  <Application>Microsoft Office PowerPoint</Application>
  <PresentationFormat>On-screen Show (16:9)</PresentationFormat>
  <Paragraphs>40</Paragraphs>
  <Slides>15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Win7U</dc:creator>
  <cp:lastModifiedBy>Admin</cp:lastModifiedBy>
  <cp:revision>6</cp:revision>
  <dcterms:created xsi:type="dcterms:W3CDTF">2023-03-22T13:12:03Z</dcterms:created>
  <dcterms:modified xsi:type="dcterms:W3CDTF">2023-03-28T08:39:21Z</dcterms:modified>
</cp:coreProperties>
</file>