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82" r:id="rId4"/>
    <p:sldId id="280" r:id="rId5"/>
    <p:sldId id="281" r:id="rId6"/>
    <p:sldId id="257" r:id="rId7"/>
    <p:sldId id="263" r:id="rId8"/>
    <p:sldId id="258" r:id="rId9"/>
    <p:sldId id="259" r:id="rId10"/>
    <p:sldId id="260" r:id="rId11"/>
    <p:sldId id="265" r:id="rId12"/>
    <p:sldId id="266" r:id="rId13"/>
    <p:sldId id="267" r:id="rId14"/>
    <p:sldId id="269" r:id="rId15"/>
    <p:sldId id="272" r:id="rId16"/>
    <p:sldId id="273" r:id="rId17"/>
    <p:sldId id="275" r:id="rId18"/>
    <p:sldId id="276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75" autoAdjust="0"/>
    <p:restoredTop sz="94660"/>
  </p:normalViewPr>
  <p:slideViewPr>
    <p:cSldViewPr>
      <p:cViewPr>
        <p:scale>
          <a:sx n="69" d="100"/>
          <a:sy n="69" d="100"/>
        </p:scale>
        <p:origin x="-11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AB93-BF19-4B93-9051-792705C8717B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F1A50C5-FD78-4138-B64C-39158D1170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AB93-BF19-4B93-9051-792705C8717B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50C5-FD78-4138-B64C-39158D1170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AB93-BF19-4B93-9051-792705C8717B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50C5-FD78-4138-B64C-39158D1170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AB93-BF19-4B93-9051-792705C8717B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F1A50C5-FD78-4138-B64C-39158D1170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AB93-BF19-4B93-9051-792705C8717B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50C5-FD78-4138-B64C-39158D1170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AB93-BF19-4B93-9051-792705C8717B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50C5-FD78-4138-B64C-39158D1170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AB93-BF19-4B93-9051-792705C8717B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F1A50C5-FD78-4138-B64C-39158D1170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AB93-BF19-4B93-9051-792705C8717B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50C5-FD78-4138-B64C-39158D1170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AB93-BF19-4B93-9051-792705C8717B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50C5-FD78-4138-B64C-39158D1170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AB93-BF19-4B93-9051-792705C8717B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50C5-FD78-4138-B64C-39158D1170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AB93-BF19-4B93-9051-792705C8717B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50C5-FD78-4138-B64C-39158D1170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F44AB93-BF19-4B93-9051-792705C8717B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F1A50C5-FD78-4138-B64C-39158D1170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THC\Downloads\&#272;&#7871;m%20ng&#432;&#7907;c%205s.mp4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THC\Downloads\&#272;&#7871;m%20ng&#432;&#7907;c%205s.mp4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THC\Downloads\&#272;&#7871;m%20ng&#432;&#7907;c%205s.mp4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636"/>
            <a:ext cx="9144000" cy="704503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-152400"/>
            <a:ext cx="8458200" cy="914400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 MẦM NON GIANG BIÊN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4601" y="2826162"/>
            <a:ext cx="83058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vi 5</a:t>
            </a:r>
          </a:p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3 – 4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838200"/>
            <a:ext cx="871656" cy="92042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010724" y="2179831"/>
            <a:ext cx="512255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0" y="2209800"/>
            <a:ext cx="1295400" cy="1371600"/>
          </a:xfrm>
          <a:prstGeom prst="rect">
            <a:avLst/>
          </a:prstGeom>
        </p:spPr>
      </p:pic>
      <p:pic>
        <p:nvPicPr>
          <p:cNvPr id="3" name="Picture 2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457200"/>
            <a:ext cx="1295400" cy="1371600"/>
          </a:xfrm>
          <a:prstGeom prst="rect">
            <a:avLst/>
          </a:prstGeom>
        </p:spPr>
      </p:pic>
      <p:pic>
        <p:nvPicPr>
          <p:cNvPr id="5" name="Picture 4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2200" y="457200"/>
            <a:ext cx="1295400" cy="1371600"/>
          </a:xfrm>
          <a:prstGeom prst="rect">
            <a:avLst/>
          </a:prstGeom>
        </p:spPr>
      </p:pic>
      <p:pic>
        <p:nvPicPr>
          <p:cNvPr id="6" name="Picture 5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6400" y="457200"/>
            <a:ext cx="1295400" cy="1371600"/>
          </a:xfrm>
          <a:prstGeom prst="rect">
            <a:avLst/>
          </a:prstGeom>
        </p:spPr>
      </p:pic>
      <p:pic>
        <p:nvPicPr>
          <p:cNvPr id="7" name="Picture 6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24200" y="457200"/>
            <a:ext cx="1295400" cy="1371600"/>
          </a:xfrm>
          <a:prstGeom prst="rect">
            <a:avLst/>
          </a:prstGeom>
        </p:spPr>
      </p:pic>
      <p:pic>
        <p:nvPicPr>
          <p:cNvPr id="8" name="Picture 7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8200" y="457200"/>
            <a:ext cx="1295400" cy="1371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96200" y="228600"/>
            <a:ext cx="907621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b="1" dirty="0" smtClean="0"/>
              <a:t>5</a:t>
            </a:r>
            <a:endParaRPr lang="en-US" sz="11500" b="1" dirty="0"/>
          </a:p>
        </p:txBody>
      </p:sp>
      <p:pic>
        <p:nvPicPr>
          <p:cNvPr id="11" name="Picture 10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4200" y="2209800"/>
            <a:ext cx="1295400" cy="1371600"/>
          </a:xfrm>
          <a:prstGeom prst="rect">
            <a:avLst/>
          </a:prstGeom>
        </p:spPr>
      </p:pic>
      <p:pic>
        <p:nvPicPr>
          <p:cNvPr id="12" name="Picture 11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200" y="2209800"/>
            <a:ext cx="1295400" cy="1371600"/>
          </a:xfrm>
          <a:prstGeom prst="rect">
            <a:avLst/>
          </a:prstGeom>
        </p:spPr>
      </p:pic>
      <p:pic>
        <p:nvPicPr>
          <p:cNvPr id="13" name="Picture 12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8400" y="2209800"/>
            <a:ext cx="1295400" cy="1371600"/>
          </a:xfrm>
          <a:prstGeom prst="rect">
            <a:avLst/>
          </a:prstGeom>
        </p:spPr>
      </p:pic>
      <p:pic>
        <p:nvPicPr>
          <p:cNvPr id="14" name="Picture 13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209800"/>
            <a:ext cx="1295400" cy="1371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772400" y="1828800"/>
            <a:ext cx="99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5</a:t>
            </a:r>
            <a:endParaRPr lang="en-US" sz="115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772400" y="1828800"/>
            <a:ext cx="99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3</a:t>
            </a:r>
            <a:endParaRPr lang="en-US" sz="11500" b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0" y="2209800"/>
            <a:ext cx="1295400" cy="1371600"/>
          </a:xfrm>
          <a:prstGeom prst="rect">
            <a:avLst/>
          </a:prstGeom>
        </p:spPr>
      </p:pic>
      <p:pic>
        <p:nvPicPr>
          <p:cNvPr id="3" name="Picture 2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457200"/>
            <a:ext cx="1295400" cy="1371600"/>
          </a:xfrm>
          <a:prstGeom prst="rect">
            <a:avLst/>
          </a:prstGeom>
        </p:spPr>
      </p:pic>
      <p:pic>
        <p:nvPicPr>
          <p:cNvPr id="5" name="Picture 4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2200" y="457200"/>
            <a:ext cx="1295400" cy="1371600"/>
          </a:xfrm>
          <a:prstGeom prst="rect">
            <a:avLst/>
          </a:prstGeom>
        </p:spPr>
      </p:pic>
      <p:pic>
        <p:nvPicPr>
          <p:cNvPr id="6" name="Picture 5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6400" y="457200"/>
            <a:ext cx="1295400" cy="1371600"/>
          </a:xfrm>
          <a:prstGeom prst="rect">
            <a:avLst/>
          </a:prstGeom>
        </p:spPr>
      </p:pic>
      <p:pic>
        <p:nvPicPr>
          <p:cNvPr id="7" name="Picture 6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24200" y="457200"/>
            <a:ext cx="1295400" cy="1371600"/>
          </a:xfrm>
          <a:prstGeom prst="rect">
            <a:avLst/>
          </a:prstGeom>
        </p:spPr>
      </p:pic>
      <p:pic>
        <p:nvPicPr>
          <p:cNvPr id="8" name="Picture 7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8200" y="457200"/>
            <a:ext cx="1295400" cy="1371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96200" y="228600"/>
            <a:ext cx="907621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b="1" dirty="0" smtClean="0"/>
              <a:t>5</a:t>
            </a:r>
            <a:endParaRPr lang="en-US" sz="11500" b="1" dirty="0"/>
          </a:p>
        </p:txBody>
      </p:sp>
      <p:pic>
        <p:nvPicPr>
          <p:cNvPr id="11" name="Picture 10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4200" y="2209800"/>
            <a:ext cx="1295400" cy="1371600"/>
          </a:xfrm>
          <a:prstGeom prst="rect">
            <a:avLst/>
          </a:prstGeom>
        </p:spPr>
      </p:pic>
      <p:pic>
        <p:nvPicPr>
          <p:cNvPr id="12" name="Picture 11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200" y="2209800"/>
            <a:ext cx="1295400" cy="1371600"/>
          </a:xfrm>
          <a:prstGeom prst="rect">
            <a:avLst/>
          </a:prstGeom>
        </p:spPr>
      </p:pic>
      <p:pic>
        <p:nvPicPr>
          <p:cNvPr id="13" name="Picture 12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8400" y="2209800"/>
            <a:ext cx="1295400" cy="1371600"/>
          </a:xfrm>
          <a:prstGeom prst="rect">
            <a:avLst/>
          </a:prstGeom>
        </p:spPr>
      </p:pic>
      <p:pic>
        <p:nvPicPr>
          <p:cNvPr id="14" name="Picture 13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209800"/>
            <a:ext cx="1295400" cy="1371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772400" y="1828800"/>
            <a:ext cx="99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5</a:t>
            </a:r>
            <a:endParaRPr lang="en-US" sz="115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772400" y="1752600"/>
            <a:ext cx="99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2</a:t>
            </a:r>
            <a:endParaRPr lang="en-US" sz="11500" b="1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0" y="2209800"/>
            <a:ext cx="1295400" cy="1371600"/>
          </a:xfrm>
          <a:prstGeom prst="rect">
            <a:avLst/>
          </a:prstGeom>
        </p:spPr>
      </p:pic>
      <p:pic>
        <p:nvPicPr>
          <p:cNvPr id="3" name="Picture 2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457200"/>
            <a:ext cx="1295400" cy="1371600"/>
          </a:xfrm>
          <a:prstGeom prst="rect">
            <a:avLst/>
          </a:prstGeom>
        </p:spPr>
      </p:pic>
      <p:pic>
        <p:nvPicPr>
          <p:cNvPr id="5" name="Picture 4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2200" y="457200"/>
            <a:ext cx="1295400" cy="1371600"/>
          </a:xfrm>
          <a:prstGeom prst="rect">
            <a:avLst/>
          </a:prstGeom>
        </p:spPr>
      </p:pic>
      <p:pic>
        <p:nvPicPr>
          <p:cNvPr id="6" name="Picture 5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6400" y="457200"/>
            <a:ext cx="1295400" cy="1371600"/>
          </a:xfrm>
          <a:prstGeom prst="rect">
            <a:avLst/>
          </a:prstGeom>
        </p:spPr>
      </p:pic>
      <p:pic>
        <p:nvPicPr>
          <p:cNvPr id="7" name="Picture 6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24200" y="457200"/>
            <a:ext cx="1295400" cy="1371600"/>
          </a:xfrm>
          <a:prstGeom prst="rect">
            <a:avLst/>
          </a:prstGeom>
        </p:spPr>
      </p:pic>
      <p:pic>
        <p:nvPicPr>
          <p:cNvPr id="8" name="Picture 7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8200" y="457200"/>
            <a:ext cx="1295400" cy="1371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96200" y="228600"/>
            <a:ext cx="907621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b="1" dirty="0" smtClean="0"/>
              <a:t>5</a:t>
            </a:r>
            <a:endParaRPr lang="en-US" sz="11500" b="1" dirty="0"/>
          </a:p>
        </p:txBody>
      </p:sp>
      <p:pic>
        <p:nvPicPr>
          <p:cNvPr id="11" name="Picture 10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4200" y="2209800"/>
            <a:ext cx="1295400" cy="1371600"/>
          </a:xfrm>
          <a:prstGeom prst="rect">
            <a:avLst/>
          </a:prstGeom>
        </p:spPr>
      </p:pic>
      <p:pic>
        <p:nvPicPr>
          <p:cNvPr id="12" name="Picture 11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200" y="2209800"/>
            <a:ext cx="1295400" cy="1371600"/>
          </a:xfrm>
          <a:prstGeom prst="rect">
            <a:avLst/>
          </a:prstGeom>
        </p:spPr>
      </p:pic>
      <p:pic>
        <p:nvPicPr>
          <p:cNvPr id="13" name="Picture 12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8400" y="2209800"/>
            <a:ext cx="1295400" cy="1371600"/>
          </a:xfrm>
          <a:prstGeom prst="rect">
            <a:avLst/>
          </a:prstGeom>
        </p:spPr>
      </p:pic>
      <p:pic>
        <p:nvPicPr>
          <p:cNvPr id="14" name="Picture 13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209800"/>
            <a:ext cx="1295400" cy="1371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772400" y="1828800"/>
            <a:ext cx="99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5</a:t>
            </a:r>
            <a:endParaRPr lang="en-US" sz="115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772400" y="1752600"/>
            <a:ext cx="99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2</a:t>
            </a:r>
            <a:endParaRPr lang="en-US" sz="11500" b="1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6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0" y="2209800"/>
            <a:ext cx="1295400" cy="1371600"/>
          </a:xfrm>
          <a:prstGeom prst="rect">
            <a:avLst/>
          </a:prstGeom>
        </p:spPr>
      </p:pic>
      <p:pic>
        <p:nvPicPr>
          <p:cNvPr id="3" name="Picture 2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457200"/>
            <a:ext cx="1295400" cy="1371600"/>
          </a:xfrm>
          <a:prstGeom prst="rect">
            <a:avLst/>
          </a:prstGeom>
        </p:spPr>
      </p:pic>
      <p:pic>
        <p:nvPicPr>
          <p:cNvPr id="5" name="Picture 4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2200" y="457200"/>
            <a:ext cx="1295400" cy="1371600"/>
          </a:xfrm>
          <a:prstGeom prst="rect">
            <a:avLst/>
          </a:prstGeom>
        </p:spPr>
      </p:pic>
      <p:pic>
        <p:nvPicPr>
          <p:cNvPr id="6" name="Picture 5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6400" y="457200"/>
            <a:ext cx="1295400" cy="1371600"/>
          </a:xfrm>
          <a:prstGeom prst="rect">
            <a:avLst/>
          </a:prstGeom>
        </p:spPr>
      </p:pic>
      <p:pic>
        <p:nvPicPr>
          <p:cNvPr id="7" name="Picture 6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24200" y="457200"/>
            <a:ext cx="1295400" cy="1371600"/>
          </a:xfrm>
          <a:prstGeom prst="rect">
            <a:avLst/>
          </a:prstGeom>
        </p:spPr>
      </p:pic>
      <p:pic>
        <p:nvPicPr>
          <p:cNvPr id="8" name="Picture 7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8200" y="457200"/>
            <a:ext cx="1295400" cy="1371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96200" y="228600"/>
            <a:ext cx="907621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b="1" dirty="0" smtClean="0"/>
              <a:t>5</a:t>
            </a:r>
            <a:endParaRPr lang="en-US" sz="11500" b="1" dirty="0"/>
          </a:p>
        </p:txBody>
      </p:sp>
      <p:pic>
        <p:nvPicPr>
          <p:cNvPr id="11" name="Picture 10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4200" y="2209800"/>
            <a:ext cx="1295400" cy="1371600"/>
          </a:xfrm>
          <a:prstGeom prst="rect">
            <a:avLst/>
          </a:prstGeom>
        </p:spPr>
      </p:pic>
      <p:pic>
        <p:nvPicPr>
          <p:cNvPr id="12" name="Picture 11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200" y="2209800"/>
            <a:ext cx="1295400" cy="1371600"/>
          </a:xfrm>
          <a:prstGeom prst="rect">
            <a:avLst/>
          </a:prstGeom>
        </p:spPr>
      </p:pic>
      <p:pic>
        <p:nvPicPr>
          <p:cNvPr id="13" name="Picture 12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8400" y="2209800"/>
            <a:ext cx="1295400" cy="1371600"/>
          </a:xfrm>
          <a:prstGeom prst="rect">
            <a:avLst/>
          </a:prstGeom>
        </p:spPr>
      </p:pic>
      <p:pic>
        <p:nvPicPr>
          <p:cNvPr id="14" name="Picture 13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209800"/>
            <a:ext cx="1295400" cy="1371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772400" y="1828800"/>
            <a:ext cx="99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5</a:t>
            </a:r>
            <a:endParaRPr lang="en-US" sz="115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772400" y="1752600"/>
            <a:ext cx="99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1</a:t>
            </a:r>
            <a:endParaRPr lang="en-US" sz="11500" b="1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nh anh con meo (1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457200"/>
            <a:ext cx="1295400" cy="1371600"/>
          </a:xfrm>
          <a:prstGeom prst="rect">
            <a:avLst/>
          </a:prstGeom>
        </p:spPr>
      </p:pic>
      <p:pic>
        <p:nvPicPr>
          <p:cNvPr id="5" name="Picture 4" descr="hinh anh con meo (1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72200" y="457200"/>
            <a:ext cx="1295400" cy="1371600"/>
          </a:xfrm>
          <a:prstGeom prst="rect">
            <a:avLst/>
          </a:prstGeom>
        </p:spPr>
      </p:pic>
      <p:pic>
        <p:nvPicPr>
          <p:cNvPr id="6" name="Picture 5" descr="hinh anh con meo (1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6400" y="457200"/>
            <a:ext cx="1295400" cy="1371600"/>
          </a:xfrm>
          <a:prstGeom prst="rect">
            <a:avLst/>
          </a:prstGeom>
        </p:spPr>
      </p:pic>
      <p:pic>
        <p:nvPicPr>
          <p:cNvPr id="7" name="Picture 6" descr="hinh anh con meo (1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4200" y="457200"/>
            <a:ext cx="1295400" cy="1371600"/>
          </a:xfrm>
          <a:prstGeom prst="rect">
            <a:avLst/>
          </a:prstGeom>
        </p:spPr>
      </p:pic>
      <p:pic>
        <p:nvPicPr>
          <p:cNvPr id="8" name="Picture 7" descr="hinh anh con meo (1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200" y="457200"/>
            <a:ext cx="1295400" cy="1371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96200" y="228600"/>
            <a:ext cx="907621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b="1" dirty="0" smtClean="0"/>
              <a:t>5</a:t>
            </a:r>
            <a:endParaRPr lang="en-US" sz="11500" b="1" dirty="0"/>
          </a:p>
        </p:txBody>
      </p:sp>
      <p:pic>
        <p:nvPicPr>
          <p:cNvPr id="14" name="Picture 13" descr="hinh anh con ca vang (2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800" y="2209800"/>
            <a:ext cx="1295400" cy="1371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772400" y="1828800"/>
            <a:ext cx="99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1</a:t>
            </a:r>
            <a:endParaRPr lang="en-US" sz="11500" b="1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1524000"/>
            <a:ext cx="45720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b="1" dirty="0" smtClean="0"/>
              <a:t>5</a:t>
            </a:r>
            <a:endParaRPr lang="en-US" sz="23900" b="1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0" y="0"/>
            <a:ext cx="9144000" cy="7086600"/>
            <a:chOff x="0" y="-19"/>
            <a:chExt cx="5760" cy="4377"/>
          </a:xfrm>
        </p:grpSpPr>
        <p:pic>
          <p:nvPicPr>
            <p:cNvPr id="4" name="Picture 3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5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6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7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0"/>
            <a:ext cx="9144000" cy="7086600"/>
            <a:chOff x="0" y="-19"/>
            <a:chExt cx="5760" cy="4377"/>
          </a:xfrm>
        </p:grpSpPr>
        <p:pic>
          <p:nvPicPr>
            <p:cNvPr id="3" name="Picture 2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4" name="Picture 3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5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6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  <p:sp>
        <p:nvSpPr>
          <p:cNvPr id="7" name="TextBox 6"/>
          <p:cNvSpPr txBox="1"/>
          <p:nvPr/>
        </p:nvSpPr>
        <p:spPr>
          <a:xfrm>
            <a:off x="838200" y="1219200"/>
            <a:ext cx="7924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Font typeface="Arial" charset="0"/>
              <a:buChar char="•"/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 Ai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en-US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0"/>
            <a:ext cx="9144000" cy="7086600"/>
            <a:chOff x="0" y="-19"/>
            <a:chExt cx="5760" cy="4377"/>
          </a:xfrm>
        </p:grpSpPr>
        <p:pic>
          <p:nvPicPr>
            <p:cNvPr id="3" name="Picture 2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4" name="Picture 3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5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6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  <p:pic>
        <p:nvPicPr>
          <p:cNvPr id="8" name="Picture 7" descr="hinh anh con vit (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914402"/>
            <a:ext cx="1219200" cy="762000"/>
          </a:xfrm>
          <a:prstGeom prst="rect">
            <a:avLst/>
          </a:prstGeom>
        </p:spPr>
      </p:pic>
      <p:pic>
        <p:nvPicPr>
          <p:cNvPr id="9" name="Picture 8" descr="hinh anh con vit (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9600" y="914400"/>
            <a:ext cx="1219200" cy="762000"/>
          </a:xfrm>
          <a:prstGeom prst="rect">
            <a:avLst/>
          </a:prstGeom>
        </p:spPr>
      </p:pic>
      <p:pic>
        <p:nvPicPr>
          <p:cNvPr id="10" name="Picture 9" descr="hinh anh con vit (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0400" y="914400"/>
            <a:ext cx="1219200" cy="762000"/>
          </a:xfrm>
          <a:prstGeom prst="rect">
            <a:avLst/>
          </a:prstGeom>
        </p:spPr>
      </p:pic>
      <p:pic>
        <p:nvPicPr>
          <p:cNvPr id="11" name="Picture 10" descr="hinh anh con vit (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1200" y="914400"/>
            <a:ext cx="1219200" cy="762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715000" y="1653064"/>
            <a:ext cx="1977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………………</a:t>
            </a:r>
            <a:endParaRPr lang="en-US" dirty="0"/>
          </a:p>
        </p:txBody>
      </p:sp>
      <p:pic>
        <p:nvPicPr>
          <p:cNvPr id="13" name="Picture 12" descr="hinh anh con vit (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9200" y="3581400"/>
            <a:ext cx="1219200" cy="762000"/>
          </a:xfrm>
          <a:prstGeom prst="rect">
            <a:avLst/>
          </a:prstGeom>
        </p:spPr>
      </p:pic>
      <p:pic>
        <p:nvPicPr>
          <p:cNvPr id="14" name="Picture 13" descr="hinh anh con vit (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6200" y="3276600"/>
            <a:ext cx="1219200" cy="762000"/>
          </a:xfrm>
          <a:prstGeom prst="rect">
            <a:avLst/>
          </a:prstGeom>
        </p:spPr>
      </p:pic>
      <p:pic>
        <p:nvPicPr>
          <p:cNvPr id="15" name="Picture 14" descr="hinh anh con vit (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6200" y="4038600"/>
            <a:ext cx="1219200" cy="762000"/>
          </a:xfrm>
          <a:prstGeom prst="rect">
            <a:avLst/>
          </a:prstGeom>
        </p:spPr>
      </p:pic>
      <p:pic>
        <p:nvPicPr>
          <p:cNvPr id="16" name="Picture 15" descr="hinh anh con vit (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9400" y="4191000"/>
            <a:ext cx="1219200" cy="762000"/>
          </a:xfrm>
          <a:prstGeom prst="rect">
            <a:avLst/>
          </a:prstGeom>
        </p:spPr>
      </p:pic>
      <p:pic>
        <p:nvPicPr>
          <p:cNvPr id="17" name="Picture 16" descr="hinh anh con vit (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3352800"/>
            <a:ext cx="1219200" cy="762000"/>
          </a:xfrm>
          <a:prstGeom prst="rect">
            <a:avLst/>
          </a:prstGeom>
        </p:spPr>
      </p:pic>
      <p:pic>
        <p:nvPicPr>
          <p:cNvPr id="18" name="Picture 17" descr="hinh anh con vit (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9000" y="3352800"/>
            <a:ext cx="1219200" cy="762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447800" y="541020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1</a:t>
            </a:r>
            <a:endParaRPr lang="en-US" sz="4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733800" y="54102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2</a:t>
            </a:r>
            <a:endParaRPr lang="en-US" sz="4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553200" y="54864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3</a:t>
            </a:r>
            <a:endParaRPr lang="en-US" sz="4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7543800" y="762001"/>
            <a:ext cx="762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/>
              <a:t>5</a:t>
            </a:r>
          </a:p>
          <a:p>
            <a:endParaRPr lang="en-US" sz="8800" b="1" dirty="0"/>
          </a:p>
        </p:txBody>
      </p: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152400" y="0"/>
            <a:ext cx="9144000" cy="7086600"/>
            <a:chOff x="0" y="-19"/>
            <a:chExt cx="5760" cy="4377"/>
          </a:xfrm>
        </p:grpSpPr>
        <p:pic>
          <p:nvPicPr>
            <p:cNvPr id="26" name="Picture 25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27" name="Picture 26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28" name="Picture 27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29" name="Picture 28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  <p:pic>
        <p:nvPicPr>
          <p:cNvPr id="33" name="Đếm ngược 5s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7848600" y="5715000"/>
            <a:ext cx="990600" cy="108585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4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.53333 -0.36667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00" y="-1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3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video>
              <p:cMediaNode>
                <p:cTn id="1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video>
          </p:childTnLst>
        </p:cTn>
      </p:par>
    </p:tnLst>
    <p:bldLst>
      <p:bldP spid="19" grpId="0"/>
      <p:bldP spid="20" grpId="0"/>
      <p:bldP spid="21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0"/>
            <a:ext cx="9144000" cy="7086600"/>
            <a:chOff x="0" y="-19"/>
            <a:chExt cx="5760" cy="4377"/>
          </a:xfrm>
        </p:grpSpPr>
        <p:pic>
          <p:nvPicPr>
            <p:cNvPr id="3" name="Picture 2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4" name="Picture 3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5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6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  <p:pic>
        <p:nvPicPr>
          <p:cNvPr id="7" name="Picture 6" descr="hinh anh con meo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001" y="806450"/>
            <a:ext cx="1422399" cy="947501"/>
          </a:xfrm>
          <a:prstGeom prst="rect">
            <a:avLst/>
          </a:prstGeom>
        </p:spPr>
      </p:pic>
      <p:pic>
        <p:nvPicPr>
          <p:cNvPr id="8" name="Picture 7" descr="hinh anh con meo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9000" y="838200"/>
            <a:ext cx="1422399" cy="947501"/>
          </a:xfrm>
          <a:prstGeom prst="rect">
            <a:avLst/>
          </a:prstGeom>
        </p:spPr>
      </p:pic>
      <p:pic>
        <p:nvPicPr>
          <p:cNvPr id="9" name="Picture 8" descr="hinh anh con meo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7400" y="838200"/>
            <a:ext cx="1422399" cy="947501"/>
          </a:xfrm>
          <a:prstGeom prst="rect">
            <a:avLst/>
          </a:prstGeom>
        </p:spPr>
      </p:pic>
      <p:pic>
        <p:nvPicPr>
          <p:cNvPr id="12" name="Picture 11" descr="hinh anh con meo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3581400"/>
            <a:ext cx="1422399" cy="947501"/>
          </a:xfrm>
          <a:prstGeom prst="rect">
            <a:avLst/>
          </a:prstGeom>
        </p:spPr>
      </p:pic>
      <p:pic>
        <p:nvPicPr>
          <p:cNvPr id="13" name="Picture 12" descr="hinh anh con meo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0" y="3505200"/>
            <a:ext cx="1422399" cy="947501"/>
          </a:xfrm>
          <a:prstGeom prst="rect">
            <a:avLst/>
          </a:prstGeom>
        </p:spPr>
      </p:pic>
      <p:pic>
        <p:nvPicPr>
          <p:cNvPr id="14" name="Picture 13" descr="hinh anh con meo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0" y="4495800"/>
            <a:ext cx="1422399" cy="947501"/>
          </a:xfrm>
          <a:prstGeom prst="rect">
            <a:avLst/>
          </a:prstGeom>
        </p:spPr>
      </p:pic>
      <p:pic>
        <p:nvPicPr>
          <p:cNvPr id="15" name="Picture 14" descr="hinh anh con meo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4343400"/>
            <a:ext cx="1422399" cy="947501"/>
          </a:xfrm>
          <a:prstGeom prst="rect">
            <a:avLst/>
          </a:prstGeom>
        </p:spPr>
      </p:pic>
      <p:pic>
        <p:nvPicPr>
          <p:cNvPr id="16" name="Picture 15" descr="hinh anh con meo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62600" y="3429000"/>
            <a:ext cx="1422399" cy="947501"/>
          </a:xfrm>
          <a:prstGeom prst="rect">
            <a:avLst/>
          </a:prstGeom>
        </p:spPr>
      </p:pic>
      <p:pic>
        <p:nvPicPr>
          <p:cNvPr id="17" name="Picture 16" descr="hinh anh con meo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10400" y="3429000"/>
            <a:ext cx="1422399" cy="94750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029200" y="14478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………………………………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772400" y="685800"/>
            <a:ext cx="106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5</a:t>
            </a:r>
            <a:endParaRPr lang="en-US" sz="8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524000" y="57912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</a:t>
            </a:r>
            <a:endParaRPr lang="en-US" sz="3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962400" y="57150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2</a:t>
            </a:r>
            <a:endParaRPr lang="en-US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324600" y="54864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3</a:t>
            </a:r>
            <a:endParaRPr lang="en-US" sz="3600" b="1" dirty="0"/>
          </a:p>
        </p:txBody>
      </p:sp>
      <p:pic>
        <p:nvPicPr>
          <p:cNvPr id="24" name="Đếm ngược 5s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7924800" y="5715000"/>
            <a:ext cx="1219200" cy="108585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11 -0.05787 L 0.21389 -0.3912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222 -0.20232 L 0.37222 -0.5356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8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video>
          </p:childTnLst>
        </p:cTn>
      </p:par>
    </p:tnLst>
    <p:bldLst>
      <p:bldP spid="19" grpId="0"/>
      <p:bldP spid="21" grpId="0"/>
      <p:bldP spid="22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0"/>
            <a:ext cx="9144000" cy="7086600"/>
            <a:chOff x="0" y="-19"/>
            <a:chExt cx="5760" cy="4377"/>
          </a:xfrm>
        </p:grpSpPr>
        <p:pic>
          <p:nvPicPr>
            <p:cNvPr id="3" name="Picture 2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4" name="Picture 3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5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6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  <p:pic>
        <p:nvPicPr>
          <p:cNvPr id="7" name="Picture 6" descr="hinh anh con cho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685800"/>
            <a:ext cx="1281768" cy="990600"/>
          </a:xfrm>
          <a:prstGeom prst="rect">
            <a:avLst/>
          </a:prstGeom>
        </p:spPr>
      </p:pic>
      <p:pic>
        <p:nvPicPr>
          <p:cNvPr id="8" name="Picture 7" descr="hinh anh con cho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7600" y="4038600"/>
            <a:ext cx="1281768" cy="990600"/>
          </a:xfrm>
          <a:prstGeom prst="rect">
            <a:avLst/>
          </a:prstGeom>
        </p:spPr>
      </p:pic>
      <p:pic>
        <p:nvPicPr>
          <p:cNvPr id="9" name="Picture 8" descr="hinh anh con cho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7600" y="3124200"/>
            <a:ext cx="1281768" cy="990600"/>
          </a:xfrm>
          <a:prstGeom prst="rect">
            <a:avLst/>
          </a:prstGeom>
        </p:spPr>
      </p:pic>
      <p:pic>
        <p:nvPicPr>
          <p:cNvPr id="10" name="Picture 9" descr="hinh anh con cho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5600" y="4114800"/>
            <a:ext cx="1281768" cy="990600"/>
          </a:xfrm>
          <a:prstGeom prst="rect">
            <a:avLst/>
          </a:prstGeom>
        </p:spPr>
      </p:pic>
      <p:pic>
        <p:nvPicPr>
          <p:cNvPr id="11" name="Picture 10" descr="hinh anh con cho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800" y="3124200"/>
            <a:ext cx="1281768" cy="990600"/>
          </a:xfrm>
          <a:prstGeom prst="rect">
            <a:avLst/>
          </a:prstGeom>
        </p:spPr>
      </p:pic>
      <p:pic>
        <p:nvPicPr>
          <p:cNvPr id="12" name="Picture 11" descr="hinh anh con cho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91400" y="3124200"/>
            <a:ext cx="1281768" cy="990600"/>
          </a:xfrm>
          <a:prstGeom prst="rect">
            <a:avLst/>
          </a:prstGeom>
        </p:spPr>
      </p:pic>
      <p:pic>
        <p:nvPicPr>
          <p:cNvPr id="13" name="Picture 12" descr="hinh anh con cho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6800" y="3200400"/>
            <a:ext cx="1281768" cy="990600"/>
          </a:xfrm>
          <a:prstGeom prst="rect">
            <a:avLst/>
          </a:prstGeom>
        </p:spPr>
      </p:pic>
      <p:pic>
        <p:nvPicPr>
          <p:cNvPr id="14" name="Picture 13" descr="hinh anh con cho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1200" y="685800"/>
            <a:ext cx="1281768" cy="990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19200" y="5410200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1</a:t>
            </a:r>
            <a:endParaRPr lang="en-US" sz="4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733800" y="5334000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2</a:t>
            </a:r>
            <a:endParaRPr lang="en-US" sz="4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934200" y="5486400"/>
            <a:ext cx="76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3</a:t>
            </a:r>
            <a:endParaRPr lang="en-US" sz="4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848600" y="533400"/>
            <a:ext cx="91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/>
              <a:t>3</a:t>
            </a:r>
            <a:endParaRPr lang="en-US" sz="8800" b="1" dirty="0"/>
          </a:p>
        </p:txBody>
      </p:sp>
      <p:pic>
        <p:nvPicPr>
          <p:cNvPr id="21" name="Picture 20" descr="hinh anh con cho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685800"/>
            <a:ext cx="1281768" cy="990600"/>
          </a:xfrm>
          <a:prstGeom prst="rect">
            <a:avLst/>
          </a:prstGeom>
        </p:spPr>
      </p:pic>
      <p:pic>
        <p:nvPicPr>
          <p:cNvPr id="22" name="Picture 21" descr="hinh anh con cho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685800"/>
            <a:ext cx="1281768" cy="990600"/>
          </a:xfrm>
          <a:prstGeom prst="rect">
            <a:avLst/>
          </a:prstGeom>
        </p:spPr>
      </p:pic>
      <p:pic>
        <p:nvPicPr>
          <p:cNvPr id="23" name="Picture 22" descr="hinh anh con cho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2800" y="685800"/>
            <a:ext cx="1281768" cy="990600"/>
          </a:xfrm>
          <a:prstGeom prst="rect">
            <a:avLst/>
          </a:prstGeom>
        </p:spPr>
      </p:pic>
      <p:pic>
        <p:nvPicPr>
          <p:cNvPr id="24" name="Đếm ngược 5s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7924800" y="5715000"/>
            <a:ext cx="1219200" cy="108585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3" presetClass="emph" presetSubtype="0" fill="remove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0600"/>
                                      </p:to>
                                    </p:animClr>
                                    <p:animClr clrSpc="rgb" dir="cw">
                                      <p:cBhvr>
                                        <p:cTn id="8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0600"/>
                                      </p:to>
                                    </p:animClr>
                                    <p:set>
                                      <p:cBhvr>
                                        <p:cTn id="8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8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video>
          </p:childTnLst>
        </p:cTn>
      </p:par>
    </p:tnLst>
    <p:bldLst>
      <p:bldP spid="15" grpId="0"/>
      <p:bldP spid="16" grpId="0"/>
      <p:bldP spid="16" grpId="1"/>
      <p:bldP spid="17" grpId="0"/>
      <p:bldP spid="20" grpId="0"/>
      <p:bldP spid="2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590800"/>
            <a:ext cx="8686800" cy="1447800"/>
          </a:xfrm>
        </p:spPr>
        <p:txBody>
          <a:bodyPr/>
          <a:lstStyle/>
          <a:p>
            <a:pPr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vi 5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37" y="34636"/>
            <a:ext cx="9144715" cy="68233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79999" y="1905000"/>
            <a:ext cx="52934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hát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Tập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đếm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10" y="-1"/>
            <a:ext cx="9171710" cy="6883181"/>
          </a:xfrm>
        </p:spPr>
      </p:pic>
      <p:sp>
        <p:nvSpPr>
          <p:cNvPr id="5" name="Rectangle 4"/>
          <p:cNvSpPr/>
          <p:nvPr/>
        </p:nvSpPr>
        <p:spPr>
          <a:xfrm>
            <a:off x="822420" y="1905000"/>
            <a:ext cx="749916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5</a:t>
            </a:r>
            <a:endParaRPr lang="en-US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124968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685800" y="381000"/>
            <a:ext cx="8458200" cy="5334000"/>
          </a:xfrm>
          <a:prstGeom prst="cloudCallout">
            <a:avLst>
              <a:gd name="adj1" fmla="val -44338"/>
              <a:gd name="adj2" fmla="val 42653"/>
            </a:avLst>
          </a:prstGeom>
          <a:solidFill>
            <a:srgbClr val="00FFFF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5" name="Picture 4" descr="unnamed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2895600"/>
            <a:ext cx="2133600" cy="2133600"/>
          </a:xfrm>
          <a:prstGeom prst="rect">
            <a:avLst/>
          </a:prstGeom>
        </p:spPr>
      </p:pic>
      <p:pic>
        <p:nvPicPr>
          <p:cNvPr id="6" name="Picture 5" descr="unnamed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00400" y="1752600"/>
            <a:ext cx="2133600" cy="1981200"/>
          </a:xfrm>
          <a:prstGeom prst="rect">
            <a:avLst/>
          </a:prstGeom>
        </p:spPr>
      </p:pic>
      <p:pic>
        <p:nvPicPr>
          <p:cNvPr id="7" name="Picture 6" descr="unnamed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15000" y="381000"/>
            <a:ext cx="2133600" cy="1828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4" t="7386" r="39091" b="61250"/>
          <a:stretch/>
        </p:blipFill>
        <p:spPr>
          <a:xfrm>
            <a:off x="6019801" y="2750127"/>
            <a:ext cx="1385454" cy="2124364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713" fill="hold">
                                          <p:stCondLst>
                                            <p:cond delay="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713" fill="hold">
                                          <p:stCondLst>
                                            <p:cond delay="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713" fill="hold">
                                          <p:stCondLst>
                                            <p:cond delay="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713" fill="hold">
                                          <p:stCondLst>
                                            <p:cond delay="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75" fill="hold">
                                          <p:stCondLst>
                                            <p:cond delay="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225" fill="hold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713" fill="hold">
                                          <p:stCondLst>
                                            <p:cond delay="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713" fill="hold">
                                          <p:stCondLst>
                                            <p:cond delay="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713" fill="hold">
                                          <p:stCondLst>
                                            <p:cond delay="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713" fill="hold">
                                          <p:stCondLst>
                                            <p:cond delay="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1" dur="75" fill="hold">
                                          <p:stCondLst>
                                            <p:cond delay="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2" dur="225" fill="hold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713" fill="hold">
                                          <p:stCondLst>
                                            <p:cond delay="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713" fill="hold">
                                          <p:stCondLst>
                                            <p:cond delay="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713" fill="hold">
                                          <p:stCondLst>
                                            <p:cond delay="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713" fill="hold">
                                          <p:stCondLst>
                                            <p:cond delay="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1" dur="75" fill="hold">
                                          <p:stCondLst>
                                            <p:cond delay="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2" dur="225" fill="hold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on-lon-crop-1539366856272166690165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1143000"/>
            <a:ext cx="2514600" cy="1828800"/>
          </a:xfrm>
          <a:prstGeom prst="rect">
            <a:avLst/>
          </a:prstGeom>
        </p:spPr>
      </p:pic>
      <p:pic>
        <p:nvPicPr>
          <p:cNvPr id="11" name="Picture 10" descr="con-lon-crop-1539366856272166690165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43600" y="1066800"/>
            <a:ext cx="2438400" cy="1828800"/>
          </a:xfrm>
          <a:prstGeom prst="rect">
            <a:avLst/>
          </a:prstGeom>
        </p:spPr>
      </p:pic>
      <p:pic>
        <p:nvPicPr>
          <p:cNvPr id="12" name="Picture 11" descr="con-lon-crop-1539366856272166690165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4267200"/>
            <a:ext cx="2590800" cy="1676400"/>
          </a:xfrm>
          <a:prstGeom prst="rect">
            <a:avLst/>
          </a:prstGeom>
        </p:spPr>
      </p:pic>
      <p:pic>
        <p:nvPicPr>
          <p:cNvPr id="13" name="Picture 12" descr="con-lon-crop-1539366856272166690165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19800" y="4191000"/>
            <a:ext cx="2514600" cy="1752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82" t="7386" r="19659" b="62841"/>
          <a:stretch/>
        </p:blipFill>
        <p:spPr>
          <a:xfrm>
            <a:off x="3886200" y="2286000"/>
            <a:ext cx="1449995" cy="2195947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713" fill="hold">
                                          <p:stCondLst>
                                            <p:cond delay="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713" fill="hold">
                                          <p:stCondLst>
                                            <p:cond delay="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713" fill="hold">
                                          <p:stCondLst>
                                            <p:cond delay="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713" fill="hold">
                                          <p:stCondLst>
                                            <p:cond delay="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75" fill="hold">
                                          <p:stCondLst>
                                            <p:cond delay="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225" fill="hold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712" fill="hold">
                                          <p:stCondLst>
                                            <p:cond delay="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712" fill="hold">
                                          <p:stCondLst>
                                            <p:cond delay="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712" fill="hold">
                                          <p:stCondLst>
                                            <p:cond delay="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712" fill="hold">
                                          <p:stCondLst>
                                            <p:cond delay="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1" dur="75" fill="hold">
                                          <p:stCondLst>
                                            <p:cond delay="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2" dur="225" fill="hold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713" fill="hold">
                                          <p:stCondLst>
                                            <p:cond delay="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713" fill="hold">
                                          <p:stCondLst>
                                            <p:cond delay="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713" fill="hold">
                                          <p:stCondLst>
                                            <p:cond delay="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713" fill="hold">
                                          <p:stCondLst>
                                            <p:cond delay="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1" dur="75" fill="hold">
                                          <p:stCondLst>
                                            <p:cond delay="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2" dur="225" fill="hold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713" fill="hold">
                                          <p:stCondLst>
                                            <p:cond delay="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713" fill="hold">
                                          <p:stCondLst>
                                            <p:cond delay="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713" fill="hold">
                                          <p:stCondLst>
                                            <p:cond delay="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713" fill="hold">
                                          <p:stCondLst>
                                            <p:cond delay="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41" dur="75" fill="hold">
                                          <p:stCondLst>
                                            <p:cond delay="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42" dur="225" fill="hold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inh-anh-con-ga-trong-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1371600"/>
            <a:ext cx="1435701" cy="1533525"/>
          </a:xfrm>
          <a:prstGeom prst="rect">
            <a:avLst/>
          </a:prstGeom>
        </p:spPr>
      </p:pic>
      <p:pic>
        <p:nvPicPr>
          <p:cNvPr id="14" name="Picture 13" descr="hinh-anh-con-ga-trong-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0" y="3505200"/>
            <a:ext cx="1511901" cy="1381125"/>
          </a:xfrm>
          <a:prstGeom prst="rect">
            <a:avLst/>
          </a:prstGeom>
        </p:spPr>
      </p:pic>
      <p:pic>
        <p:nvPicPr>
          <p:cNvPr id="15" name="Picture 14" descr="hinh-anh-con-ga-trong-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7800" y="3581400"/>
            <a:ext cx="1511901" cy="1304925"/>
          </a:xfrm>
          <a:prstGeom prst="rect">
            <a:avLst/>
          </a:prstGeom>
        </p:spPr>
      </p:pic>
      <p:pic>
        <p:nvPicPr>
          <p:cNvPr id="16" name="Picture 15" descr="hinh-anh-con-ga-trong-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0" y="1371600"/>
            <a:ext cx="1359501" cy="1457325"/>
          </a:xfrm>
          <a:prstGeom prst="rect">
            <a:avLst/>
          </a:prstGeom>
        </p:spPr>
      </p:pic>
      <p:pic>
        <p:nvPicPr>
          <p:cNvPr id="17" name="Picture 16" descr="hinh-anh-con-ga-trong-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90800" y="1371600"/>
            <a:ext cx="1447800" cy="14573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36" t="7386" b="58593"/>
          <a:stretch/>
        </p:blipFill>
        <p:spPr>
          <a:xfrm>
            <a:off x="6477000" y="2667000"/>
            <a:ext cx="1302327" cy="2073853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713" fill="hold">
                                          <p:stCondLst>
                                            <p:cond delay="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713" fill="hold">
                                          <p:stCondLst>
                                            <p:cond delay="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713" fill="hold">
                                          <p:stCondLst>
                                            <p:cond delay="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713" fill="hold">
                                          <p:stCondLst>
                                            <p:cond delay="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75" fill="hold">
                                          <p:stCondLst>
                                            <p:cond delay="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225" fill="hold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713" fill="hold">
                                          <p:stCondLst>
                                            <p:cond delay="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713" fill="hold">
                                          <p:stCondLst>
                                            <p:cond delay="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713" fill="hold">
                                          <p:stCondLst>
                                            <p:cond delay="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713" fill="hold">
                                          <p:stCondLst>
                                            <p:cond delay="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1" dur="75" fill="hold">
                                          <p:stCondLst>
                                            <p:cond delay="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2" dur="225" fill="hold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713" fill="hold">
                                          <p:stCondLst>
                                            <p:cond delay="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713" fill="hold">
                                          <p:stCondLst>
                                            <p:cond delay="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713" fill="hold">
                                          <p:stCondLst>
                                            <p:cond delay="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713" fill="hold">
                                          <p:stCondLst>
                                            <p:cond delay="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1" dur="75" fill="hold">
                                          <p:stCondLst>
                                            <p:cond delay="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2" dur="225" fill="hold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713" fill="hold">
                                          <p:stCondLst>
                                            <p:cond delay="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713" fill="hold">
                                          <p:stCondLst>
                                            <p:cond delay="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713" fill="hold">
                                          <p:stCondLst>
                                            <p:cond delay="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713" fill="hold">
                                          <p:stCondLst>
                                            <p:cond delay="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41" dur="75" fill="hold">
                                          <p:stCondLst>
                                            <p:cond delay="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42" dur="225" fill="hold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713" fill="hold">
                                          <p:stCondLst>
                                            <p:cond delay="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713" fill="hold">
                                          <p:stCondLst>
                                            <p:cond delay="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713" fill="hold">
                                          <p:stCondLst>
                                            <p:cond delay="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713" fill="hold">
                                          <p:stCondLst>
                                            <p:cond delay="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51" dur="75" fill="hold">
                                          <p:stCondLst>
                                            <p:cond delay="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52" dur="225" fill="hold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204284" cy="68095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7533" y="228600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vi 5</a:t>
            </a:r>
            <a:endParaRPr lang="en-US" sz="4800" dirty="0"/>
          </a:p>
        </p:txBody>
      </p:sp>
      <p:pic>
        <p:nvPicPr>
          <p:cNvPr id="14" name="BanOiCoBietBeat-DangCapNhat-242820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49933" y="6199909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12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 anh con meo (1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457200"/>
            <a:ext cx="1295400" cy="1371600"/>
          </a:xfrm>
          <a:prstGeom prst="rect">
            <a:avLst/>
          </a:prstGeom>
        </p:spPr>
      </p:pic>
      <p:pic>
        <p:nvPicPr>
          <p:cNvPr id="4" name="Picture 3" descr="hinh anh con meo (1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0200" y="457200"/>
            <a:ext cx="1295400" cy="1371600"/>
          </a:xfrm>
          <a:prstGeom prst="rect">
            <a:avLst/>
          </a:prstGeom>
        </p:spPr>
      </p:pic>
      <p:pic>
        <p:nvPicPr>
          <p:cNvPr id="5" name="Picture 4" descr="hinh anh con meo (1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71800" y="457200"/>
            <a:ext cx="1295400" cy="1371600"/>
          </a:xfrm>
          <a:prstGeom prst="rect">
            <a:avLst/>
          </a:prstGeom>
        </p:spPr>
      </p:pic>
      <p:pic>
        <p:nvPicPr>
          <p:cNvPr id="6" name="Picture 5" descr="hinh anh con meo (1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19600" y="457200"/>
            <a:ext cx="1371600" cy="1371600"/>
          </a:xfrm>
          <a:prstGeom prst="rect">
            <a:avLst/>
          </a:prstGeom>
        </p:spPr>
      </p:pic>
      <p:pic>
        <p:nvPicPr>
          <p:cNvPr id="7" name="Picture 6" descr="hinh anh con meo (1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67400" y="457200"/>
            <a:ext cx="1447800" cy="1371600"/>
          </a:xfrm>
          <a:prstGeom prst="rect">
            <a:avLst/>
          </a:prstGeom>
        </p:spPr>
      </p:pic>
      <p:pic>
        <p:nvPicPr>
          <p:cNvPr id="8" name="Picture 7" descr="hinh anh con ca vang (2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800" y="2743200"/>
            <a:ext cx="1295400" cy="1371600"/>
          </a:xfrm>
          <a:prstGeom prst="rect">
            <a:avLst/>
          </a:prstGeom>
        </p:spPr>
      </p:pic>
      <p:pic>
        <p:nvPicPr>
          <p:cNvPr id="10" name="Picture 9" descr="hinh anh con ca vang (2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00200" y="2743200"/>
            <a:ext cx="1295400" cy="1371600"/>
          </a:xfrm>
          <a:prstGeom prst="rect">
            <a:avLst/>
          </a:prstGeom>
        </p:spPr>
      </p:pic>
      <p:pic>
        <p:nvPicPr>
          <p:cNvPr id="11" name="Picture 10" descr="hinh anh con ca vang (2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71800" y="2743200"/>
            <a:ext cx="1371600" cy="1371600"/>
          </a:xfrm>
          <a:prstGeom prst="rect">
            <a:avLst/>
          </a:prstGeom>
        </p:spPr>
      </p:pic>
      <p:pic>
        <p:nvPicPr>
          <p:cNvPr id="12" name="Picture 11" descr="hinh anh con ca vang (2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19600" y="2743200"/>
            <a:ext cx="1371600" cy="1371600"/>
          </a:xfrm>
          <a:prstGeom prst="rect">
            <a:avLst/>
          </a:prstGeom>
        </p:spPr>
      </p:pic>
      <p:pic>
        <p:nvPicPr>
          <p:cNvPr id="14" name="Picture 13" descr="hinh anh con ca vang (2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43600" y="2743200"/>
            <a:ext cx="1371600" cy="1371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543800" y="228600"/>
            <a:ext cx="1143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5</a:t>
            </a:r>
            <a:endParaRPr lang="en-US" sz="115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543800" y="2362200"/>
            <a:ext cx="1295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4</a:t>
            </a:r>
            <a:endParaRPr lang="en-US" sz="115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620000" y="2209800"/>
            <a:ext cx="1295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5</a:t>
            </a:r>
            <a:endParaRPr lang="en-US" sz="11500" b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4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3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5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1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2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3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3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43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7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 build="allAtOnce"/>
      <p:bldP spid="20" grpId="1" build="allAtOnce"/>
      <p:bldP spid="20" grpId="2" build="allAtOnce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0" y="2209800"/>
            <a:ext cx="1295400" cy="1371600"/>
          </a:xfrm>
          <a:prstGeom prst="rect">
            <a:avLst/>
          </a:prstGeom>
        </p:spPr>
      </p:pic>
      <p:pic>
        <p:nvPicPr>
          <p:cNvPr id="3" name="Picture 2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457200"/>
            <a:ext cx="1295400" cy="1371600"/>
          </a:xfrm>
          <a:prstGeom prst="rect">
            <a:avLst/>
          </a:prstGeom>
        </p:spPr>
      </p:pic>
      <p:pic>
        <p:nvPicPr>
          <p:cNvPr id="5" name="Picture 4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2200" y="457200"/>
            <a:ext cx="1295400" cy="1371600"/>
          </a:xfrm>
          <a:prstGeom prst="rect">
            <a:avLst/>
          </a:prstGeom>
        </p:spPr>
      </p:pic>
      <p:pic>
        <p:nvPicPr>
          <p:cNvPr id="6" name="Picture 5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6400" y="457200"/>
            <a:ext cx="1295400" cy="1371600"/>
          </a:xfrm>
          <a:prstGeom prst="rect">
            <a:avLst/>
          </a:prstGeom>
        </p:spPr>
      </p:pic>
      <p:pic>
        <p:nvPicPr>
          <p:cNvPr id="7" name="Picture 6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24200" y="457200"/>
            <a:ext cx="1295400" cy="1371600"/>
          </a:xfrm>
          <a:prstGeom prst="rect">
            <a:avLst/>
          </a:prstGeom>
        </p:spPr>
      </p:pic>
      <p:pic>
        <p:nvPicPr>
          <p:cNvPr id="8" name="Picture 7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8200" y="457200"/>
            <a:ext cx="1295400" cy="1371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96200" y="228600"/>
            <a:ext cx="907621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b="1" dirty="0" smtClean="0"/>
              <a:t>5</a:t>
            </a:r>
            <a:endParaRPr lang="en-US" sz="11500" b="1" dirty="0"/>
          </a:p>
        </p:txBody>
      </p:sp>
      <p:pic>
        <p:nvPicPr>
          <p:cNvPr id="11" name="Picture 10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4200" y="2209800"/>
            <a:ext cx="1295400" cy="1371600"/>
          </a:xfrm>
          <a:prstGeom prst="rect">
            <a:avLst/>
          </a:prstGeom>
        </p:spPr>
      </p:pic>
      <p:pic>
        <p:nvPicPr>
          <p:cNvPr id="12" name="Picture 11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200" y="2209800"/>
            <a:ext cx="1295400" cy="1371600"/>
          </a:xfrm>
          <a:prstGeom prst="rect">
            <a:avLst/>
          </a:prstGeom>
        </p:spPr>
      </p:pic>
      <p:pic>
        <p:nvPicPr>
          <p:cNvPr id="13" name="Picture 12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8400" y="2209800"/>
            <a:ext cx="1295400" cy="1371600"/>
          </a:xfrm>
          <a:prstGeom prst="rect">
            <a:avLst/>
          </a:prstGeom>
        </p:spPr>
      </p:pic>
      <p:pic>
        <p:nvPicPr>
          <p:cNvPr id="14" name="Picture 13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209800"/>
            <a:ext cx="1295400" cy="1371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772400" y="1828800"/>
            <a:ext cx="99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5</a:t>
            </a:r>
            <a:endParaRPr lang="en-US" sz="11500" b="1" dirty="0"/>
          </a:p>
        </p:txBody>
      </p:sp>
      <p:sp>
        <p:nvSpPr>
          <p:cNvPr id="17" name="Rectangle 16"/>
          <p:cNvSpPr/>
          <p:nvPr/>
        </p:nvSpPr>
        <p:spPr>
          <a:xfrm>
            <a:off x="7772400" y="1752600"/>
            <a:ext cx="1037907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1500" b="1" dirty="0" smtClean="0">
                <a:solidFill>
                  <a:prstClr val="black"/>
                </a:solidFill>
              </a:rPr>
              <a:t>3</a:t>
            </a:r>
            <a:endParaRPr lang="en-US" sz="115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975</TotalTime>
  <Words>117</Words>
  <Application>Microsoft Office PowerPoint</Application>
  <PresentationFormat>On-screen Show (4:3)</PresentationFormat>
  <Paragraphs>50</Paragraphs>
  <Slides>19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THC</dc:creator>
  <cp:lastModifiedBy>Admin</cp:lastModifiedBy>
  <cp:revision>74</cp:revision>
  <dcterms:created xsi:type="dcterms:W3CDTF">2020-04-20T12:49:44Z</dcterms:created>
  <dcterms:modified xsi:type="dcterms:W3CDTF">2023-04-05T04:15:29Z</dcterms:modified>
</cp:coreProperties>
</file>