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7" r:id="rId5"/>
    <p:sldId id="275" r:id="rId6"/>
    <p:sldId id="276" r:id="rId7"/>
    <p:sldId id="27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5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9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27709" y="1600200"/>
            <a:ext cx="9144000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33500" y="2895600"/>
            <a:ext cx="6896100" cy="22860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“Qua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l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: MGB 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4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6974" y="0"/>
            <a:ext cx="44300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UBND QUẬN LONG BIÊN</a:t>
            </a:r>
          </a:p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TRƯỜNG MẦM NON GIANG BIÊN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14400"/>
            <a:ext cx="871656" cy="9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408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0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9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8" y="381001"/>
            <a:ext cx="9152327" cy="60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23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997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746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8000" b="1" smtClean="0">
                <a:latin typeface="Times New Roman" pitchFamily="18" charset="0"/>
                <a:cs typeface="Times New Roman" pitchFamily="18" charset="0"/>
              </a:rPr>
              <a:t>ĐÀM THOẠI</a:t>
            </a:r>
            <a:endParaRPr lang="en-US" sz="8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Câu 1: Trong truyện có những nhân vật nào?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594"/>
            <a:ext cx="436746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909033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62" y="3347433"/>
            <a:ext cx="1905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65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0" y="381000"/>
            <a:ext cx="9148470" cy="609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Câu 2: Hai chị em thỏ đã xin phép mẹ đi đâu?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5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146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3: Trên đường đi 2 chị em nhìn thấy gì?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8197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33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609600"/>
            <a:ext cx="9147220" cy="56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04130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4: Bác Gấu lái xe tải đã nói gì với 2 chị em thỏ?</a:t>
            </a:r>
            <a:br>
              <a:rPr lang="en-US" sz="36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(Cho cả lớp bắt chước giọng nói của bác Gấu)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3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Kiến thức :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nhớ tên truyện, các nhân vật trong câu truyện.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hiểu nội dung câu truyện</a:t>
            </a:r>
          </a:p>
          <a:p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Kỹ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năng :</a:t>
            </a:r>
          </a:p>
          <a:p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trả lời được câu hỏi của cô theo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dung truyện.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 Rèn trẻ nói đủ câu.</a:t>
            </a:r>
          </a:p>
          <a:p>
            <a:r>
              <a:rPr lang="vi-VN" sz="3200" b="1">
                <a:latin typeface="Times New Roman" pitchFamily="18" charset="0"/>
                <a:cs typeface="Times New Roman" pitchFamily="18" charset="0"/>
              </a:rPr>
              <a:t>* Thái độ: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- Trẻ biết chấp hành luật lệ giao thông.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8811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Câu 5: Ai là người dắt 2 chị em thỏ lên vỉa hè? </a:t>
            </a:r>
            <a:r>
              <a:rPr lang="vi-VN" sz="3600"/>
              <a:t>Chú đã dặn những gì? (Cho trẻ bắt chước giọng nói chú Thỏ Xám)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75" y="2133600"/>
            <a:ext cx="7162800" cy="459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86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 fontScale="90000"/>
          </a:bodyPr>
          <a:lstStyle/>
          <a:p>
            <a:r>
              <a:rPr lang="vi-VN" b="1">
                <a:solidFill>
                  <a:srgbClr val="FF0000"/>
                </a:solidFill>
              </a:rPr>
              <a:t>*Giáo dục: Khi tham gia giao thông trên đường các con phải chú ý tín hiệu đèn màu để tránh mọi tại nạn giao thông trên đường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i đường em nhớ (Hình minh họa theo lời bài há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3.1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6691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1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62000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/>
              <a:t> 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Chuẩn bị</a:t>
            </a: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- Tranh minh họa</a:t>
            </a:r>
            <a:endParaRPr lang="en-US" sz="3200" smtClean="0"/>
          </a:p>
          <a:p>
            <a:r>
              <a:rPr lang="vi-VN" sz="3600" smtClean="0">
                <a:latin typeface="+mj-lt"/>
              </a:rPr>
              <a:t>- </a:t>
            </a:r>
            <a:r>
              <a:rPr lang="vi-VN" sz="3600">
                <a:latin typeface="+mj-lt"/>
              </a:rPr>
              <a:t>Nhạc bài </a:t>
            </a:r>
            <a:r>
              <a:rPr lang="vi-VN" sz="3600" smtClean="0">
                <a:latin typeface="+mj-lt"/>
              </a:rPr>
              <a:t>hát</a:t>
            </a:r>
            <a:r>
              <a:rPr lang="en-US" sz="3600" smtClean="0">
                <a:latin typeface="+mj-lt"/>
              </a:rPr>
              <a:t>: </a:t>
            </a:r>
            <a:r>
              <a:rPr lang="vi-VN" sz="3600" smtClean="0">
                <a:latin typeface="+mj-lt"/>
              </a:rPr>
              <a:t>Em </a:t>
            </a:r>
            <a:r>
              <a:rPr lang="vi-VN" sz="3600">
                <a:latin typeface="+mj-lt"/>
              </a:rPr>
              <a:t>đi qua ngã tư đường </a:t>
            </a:r>
            <a:r>
              <a:rPr lang="vi-VN" sz="3600" smtClean="0">
                <a:latin typeface="+mj-lt"/>
              </a:rPr>
              <a:t>phố</a:t>
            </a:r>
            <a:endParaRPr lang="vi-VN" sz="3600">
              <a:latin typeface="+mj-lt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Que chỉ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Bài giảng điện tử</a:t>
            </a:r>
          </a:p>
          <a:p>
            <a:pPr marL="571500" indent="-571500">
              <a:buFontTx/>
              <a:buChar char="-"/>
            </a:pPr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18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276600"/>
            <a:ext cx="7772400" cy="1676400"/>
          </a:xfrm>
        </p:spPr>
        <p:txBody>
          <a:bodyPr>
            <a:normAutofit fontScale="90000"/>
          </a:bodyPr>
          <a:lstStyle/>
          <a:p>
            <a:r>
              <a:rPr lang="en-US" sz="67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br>
              <a:rPr lang="en-US" sz="67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 và trẻ hát “Em đi qua ngã tư đường phố”</a:t>
            </a:r>
            <a:endParaRPr lang="en-US" sz="4800" b="1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EmDiQuaNgaTuDuongPho-VA-4853596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" y="0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655" y="3505200"/>
            <a:ext cx="9144000" cy="2743200"/>
          </a:xfrm>
        </p:spPr>
        <p:txBody>
          <a:bodyPr>
            <a:noAutofit/>
          </a:bodyPr>
          <a:lstStyle/>
          <a:p>
            <a:r>
              <a:rPr lang="en-US" sz="8000" b="1" smtClean="0">
                <a:latin typeface="Times New Roman" pitchFamily="18" charset="0"/>
                <a:cs typeface="Times New Roman" pitchFamily="18" charset="0"/>
              </a:rPr>
              <a:t>2. Phương pháp hình thức tổ chức:</a:t>
            </a:r>
            <a:endParaRPr lang="en-US" sz="8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5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" y="228600"/>
            <a:ext cx="9139707" cy="638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2" y="2277357"/>
            <a:ext cx="9139708" cy="1143000"/>
          </a:xfrm>
        </p:spPr>
        <p:txBody>
          <a:bodyPr>
            <a:no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* Cô kể lần 1</a:t>
            </a:r>
            <a:br>
              <a:rPr lang="en-US" sz="60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Không tranh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5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1100" y="1905000"/>
            <a:ext cx="6781800" cy="2590800"/>
          </a:xfrm>
        </p:spPr>
        <p:txBody>
          <a:bodyPr>
            <a:noAutofit/>
          </a:bodyPr>
          <a:lstStyle/>
          <a:p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* Cô kể lần 2</a:t>
            </a:r>
            <a:br>
              <a:rPr lang="en-US" sz="72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7200" b="1" smtClean="0">
                <a:latin typeface="Times New Roman" pitchFamily="18" charset="0"/>
                <a:cs typeface="Times New Roman" pitchFamily="18" charset="0"/>
              </a:rPr>
              <a:t>Kết hợp tranh</a:t>
            </a:r>
            <a:endParaRPr lang="en-US" sz="7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7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0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" y="0"/>
            <a:ext cx="9148293" cy="68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55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213</Words>
  <Application>Microsoft Office PowerPoint</Application>
  <PresentationFormat>On-screen Show (4:3)</PresentationFormat>
  <Paragraphs>33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LĨNH VỰC PHÁT TRIỂN NGÔN NGỮ</vt:lpstr>
      <vt:lpstr>PowerPoint Presentation</vt:lpstr>
      <vt:lpstr>PowerPoint Presentation</vt:lpstr>
      <vt:lpstr>1. Ổn định tổ chức: Cô và trẻ hát “Em đi qua ngã tư đường phố”</vt:lpstr>
      <vt:lpstr>2. Phương pháp hình thức tổ chức:</vt:lpstr>
      <vt:lpstr>* Cô kể lần 1 Không tranh</vt:lpstr>
      <vt:lpstr>* Cô kể lần 2 Kết hợp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Câu 1: Trong truyện có những nhân vật nào?</vt:lpstr>
      <vt:lpstr>Câu 2: Hai chị em thỏ đã xin phép mẹ đi đâu?</vt:lpstr>
      <vt:lpstr>PowerPoint Presentation</vt:lpstr>
      <vt:lpstr>PowerPoint Presentation</vt:lpstr>
      <vt:lpstr>Câu 5: Ai là người dắt 2 chị em thỏ lên vỉa hè? Chú đã dặn những gì? (Cho trẻ bắt chước giọng nói chú Thỏ Xám)</vt:lpstr>
      <vt:lpstr>*Giáo dục: Khi tham gia giao thông trên đường các con phải chú ý tín hiệu đèn màu để tránh mọi tại nạn giao thông trên đường</vt:lpstr>
      <vt:lpstr>KẾT THÚC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Admin</cp:lastModifiedBy>
  <cp:revision>11</cp:revision>
  <dcterms:created xsi:type="dcterms:W3CDTF">2021-03-07T13:50:48Z</dcterms:created>
  <dcterms:modified xsi:type="dcterms:W3CDTF">2023-03-24T08:35:39Z</dcterms:modified>
</cp:coreProperties>
</file>