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8" r:id="rId3"/>
    <p:sldMasterId id="2147483703" r:id="rId4"/>
    <p:sldMasterId id="2147483733" r:id="rId5"/>
    <p:sldMasterId id="2147483763" r:id="rId6"/>
    <p:sldMasterId id="2147483793" r:id="rId7"/>
    <p:sldMasterId id="2147483817" r:id="rId8"/>
    <p:sldMasterId id="2147483829" r:id="rId9"/>
    <p:sldMasterId id="2147483841" r:id="rId10"/>
  </p:sldMasterIdLst>
  <p:sldIdLst>
    <p:sldId id="279" r:id="rId11"/>
    <p:sldId id="307" r:id="rId12"/>
    <p:sldId id="303" r:id="rId13"/>
    <p:sldId id="308" r:id="rId14"/>
    <p:sldId id="296" r:id="rId15"/>
    <p:sldId id="271" r:id="rId16"/>
    <p:sldId id="298" r:id="rId17"/>
    <p:sldId id="300" r:id="rId18"/>
    <p:sldId id="275" r:id="rId19"/>
    <p:sldId id="282" r:id="rId20"/>
    <p:sldId id="281" r:id="rId21"/>
    <p:sldId id="292" r:id="rId22"/>
    <p:sldId id="299" r:id="rId23"/>
    <p:sldId id="288" r:id="rId24"/>
    <p:sldId id="301" r:id="rId25"/>
    <p:sldId id="302" r:id="rId26"/>
    <p:sldId id="290" r:id="rId27"/>
    <p:sldId id="30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FFFF"/>
    <a:srgbClr val="FFFF00"/>
    <a:srgbClr val="FF0000"/>
    <a:srgbClr val="FF33CC"/>
    <a:srgbClr val="FFFFCC"/>
    <a:srgbClr val="66FF66"/>
    <a:srgbClr val="FFFF99"/>
    <a:srgbClr val="9900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5" autoAdjust="0"/>
    <p:restoredTop sz="94660"/>
  </p:normalViewPr>
  <p:slideViewPr>
    <p:cSldViewPr>
      <p:cViewPr>
        <p:scale>
          <a:sx n="76" d="100"/>
          <a:sy n="76" d="100"/>
        </p:scale>
        <p:origin x="-121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13/3/2023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13/3/2023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4972D7-D1FD-4090-B083-23F40771F81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8762751"/>
      </p:ext>
    </p:extLst>
  </p:cSld>
  <p:clrMapOvr>
    <a:masterClrMapping/>
  </p:clrMapOvr>
  <p:transition>
    <p:cove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691312-45B6-469E-97FD-093055A5EAB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4463064"/>
      </p:ext>
    </p:extLst>
  </p:cSld>
  <p:clrMapOvr>
    <a:masterClrMapping/>
  </p:clrMapOvr>
  <p:transition>
    <p:cove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E3551F7-B416-4544-AF03-28E2E7B53D8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7072961"/>
      </p:ext>
    </p:extLst>
  </p:cSld>
  <p:clrMapOvr>
    <a:masterClrMapping/>
  </p:clrMapOvr>
  <p:transition>
    <p:cove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A53E0F-ED32-4A54-89B5-0E2BCF99294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6618027"/>
      </p:ext>
    </p:extLst>
  </p:cSld>
  <p:clrMapOvr>
    <a:masterClrMapping/>
  </p:clrMapOvr>
  <p:transition>
    <p:cove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3F239B-0748-42E9-88D1-E2E30661D85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5892470"/>
      </p:ext>
    </p:extLst>
  </p:cSld>
  <p:clrMapOvr>
    <a:masterClrMapping/>
  </p:clrMapOvr>
  <p:transition>
    <p:cove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1229E1F-260A-4D93-8024-E2DC6089084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1673587"/>
      </p:ext>
    </p:extLst>
  </p:cSld>
  <p:clrMapOvr>
    <a:masterClrMapping/>
  </p:clrMapOvr>
  <p:transition>
    <p:cove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FD1E27-1DE9-4419-91CD-5F6D8C7E162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7414491"/>
      </p:ext>
    </p:extLst>
  </p:cSld>
  <p:clrMapOvr>
    <a:masterClrMapping/>
  </p:clrMapOvr>
  <p:transition>
    <p:cove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B1B639-636C-49B8-82D6-8314C73632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1170466"/>
      </p:ext>
    </p:extLst>
  </p:cSld>
  <p:clrMapOvr>
    <a:masterClrMapping/>
  </p:clrMapOvr>
  <p:transition>
    <p:cove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09D6BE1-0F6A-4406-B10E-C9D10D40F40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8756893"/>
      </p:ext>
    </p:extLst>
  </p:cSld>
  <p:clrMapOvr>
    <a:masterClrMapping/>
  </p:clrMapOvr>
  <p:transition>
    <p:cove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E7F9686-F064-4F49-97DF-1C2FBA333DE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0287006"/>
      </p:ext>
    </p:extLst>
  </p:cSld>
  <p:clrMapOvr>
    <a:masterClrMapping/>
  </p:clrMapOvr>
  <p:transition>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13/3/2023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85EA60-9467-4D71-AE4F-EA9F90676C6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5678801"/>
      </p:ext>
    </p:extLst>
  </p:cSld>
  <p:clrMapOvr>
    <a:masterClrMapping/>
  </p:clrMapOvr>
  <p:transition>
    <p:cove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4972D7-D1FD-4090-B083-23F40771F81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5296831"/>
      </p:ext>
    </p:extLst>
  </p:cSld>
  <p:clrMapOvr>
    <a:masterClrMapping/>
  </p:clrMapOvr>
  <p:transition>
    <p:cove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691312-45B6-469E-97FD-093055A5EAB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1885262"/>
      </p:ext>
    </p:extLst>
  </p:cSld>
  <p:clrMapOvr>
    <a:masterClrMapping/>
  </p:clrMapOvr>
  <p:transition>
    <p:cove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E3551F7-B416-4544-AF03-28E2E7B53D8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2019376"/>
      </p:ext>
    </p:extLst>
  </p:cSld>
  <p:clrMapOvr>
    <a:masterClrMapping/>
  </p:clrMapOvr>
  <p:transition>
    <p:cove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A53E0F-ED32-4A54-89B5-0E2BCF99294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9174564"/>
      </p:ext>
    </p:extLst>
  </p:cSld>
  <p:clrMapOvr>
    <a:masterClrMapping/>
  </p:clrMapOvr>
  <p:transition>
    <p:cove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DC4F37-3F26-461D-B6A2-D6E7E04F4CCA}"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15027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B41FAC5-756B-443A-99EF-57CD81A4CB4D}"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41294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590FB03-6A87-4769-A705-867D8CC0A2AA}"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5527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8CF73D-335B-4103-B537-A6E6D7E358FD}"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00981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CDD047-86AD-4ABD-A3AD-54B404F9EE34}"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1019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AC0120-E2A0-4161-BF9E-A12436A676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56105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522DC3-9F81-432A-8039-B0E004C23A1D}"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20279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FDB1F5-CB32-4D6F-820E-CD13966BAB7E}"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70150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D408D4-A869-413C-B269-B9886268C337}"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26731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27F968-1F60-4320-8D4A-140A97D43D23}"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57110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81E8C2-EB5C-4044-A123-C033A816243D}"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28107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96A9B4-C406-4012-9031-D3DC74DC479B}"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3592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F44561-3E3D-459E-91AB-D40CF48B1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5821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EDEB95-6537-4399-95F5-288C77FDD5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537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7A68ED-7574-4A7D-8EC5-C6C2BC9A49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683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44906E-EF5B-40D0-A0E1-A1A5B09C9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3982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38955B-84A4-4C3D-84EB-953711C95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2183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025ECB-D656-4999-AE56-F867F41425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914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F64BFD-7114-41FC-8816-75B2A39662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559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13/3/2023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CC091C-EE2B-4EBD-89C0-D26765BACF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253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9ACBD9-CBA0-4749-84E4-1E270488C7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519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0DC16F-4471-4E87-9EC8-E2112F6877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8082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F68E12-4C18-43DB-95FD-86B32B7560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1057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245225"/>
            <a:ext cx="1901825" cy="47625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429000" y="6245225"/>
            <a:ext cx="2895600" cy="47625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937375" y="6245225"/>
            <a:ext cx="1901825" cy="476250"/>
          </a:xfrm>
        </p:spPr>
        <p:txBody>
          <a:bodyPr/>
          <a:lstStyle>
            <a:lvl1pPr>
              <a:defRPr smtClean="0"/>
            </a:lvl1pPr>
          </a:lstStyle>
          <a:p>
            <a:pPr>
              <a:defRPr/>
            </a:pPr>
            <a:fld id="{106211A4-E113-492F-9412-A84369C0C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995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C49996-98C6-47B3-B7B1-74795CB46D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9758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0FEBA3-2FEF-4399-BBDD-E10ED29840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300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3F6D1-ECBC-4F47-80EC-26D6ACE9F6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0592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B432A1-600C-4CF9-B9B7-C74EC97F1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4887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B3687E-BA88-4828-B1AA-7A6E89ED3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2941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7BF38-B954-4F73-A851-EC63C541FBD2}" type="datetimeFigureOut">
              <a:rPr lang="en-US" smtClean="0"/>
              <a:t>13/3/2023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F474A3A-9602-43ED-8605-9E84BC1F9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895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8522D2-E682-49D1-A43B-98670B6971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539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D3B392-C28A-472A-BD6D-88AA99B897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061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B448C5-18F0-4E92-A2B7-9D09129B7F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6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894D62-E313-4613-927A-8CCEA4A935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475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71DAE2-D15B-4350-9781-303203C3C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257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311D3A-AB73-440E-999A-D61C7E17EB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080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792DEF-B9D1-4118-B91E-50B8BC62E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1693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245225"/>
            <a:ext cx="1901825" cy="47625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429000" y="6245225"/>
            <a:ext cx="2895600" cy="47625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937375" y="6245225"/>
            <a:ext cx="1901825" cy="476250"/>
          </a:xfrm>
        </p:spPr>
        <p:txBody>
          <a:bodyPr/>
          <a:lstStyle>
            <a:lvl1pPr>
              <a:defRPr smtClean="0"/>
            </a:lvl1pPr>
          </a:lstStyle>
          <a:p>
            <a:pPr>
              <a:defRPr/>
            </a:pPr>
            <a:fld id="{76CA6C6C-0E76-4F4F-AD03-6144A1F46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670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1F9E3F-B8ED-4DD5-91CB-C9D027851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646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7BF38-B954-4F73-A851-EC63C541FBD2}" type="datetimeFigureOut">
              <a:rPr lang="en-US" smtClean="0"/>
              <a:t>13/3/2023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0FEBA3-2FEF-4399-BBDD-E10ED29840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456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3F6D1-ECBC-4F47-80EC-26D6ACE9F6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1623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B432A1-600C-4CF9-B9B7-C74EC97F1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270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B3687E-BA88-4828-B1AA-7A6E89ED3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253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F474A3A-9602-43ED-8605-9E84BC1F9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686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8522D2-E682-49D1-A43B-98670B6971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595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D3B392-C28A-472A-BD6D-88AA99B897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690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B448C5-18F0-4E92-A2B7-9D09129B7F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6977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894D62-E313-4613-927A-8CCEA4A935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02586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71DAE2-D15B-4350-9781-303203C3C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6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7BF38-B954-4F73-A851-EC63C541FBD2}" type="datetimeFigureOut">
              <a:rPr lang="en-US" smtClean="0"/>
              <a:t>13/3/2023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311D3A-AB73-440E-999A-D61C7E17EB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682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792DEF-B9D1-4118-B91E-50B8BC62E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828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245225"/>
            <a:ext cx="1901825" cy="47625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429000" y="6245225"/>
            <a:ext cx="2895600" cy="47625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937375" y="6245225"/>
            <a:ext cx="1901825" cy="476250"/>
          </a:xfrm>
        </p:spPr>
        <p:txBody>
          <a:bodyPr/>
          <a:lstStyle>
            <a:lvl1pPr>
              <a:defRPr smtClean="0"/>
            </a:lvl1pPr>
          </a:lstStyle>
          <a:p>
            <a:pPr>
              <a:defRPr/>
            </a:pPr>
            <a:fld id="{76CA6C6C-0E76-4F4F-AD03-6144A1F46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35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1F9E3F-B8ED-4DD5-91CB-C9D027851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7227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0FEBA3-2FEF-4399-BBDD-E10ED29840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785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3F6D1-ECBC-4F47-80EC-26D6ACE9F6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644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B432A1-600C-4CF9-B9B7-C74EC97F1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1893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B3687E-BA88-4828-B1AA-7A6E89ED3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005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F474A3A-9602-43ED-8605-9E84BC1F9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318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8522D2-E682-49D1-A43B-98670B6971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972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67BF38-B954-4F73-A851-EC63C541FBD2}" type="datetimeFigureOut">
              <a:rPr lang="en-US" smtClean="0"/>
              <a:t>13/3/2023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D3B392-C28A-472A-BD6D-88AA99B897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3935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B448C5-18F0-4E92-A2B7-9D09129B7F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18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894D62-E313-4613-927A-8CCEA4A935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48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71DAE2-D15B-4350-9781-303203C3C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5789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311D3A-AB73-440E-999A-D61C7E17EB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9523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792DEF-B9D1-4118-B91E-50B8BC62E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1115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245225"/>
            <a:ext cx="1901825" cy="47625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429000" y="6245225"/>
            <a:ext cx="2895600" cy="47625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937375" y="6245225"/>
            <a:ext cx="1901825" cy="476250"/>
          </a:xfrm>
        </p:spPr>
        <p:txBody>
          <a:bodyPr/>
          <a:lstStyle>
            <a:lvl1pPr>
              <a:defRPr smtClean="0"/>
            </a:lvl1pPr>
          </a:lstStyle>
          <a:p>
            <a:pPr>
              <a:defRPr/>
            </a:pPr>
            <a:fld id="{76CA6C6C-0E76-4F4F-AD03-6144A1F46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1420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1F9E3F-B8ED-4DD5-91CB-C9D027851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1746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0FEBA3-2FEF-4399-BBDD-E10ED29840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5975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3F6D1-ECBC-4F47-80EC-26D6ACE9F6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32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7BF38-B954-4F73-A851-EC63C541FBD2}" type="datetimeFigureOut">
              <a:rPr lang="en-US" smtClean="0"/>
              <a:t>13/3/2023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B432A1-600C-4CF9-B9B7-C74EC97F1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6266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B3687E-BA88-4828-B1AA-7A6E89ED3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7021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F474A3A-9602-43ED-8605-9E84BC1F9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382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8522D2-E682-49D1-A43B-98670B6971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9124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D3B392-C28A-472A-BD6D-88AA99B897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920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B448C5-18F0-4E92-A2B7-9D09129B7F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326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894D62-E313-4613-927A-8CCEA4A935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8893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71DAE2-D15B-4350-9781-303203C3C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646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311D3A-AB73-440E-999A-D61C7E17EB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56430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792DEF-B9D1-4118-B91E-50B8BC62E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162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13/3/2023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245225"/>
            <a:ext cx="1901825" cy="47625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429000" y="6245225"/>
            <a:ext cx="2895600" cy="47625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937375" y="6245225"/>
            <a:ext cx="1901825" cy="476250"/>
          </a:xfrm>
        </p:spPr>
        <p:txBody>
          <a:bodyPr/>
          <a:lstStyle>
            <a:lvl1pPr>
              <a:defRPr smtClean="0"/>
            </a:lvl1pPr>
          </a:lstStyle>
          <a:p>
            <a:pPr>
              <a:defRPr/>
            </a:pPr>
            <a:fld id="{76CA6C6C-0E76-4F4F-AD03-6144A1F46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478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1F9E3F-B8ED-4DD5-91CB-C9D027851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1250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21C84FC-F0EB-49DE-BA41-6D63571B7AC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CCEB97-4F41-4C25-83CE-22EFA966496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922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B0ACEBD-842C-4994-9B63-E2727A547A1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BAF356-F5C6-4B70-B540-4D7550018F8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67388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4EB310E-C965-414E-BAC4-97AB5AF9BC0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0F984F-4904-4953-A87C-52FC177C917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28617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52F051-081D-4B9B-8C15-B0AB01E6904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334E6DD-13D1-4B97-A85E-F784C2803A2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03467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AD10AF-EF56-424C-B018-353E55E38C7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4E0E5B-1218-4C4C-8388-7A52B13FB2D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00558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5FA-410F-4717-9E80-303ADE1E769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87967C-4AF9-4A98-A1CA-E2586713B1F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51685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1496ED-641D-4385-AABB-29BC03A6330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782F1B-EEF1-4CFF-8994-53656E4E4B4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14940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75E9B0-150D-4FE7-8887-9B02DC48856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912E01-89A3-40AC-BBAF-5F6B4370760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1031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13/3/2023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CB7F89-FA4F-4413-A32B-A9EB45F6F3C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0BC71-67D2-4021-BF5A-547B1A1C46E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08626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AF729CC-E6B7-483B-8427-F3C411DF043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305FDD-8903-4962-A0E0-BDC1966425D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86802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4369F5-4C90-4167-B615-9824AC83409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F5BC7D-32A8-4E82-8650-5C040C5533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57080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3F239B-0748-42E9-88D1-E2E30661D85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8099433"/>
      </p:ext>
    </p:extLst>
  </p:cSld>
  <p:clrMapOvr>
    <a:masterClrMapping/>
  </p:clrMapOvr>
  <p:transition>
    <p:cove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1229E1F-260A-4D93-8024-E2DC6089084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5794052"/>
      </p:ext>
    </p:extLst>
  </p:cSld>
  <p:clrMapOvr>
    <a:masterClrMapping/>
  </p:clrMapOvr>
  <p:transition>
    <p:cove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FD1E27-1DE9-4419-91CD-5F6D8C7E162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2463177"/>
      </p:ext>
    </p:extLst>
  </p:cSld>
  <p:clrMapOvr>
    <a:masterClrMapping/>
  </p:clrMapOvr>
  <p:transition>
    <p:cove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B1B639-636C-49B8-82D6-8314C73632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268226"/>
      </p:ext>
    </p:extLst>
  </p:cSld>
  <p:clrMapOvr>
    <a:masterClrMapping/>
  </p:clrMapOvr>
  <p:transition>
    <p:cove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09D6BE1-0F6A-4406-B10E-C9D10D40F40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8579080"/>
      </p:ext>
    </p:extLst>
  </p:cSld>
  <p:clrMapOvr>
    <a:masterClrMapping/>
  </p:clrMapOvr>
  <p:transition>
    <p:cove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E7F9686-F064-4F49-97DF-1C2FBA333DE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8019197"/>
      </p:ext>
    </p:extLst>
  </p:cSld>
  <p:clrMapOvr>
    <a:masterClrMapping/>
  </p:clrMapOvr>
  <p:transition>
    <p:cove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85EA60-9467-4D71-AE4F-EA9F90676C6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2672345"/>
      </p:ext>
    </p:extLst>
  </p:cSld>
  <p:clrMapOvr>
    <a:masterClrMapping/>
  </p:clrMapOvr>
  <p:transition>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0.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7BF38-B954-4F73-A851-EC63C541FBD2}" type="datetimeFigureOut">
              <a:rPr lang="en-US" smtClean="0"/>
              <a:t>13/3/2023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8013C-FFFC-42AB-B1E1-85678317714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vi-VN" altLang="en-US" smtClean="0"/>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vi-VN"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B7EB50-4C5E-406B-97E2-665598946120}"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161171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9E0B4437-38CF-4B14-982A-0796F052BC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668015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8D50EC9-1278-4DD6-875D-73947F8D8B2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4620942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8D50EC9-1278-4DD6-875D-73947F8D8B2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850199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8D50EC9-1278-4DD6-875D-73947F8D8B2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6737031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8D50EC9-1278-4DD6-875D-73947F8D8B2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2258940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A6011A-E3CB-4B76-88BE-E3AD20C4325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2DB1E7-7CE9-4A3B-ABBF-31985904DB6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436289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D2363B-07CB-4573-A6B6-D89BC7A2C33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328582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p:cove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D2363B-07CB-4573-A6B6-D89BC7A2C33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752622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cove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jpeg"/><Relationship Id="rId12"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55.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116.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w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99.xml"/><Relationship Id="rId1" Type="http://schemas.openxmlformats.org/officeDocument/2006/relationships/audio" Target="file:///E:\titi\YEN\YenGDMN07B\doc%20lan1.wav"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10.xml"/><Relationship Id="rId1" Type="http://schemas.openxmlformats.org/officeDocument/2006/relationships/audio" Target="file:///E:\titi\YEN\YenGDMN07B\doc%20lan1.wav"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ChangeArrowheads="1"/>
          </p:cNvSpPr>
          <p:nvPr/>
        </p:nvSpPr>
        <p:spPr bwMode="auto">
          <a:xfrm>
            <a:off x="762000" y="457200"/>
            <a:ext cx="7543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endParaRPr lang="en-US" sz="2400" b="1" dirty="0" smtClean="0">
              <a:solidFill>
                <a:srgbClr val="0D0D0D"/>
              </a:solidFill>
              <a:latin typeface=".VnTime" pitchFamily="34" charset="0"/>
            </a:endParaRPr>
          </a:p>
        </p:txBody>
      </p:sp>
      <p:sp>
        <p:nvSpPr>
          <p:cNvPr id="4101" name="Rectangle 5"/>
          <p:cNvSpPr>
            <a:spLocks noChangeArrowheads="1"/>
          </p:cNvSpPr>
          <p:nvPr/>
        </p:nvSpPr>
        <p:spPr bwMode="auto">
          <a:xfrm>
            <a:off x="1371600" y="1600200"/>
            <a:ext cx="6019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fontAlgn="base">
              <a:spcBef>
                <a:spcPct val="20000"/>
              </a:spcBef>
              <a:spcAft>
                <a:spcPct val="0"/>
              </a:spcAft>
            </a:pPr>
            <a:endParaRPr lang="en-US" sz="3200" b="1" dirty="0" smtClean="0">
              <a:solidFill>
                <a:srgbClr val="FF3300"/>
              </a:solidFill>
              <a:latin typeface=".VnTime" pitchFamily="34" charset="0"/>
            </a:endParaRPr>
          </a:p>
        </p:txBody>
      </p:sp>
      <p:pic>
        <p:nvPicPr>
          <p:cNvPr id="4102" name="Picture 7" descr="Picture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429000"/>
            <a:ext cx="10668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27909" y="249332"/>
            <a:ext cx="6251575" cy="861774"/>
          </a:xfrm>
          <a:prstGeom prst="rect">
            <a:avLst/>
          </a:prstGeom>
        </p:spPr>
        <p:txBody>
          <a:bodyPr wrap="square">
            <a:spAutoFit/>
          </a:bodyPr>
          <a:lstStyle/>
          <a:p>
            <a:pPr lvl="0" algn="ctr" fontAlgn="base">
              <a:spcBef>
                <a:spcPct val="50000"/>
              </a:spcBef>
              <a:spcAft>
                <a:spcPct val="0"/>
              </a:spcAft>
            </a:pPr>
            <a:r>
              <a:rPr lang="en-US" sz="2000" b="1" dirty="0" smtClean="0">
                <a:solidFill>
                  <a:srgbClr val="0000FF"/>
                </a:solidFill>
                <a:latin typeface="Times New Roman" pitchFamily="18" charset="0"/>
                <a:cs typeface="Times New Roman" pitchFamily="18" charset="0"/>
              </a:rPr>
              <a:t>UBND QUẬN LONG BIÊN</a:t>
            </a:r>
          </a:p>
          <a:p>
            <a:pPr lvl="0" algn="ctr" fontAlgn="base">
              <a:spcBef>
                <a:spcPct val="50000"/>
              </a:spcBef>
              <a:spcAft>
                <a:spcPct val="0"/>
              </a:spcAft>
            </a:pPr>
            <a:r>
              <a:rPr lang="en-US" sz="2000" b="1" dirty="0" smtClean="0">
                <a:solidFill>
                  <a:srgbClr val="0000FF"/>
                </a:solidFill>
                <a:latin typeface="Times New Roman" pitchFamily="18" charset="0"/>
                <a:cs typeface="Times New Roman" pitchFamily="18" charset="0"/>
              </a:rPr>
              <a:t>TRƯỜNG MẦM NON GIANG BIÊN</a:t>
            </a:r>
            <a:endParaRPr lang="en-US" sz="2000" b="1" dirty="0">
              <a:solidFill>
                <a:srgbClr val="0000FF"/>
              </a:solidFill>
              <a:latin typeface="Times New Roman" pitchFamily="18" charset="0"/>
              <a:cs typeface="Times New Roman" pitchFamily="18" charset="0"/>
            </a:endParaRPr>
          </a:p>
        </p:txBody>
      </p:sp>
      <p:sp>
        <p:nvSpPr>
          <p:cNvPr id="3" name="Rectangle 2"/>
          <p:cNvSpPr/>
          <p:nvPr/>
        </p:nvSpPr>
        <p:spPr>
          <a:xfrm>
            <a:off x="1371600" y="2115811"/>
            <a:ext cx="6019800" cy="707886"/>
          </a:xfrm>
          <a:prstGeom prst="rect">
            <a:avLst/>
          </a:prstGeom>
        </p:spPr>
        <p:txBody>
          <a:bodyPr wrap="square">
            <a:spAutoFit/>
          </a:bodyPr>
          <a:lstStyle/>
          <a:p>
            <a:pPr lvl="0" algn="ctr"/>
            <a:r>
              <a:rPr lang="en-US" sz="4000" b="1" spc="50" dirty="0">
                <a:ln w="11430"/>
                <a:solidFill>
                  <a:srgbClr val="0000FF"/>
                </a:solidFill>
                <a:effectLst>
                  <a:outerShdw blurRad="76200" dist="50800" dir="5400000" algn="tl" rotWithShape="0">
                    <a:srgbClr val="000000">
                      <a:alpha val="65000"/>
                    </a:srgbClr>
                  </a:outerShdw>
                </a:effectLst>
                <a:latin typeface=".VnAvantH" pitchFamily="34" charset="0"/>
                <a:cs typeface="Times New Roman" pitchFamily="18" charset="0"/>
              </a:rPr>
              <a:t>KHÁM PHÁ KHOA HỌC</a:t>
            </a:r>
          </a:p>
        </p:txBody>
      </p:sp>
      <p:sp>
        <p:nvSpPr>
          <p:cNvPr id="4" name="Rectangle 3"/>
          <p:cNvSpPr/>
          <p:nvPr/>
        </p:nvSpPr>
        <p:spPr>
          <a:xfrm>
            <a:off x="609600" y="3046106"/>
            <a:ext cx="7696200" cy="2123658"/>
          </a:xfrm>
          <a:prstGeom prst="rect">
            <a:avLst/>
          </a:prstGeom>
        </p:spPr>
        <p:txBody>
          <a:bodyPr wrap="square">
            <a:spAutoFit/>
          </a:bodyPr>
          <a:lstStyle/>
          <a:p>
            <a:pPr lvl="0" algn="ctr"/>
            <a:r>
              <a:rPr lang="en-US" sz="3400" b="1" dirty="0" err="1">
                <a:solidFill>
                  <a:srgbClr val="C00000"/>
                </a:solidFill>
                <a:latin typeface="Times New Roman" pitchFamily="18" charset="0"/>
                <a:cs typeface="Times New Roman" pitchFamily="18" charset="0"/>
              </a:rPr>
              <a:t>Đề</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tài</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Tìm</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hiểu</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một</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số</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phương</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tiện</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giao</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thông</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đường</a:t>
            </a:r>
            <a:r>
              <a:rPr lang="en-US" sz="3400" b="1" dirty="0">
                <a:solidFill>
                  <a:srgbClr val="C00000"/>
                </a:solidFill>
                <a:latin typeface="Times New Roman" pitchFamily="18" charset="0"/>
                <a:cs typeface="Times New Roman" pitchFamily="18" charset="0"/>
              </a:rPr>
              <a:t> </a:t>
            </a:r>
            <a:r>
              <a:rPr lang="en-US" sz="3400" b="1" dirty="0" err="1" smtClean="0">
                <a:solidFill>
                  <a:srgbClr val="C00000"/>
                </a:solidFill>
                <a:latin typeface="Times New Roman" pitchFamily="18" charset="0"/>
                <a:cs typeface="Times New Roman" pitchFamily="18" charset="0"/>
              </a:rPr>
              <a:t>bộ</a:t>
            </a:r>
            <a:endParaRPr lang="en-US" sz="3200" b="1" dirty="0" smtClean="0">
              <a:solidFill>
                <a:prstClr val="black"/>
              </a:solidFill>
              <a:latin typeface="Times New Roman" pitchFamily="18" charset="0"/>
              <a:cs typeface="Times New Roman" pitchFamily="18" charset="0"/>
            </a:endParaRPr>
          </a:p>
          <a:p>
            <a:pPr lvl="0" algn="ctr"/>
            <a:endParaRPr lang="en-US" sz="3200" b="1" dirty="0" smtClean="0">
              <a:solidFill>
                <a:srgbClr val="0000FF"/>
              </a:solidFill>
              <a:latin typeface="Times New Roman" pitchFamily="18" charset="0"/>
              <a:cs typeface="Times New Roman" pitchFamily="18" charset="0"/>
            </a:endParaRPr>
          </a:p>
          <a:p>
            <a:pPr lvl="0" algn="ctr"/>
            <a:r>
              <a:rPr lang="en-US" sz="2800" b="1" dirty="0" err="1" smtClean="0">
                <a:solidFill>
                  <a:srgbClr val="0000FF"/>
                </a:solidFill>
                <a:latin typeface="Times New Roman" pitchFamily="18" charset="0"/>
                <a:cs typeface="Times New Roman" pitchFamily="18" charset="0"/>
              </a:rPr>
              <a:t>Đối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tượng</a:t>
            </a:r>
            <a:r>
              <a:rPr lang="en-US" sz="2800" b="1" dirty="0" smtClean="0">
                <a:solidFill>
                  <a:srgbClr val="0000FF"/>
                </a:solidFill>
                <a:latin typeface="Times New Roman" pitchFamily="18" charset="0"/>
                <a:cs typeface="Times New Roman" pitchFamily="18" charset="0"/>
              </a:rPr>
              <a:t>: 3 – 4 </a:t>
            </a:r>
            <a:r>
              <a:rPr lang="en-US" sz="2800" b="1" dirty="0" err="1" smtClean="0">
                <a:solidFill>
                  <a:srgbClr val="0000FF"/>
                </a:solidFill>
                <a:latin typeface="Times New Roman" pitchFamily="18" charset="0"/>
                <a:cs typeface="Times New Roman" pitchFamily="18" charset="0"/>
              </a:rPr>
              <a:t>tuổi</a:t>
            </a:r>
            <a:endParaRPr lang="en-US" sz="2800" b="1" dirty="0">
              <a:solidFill>
                <a:srgbClr val="0000FF"/>
              </a:solidFill>
              <a:latin typeface="Times New Roman" pitchFamily="18" charset="0"/>
              <a:cs typeface="Times New Roman" pitchFamily="18" charset="0"/>
            </a:endParaRPr>
          </a:p>
        </p:txBody>
      </p:sp>
      <p:sp>
        <p:nvSpPr>
          <p:cNvPr id="5" name="Rectangle 4"/>
          <p:cNvSpPr/>
          <p:nvPr/>
        </p:nvSpPr>
        <p:spPr>
          <a:xfrm>
            <a:off x="1600200" y="5169764"/>
            <a:ext cx="6057900" cy="461665"/>
          </a:xfrm>
          <a:prstGeom prst="rect">
            <a:avLst/>
          </a:prstGeom>
        </p:spPr>
        <p:txBody>
          <a:bodyPr wrap="square">
            <a:spAutoFit/>
          </a:bodyPr>
          <a:lstStyle/>
          <a:p>
            <a:pPr lvl="0"/>
            <a:r>
              <a:rPr lang="en-US" sz="2400" b="1" dirty="0" smtClean="0">
                <a:solidFill>
                  <a:srgbClr val="00B0F0"/>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Giáo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viên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Lê</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Thị</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Liên</a:t>
            </a:r>
            <a:endParaRPr lang="en-US" sz="2400" b="1" dirty="0">
              <a:solidFill>
                <a:srgbClr val="0000FF"/>
              </a:solidFill>
              <a:latin typeface="Times New Roman" pitchFamily="18" charset="0"/>
              <a:cs typeface="Times New Roman"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1139990"/>
            <a:ext cx="871656" cy="920420"/>
          </a:xfrm>
          <a:prstGeom prst="rect">
            <a:avLst/>
          </a:prstGeom>
        </p:spPr>
      </p:pic>
    </p:spTree>
    <p:extLst>
      <p:ext uri="{BB962C8B-B14F-4D97-AF65-F5344CB8AC3E}">
        <p14:creationId xmlns:p14="http://schemas.microsoft.com/office/powerpoint/2010/main" val="72747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data:image/jpeg;base64,/9j/4AAQSkZJRgABAQAAAQABAAD/2wBDAAkGBwgHBgkIBwgKCgkLDRYPDQwMDRsUFRAWIB0iIiAdHx8kKDQsJCYxJx8fLT0tMTU3Ojo6Iys/RD84QzQ5Ojf/2wBDAQoKCg0MDRoPDxo3JR8lNzc3Nzc3Nzc3Nzc3Nzc3Nzc3Nzc3Nzc3Nzc3Nzc3Nzc3Nzc3Nzc3Nzc3Nzc3Nzc3Nzf/wAARCACLALoDASIAAhEBAxEB/8QAHAABAAIDAQEBAAAAAAAAAAAAAAUGAQQHAwII/8QAPRAAAQMDAwIDBgQDBgcBAAAAAQIDBAAFERIhMQZBEyJRBxQyYXGBI5GhsTNCwRUWJFJygiU0Q2Jj4fDR/8QAGQEBAQEBAQEAAAAAAAAAAAAAAAECAwQF/8QAIhEBAQACAgICAgMAAAAAAAAAAAECERIhAzFBUQQTIjJC/9oADAMBAAIRAxEAPwDuNKUoFKUoMYpis0oMUoaUClKxQZpSlApSlApSlApSlApSlApSlApSlBmlKUClKUClKGgwohIyogAdzXgibEcGW5TCh6pcBrzukT3+3SYhWpvxmlN60kgpJGAQRX5Wsk+6m/G13GU4H1qXGV4zgJbcBwBk/MY9N6D9VuXGC38cyOn6uitR7qC0s/FPaUfRs6/2r8xRerkNNBE+Gvx0nCi2dIP1HY17f30h5H+EkY/1jag/Q0jriwx/48lxtGcFa2ykD7mp2BNi3CK3LgyG5EdwZQ62rKVD5Gvyw91RIuMhq321vHjrS2kvDIyTjOOO9bLHVt2tLr9qsc15pIc8BZQrZWk6QUj+UcnA9flQfqbalcd6f67ucK2MvPvqltJY8wf3UVDYYPJJPauk9KX1u/2puYlCW3QdDzSV6g2scgHAyPQ4oJmlZpQYpSlApSlApSlApSlBmlKUClKUClKUGDXJb57LIV59o0mbLmrjxJDKZKWWMJcW4CEr3IOADpJP/f2rrdRV8Pu4jz+PdXQXD/4leVefkMhX+0UHP1+yDpm8SJRkqnxpjb6vFUw8MOZ3SrCkkbgjOO4NaY9i/TCbobe1IuL2I5cecdfRlnVlLeAlIzk6jvt5PnXSpyvc7vFl4w1I/wAM96A7qQo/cKT/ALxXz09+PGeuTnxT3PGRvsloDS2N+PKAoj1UaD89TvZ9fOj7nLlPMKktR2VqhyIyCrxFkYSdO5BTnUc7DA5FUBl9yO4lxhRSpPBr9auf8dnvPokpbtTDfhqeQrBc3y4AeycBIKvlt61+aTZ482/XRaXkx7LFkLW5ISBhLRWdASO5VjCR/SpBudNyZ0iAQ8tKIDbgQHCjdbqjgJSOFEAlRGMAJ35wek+z6+s2nqiLa0TnH2ZmWnAtIAQvBKTsABuMcd6ovS1rm9a3ktW0tw7faWHFMNa90Ag6RjOVLUcFSvkfkKrbEp9p1MltZbktqDiFnlKwcg/YiqP2MKzUfYbm1eLNCuTONEplLoA7ZHFSFApSlArArNKDBpWaxQKUpQKyKUoFYzWax3oM1inah4oBOKgb51NYLe29HutwjpKmyFMatS1AjcBIyTt2G9QHtDvctLotNsfWysIDkhxA8wSeEg9icc+nzxjm7EWMkLE1xIWPN7snBcWVcZzxn6En9a8vk/JmOXHHv7dcfHubq9/3vtl/tKrAl8iW4pMdEp9GGnMH4wod9tknSSeNt6sqpv8AaVq94W0uPbmmcutkYU6oDdseiQdj6nbjnk8aBb0oddTbkF1xvwktqysEkgJA+eccc8VLWuRc0RF29lUhlDKVPFjSSUHOQo6ttlKCv6EVJ+Tj8r+r6V7qK63zqV+RZIclEazRXi27pQQl0jzOuLxuUhWAEj1SBnetNrpqTd2QlTT0Sww5KY8eMryvzJCwMuK7d9RP8qRpA5q1W1iFa2HLXFC/ET5U+L8byiDhZPfBVgAZ3PzJqwdUxHIdmWGP40KOW2cDZU2SdGsbcpClfZddP2/TNxkS3RFitrDMWXaobMeIyhSGFJSCtwE7nUdyCQD8yB2G/N777H+oE3aXItpgvQ3H1uNIS8UuJQpRIBBTjIzjntXbrJARbbRCgoACY7CG9vkAK3sD0rtj67Yqi+zCFdLFaRZrjBebbbUtxpwkaU6jkpJz6kkfU1bJ12h291pqW+hpToOgrOAcY78Dmt7FalxfiMNYmlvQ6oICVjOsngAdzztS+kfQckLGUBjB48xP64rxauSBNTBfLYlEFWhtWcD1Od6g7KxCuzslxlpTEVtweA2kKaVjjURngqBI7Edu9TsG1Q4Lzshhn8d3+I6okqV8snt8uK548re2um9ms1FQj7572ZDjgcQ+tvQFlOhIVhOAPVOFZ+fpXvZ3nH4KHHSVHUsJWcfiJCiEr228wAO3rXVlu0pSgVmsUoM0rGajpl0TGfLIjyHlBOfwWyrH1qW6ElWKhY/UsF0kLTIYA5LzKkY/MZrajXq1yt41yiOjjyPJOD+dOUEjXwtaEpJUoBI5Jrxflsssl1SxpH+XfJqpdUXtxp1pgoK3HMkMDdKAOVLAI1cjy7DcZ5AOcs5ism0L1Q64q8PzI8RbqHVpbDh+EqSnYYGTggbHvxyKjLtbrNY0e6yLwzJukjStxtONau4URvgZ9ammp02+syogmIQUrQHC04PEZTyQFDBycDgADORnk7TMOxwY7jll6ebU6vdb76NHPcuLBNfP8uu7ruu+Ns0r9qtLMpJGolvKSPMNsHI4+1W232dplGlCefKcDnfNV6L1Im0rKZM3p/zH4FTEJP2OasdrvBkFMlqOFRlbFcdxL6B8wUE4H1rhhMv9Yt5VLKtcJCWH5EZpaovnaUpIJbwO1RtwjF65WaEoErckLnSPTCRsD91AD/TU4SJC2kJUFIPnUQcjA/8A0/sa1IifH6kmP5yGWUsp+Xc/v+le7x49OFqaHFCcU7VDdUzpkK1KctzaFvFQSoqXjwkZ8y8cnSMnb9q9VuptziWcdQ22pa1BKEjJUTgAVTJan7xOZk/iJEgqZgoxgstH+I+R2URgDuNSeMqraYmO9QNIjPILcVkky3FbB3Sdk+mk/EfsMbnEpZ0e8vOXJaSA4AhhJHwNjj7ncn647Vz5c/TXpov6bDfbaGgG4ExPuhSlPlQ4Bls57ZCSn7irMDtVY65fhLskiO8+lt9GlxlZGQy6CC2o/wC4Dbk1AXL2kQ4bHhu+8KloQhTrLQS2EEjguLITzn8q1ykvGGre1xurDan4WU/xJGhw7jUnSo6T6jIG1SbYCRpSAANgB2FcaX7VIk19eiFJb9yT7yV++B4KA8pSAg8+cd6svTftDiXb8OC6iY7uSy04Q8AOcNuYKh/pJPyq8rvuJp0OsVG228xrg2ox1ZUnYp3BGOQQdwfkakUnO4ORWplL6RmlZpVHyr4TVKjT5z9ymuoBDjLpa8oGptJXsladwfhBB2wFD51diM1A3e2PpurF1t41PBosSGsgeK1uRuf5kqORk4wVetc/JLYsI0q7rd0L93AxkB5ITn7pWr9q9sSyFe8WmK6SMEtOg6vl5gP3rXZeZcQRdLe6zjBTrb14ON9wCAPvXrHlxJriWY88JcGdmljV9wfp3FZ2rSkyLfZYj89yzC3+EkqK1IbCAeBkpVgbkVzac0/c7wbHAufhXF1SZFwWptanEoI15140ggHYHATkADI36Z1NEE+1rhS0OvNeIhSkp28TSoKG4B2yB/65qpNzmJdzajQ0eDMmTXRciF+RKGkpUVZIGThTSfQasDaueV+mpEpbG4MWA0llEa2WmL5i46rzOqx53FqO+DnG+CeSeAaZcOtmlPaIMVdykpUCH5bJc8MEbFLQwlsDjB83cpxvUd1LKk9W9UOdN9PLeciNOkEvHJLichaicAlKSRjOdwSDxizW6yCweE3DS642lafEQ4ELDi0kjJwMk5yADsCBsCCSyswk5EnK9IRw+0C5JVLaiuMxT/D1tRhz6DG/J/Ic75iUXLqCwyxcJ1uKFKGFrYCW1KT3UNOUhQ+eP1rrPvNwdtrlxkBt2OhpSxqdHpwAkc9ux/rEK6dnSpLcUuOMMMpCVEhJ95dUgalEd0pClADurJ7A1nlyvWLWtfL26S65ZuKBpe8dKClDrjiQlaSc41YA+e+ANuTnIudkZLbLrih53nCtX/31zXE+qrJN6Iuq7rbAoW93MeS0oAktr20kD1GrGDsceuK6L0FfY5huxvfjNaa0hp4AlS0lKVJKhgYUUqSSNsHNdJZLvfTFm42PaF1U7YGY0S2hLlzmKPhN6CohA2JA2GckAZPqcHFc7h2GXLnJVerw7IU2fxVurLqEIP8ALrWc7knZOxJ22OasvtGbjO3G3324OORrfCHhqStkkvLUrZIwcn/7cb59Yky1XuGowZKZcRxr4ktZyrO7ZG2k8bHHasefyZz+vprDGfLVjR+oG7hcnYkoS7YYx93gITgrWPhB+4USc+bJ2Hf7Z9odwi22Y3ebQbVIiaUZcUSMEfF6fkTzjc1dbBGQyylTSFpBzuR6YGD+X6Vz/wBr5ehWMl/Hj3SYGNjkoZSCo432PlSPoT61cZlcZ91LrahTb1cOrZBafn/2ZZ1vaS4tSgFk53UBurg+UffHNdDsLXSbikyi5GuK8MsR58uOQ4XElIKCFjIUdSTx5tR9anujukrUvoWHFmRkPiUz4zqnEjJK98ccDIAz2AquWa1Wd8zIHTvu7sJDpw40lSVCQ2SUk5Ok88p3AxnG1ayswx2k7q4unpS5oLTbNrkaBiQyGkFQQcjCk4zjUBsRyKonUXs8ts9oT+lHFxbonK2mY4UWk44AcA8ihxnOM9u9Sds6el2i6S5UGOpqTJUlS/GdK2wS6lazjfGpOsbZGQNxmuiKVJfbAjoS0g/zKO/5dquGXPuFmnNOibzc+p7e8mRGLF7ty/BempSUrcWn4cjGkkZwoE/bcVf+j7jKuFoCri0hqay4pp9LZygqB2KdzsQQRvtnHNUO3GZE9sjEVUkra9zcHhgkISklZwE55ygHvnc+hF26Ss7lnNybWG0tvSy42hHYYAyfqAmtYz+XKJfWlipSldWSsYrNKDGBXjIisSUhMhlDg7a0g4r3pTQjjaIoUC34jZGNOlxWBjjbOK5d1o/c+lLku8qghxlREVhaNIQ2sgkrO3c6PukDO1dhNV/rmKq49JXeG0El12I4G+fixlP6gVi4S1ZlY5j7Fre47FuM6K4pMyRIWx4yhqIQEpUpZJ7kqA25PHG3QJ8OaIjceS00GG06Wy0NhtsPUbfKuUdBp6lc6dUrpe5x4zsWU4XWJA2fSpDZG4BxghXf710SC51k7DbRc2BJeURqSwENIAB5Kzgk/JKQNua5Z47laxffhuOw3GEuJaU44kqJVjYEnYemoA7+uOK+IsWIJiXveXHpAQUpcKioY2zjgYzgnOTit9u3yZ/va5CUqVG1stpA2WSkZH0GcfVJqSj2svNMvNXGWkfEkEpJSdxjjtkiuGHjz323cppVOqIkef05dSlTnvBjq0qWhWnOCpJKsYOFJAwNh961/Z/bfCsLHiIDkhAVHeS3ukaFrCACdsjg4HKfzz7SlGzWhyLGnLKpKFAtajgA5AOCT/MobbDAPYVY+kbM+501AclynUOPspdcbQMAFQz3yQcHtwc16MMerNMW/LZjF1yK7EfiofjhOhbLhyAfTBGcfb6VVLd0wz08t5+F4sIOFC3AqS4+AlK8nOpI0kpynJ9eRV6VYwrOqXIUTglRcOcg5G+ex/c+tagsqHlPtuJdbDhKXFokLV4ieATxg45+25q2XWk3N7Uqd091n/a81+y31AbfcUpuO8482E+Yko+EpGygQQQT9BVb6/sfXSbR711C8zNiwnfF1tuhQTkacjCEq077543PFdrTbSkg+9PZCtWdXfTp/avmVakS462Jbq3mnElK21nKVA8gjvXSdTSOcMS+tLzGbHSyYCLRpQlhbi8KCSgE6gc4wSU/CcEfKtzorp3qaNeH5fUdzDuhGhiOysFKVHOVKwkDYYwN+ax1Au7dFKKrPYoztlAypVvTpdaHfU2MZG53B+ZxXrZfan0yYo8V4tP7haVrAOc7/GQefWueXU1YsWiFCltSXvx8pQoAZGTjY4P27/v32pNwctkdxctoKbQD4a21Z1fIg8H/AN8VUJftPsbDzzsWU06pxCdDYWFkqG3Deonb6VpR7X1D1y40/d23bdaivUpLydD60YI0pSM6Uk875I7niufj8cw6xW3fttezph29dSXPql9J8P8A5WMspI8QcqI9U5Ox/qDXSQB6Vr2+FHt8NqJDaDTDSQlCB2A/f6mtmvTJqaYpSlKoUpSgUpSgweK1ZDKl5GlJBG4IyK26wRmg4XcoUv2c9V++xmC7aZKj4YCRpRn+TthSd8D/AC+p3HTLN1LAu0Bc2NNSpttJUtGRqTjkfXtipm5Wti4RnI0ltt1hwYW24nKVD6VQpfsykRZapPT1wVG1bKZcOxGOMjkfJQVXO497jW/tcbew7HgtanNCl5ccGeFKJUf1JrSnXJFujy5CHUqjoGsq1gNgk4I1H6ZwMn86rTXSnW5X+JdoqQdirS2rA7f9LtW0x7N5U2Sl7qW+yJyE7hhvKEn6nP7AVnhlTas2y2yOuupFzZSVLtMZzLq1o2kkZASM7Y7Y3wknO6q7AwhenzagPTNZgQY1vitRYTCGI7SdKG2xhKQPlWzXTHGSaS3bz0Jx3/M18qbWVbqyPTNe1KukefhJ+f5mhaT6frXpSqNdcRpwELQFA9jxUU90d02+4XJFhtjrh5W5EbUT9yKnaUGlHtFujJCY0GM0lOwDbSRj9K20oSkYSMD5V9UoFKUoFKUoFKUoFKUoFKUoFKUoFKUoFKUoFKUoFKUoFKUoFKUoFKUoFKUoP//Z"/>
          <p:cNvSpPr>
            <a:spLocks noChangeAspect="1" noChangeArrowheads="1"/>
          </p:cNvSpPr>
          <p:nvPr/>
        </p:nvSpPr>
        <p:spPr bwMode="auto">
          <a:xfrm>
            <a:off x="63500" y="-487363"/>
            <a:ext cx="1362075" cy="101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pic>
        <p:nvPicPr>
          <p:cNvPr id="6146" name="Picture 2" descr="Hà Nội: Hạn chế số lượng xe xích lô là cần thiết - Báo Lao Động Thủ Đ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27" y="1186347"/>
            <a:ext cx="7996989" cy="53354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4180" y="116314"/>
            <a:ext cx="3063659" cy="830997"/>
          </a:xfrm>
          <a:prstGeom prst="rect">
            <a:avLst/>
          </a:prstGeom>
          <a:noFill/>
        </p:spPr>
        <p:txBody>
          <a:bodyPr wrap="none" rtlCol="0">
            <a:spAutoFit/>
          </a:bodyPr>
          <a:lstStyle/>
          <a:p>
            <a:r>
              <a:rPr lang="en-US" sz="4800" b="1" i="1" dirty="0" smtClean="0">
                <a:solidFill>
                  <a:srgbClr val="FF0000"/>
                </a:solidFill>
                <a:effectLst>
                  <a:outerShdw blurRad="38100" dist="38100" dir="2700000" algn="tl">
                    <a:srgbClr val="000000">
                      <a:alpha val="43137"/>
                    </a:srgbClr>
                  </a:outerShdw>
                </a:effectLst>
              </a:rPr>
              <a:t>Xe xích lô</a:t>
            </a:r>
            <a:endParaRPr lang="en-US" sz="48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381203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5410200"/>
            <a:ext cx="6400800" cy="1200329"/>
          </a:xfrm>
          <a:prstGeom prst="rect">
            <a:avLst/>
          </a:prstGeom>
          <a:noFill/>
        </p:spPr>
        <p:txBody>
          <a:bodyPr>
            <a:spAutoFit/>
          </a:bodyPr>
          <a:lstStyle/>
          <a:p>
            <a:pPr algn="ctr" fontAlgn="base">
              <a:spcBef>
                <a:spcPct val="0"/>
              </a:spcBef>
              <a:spcAft>
                <a:spcPct val="0"/>
              </a:spcAft>
              <a:defRPr/>
            </a:pPr>
            <a:r>
              <a:rPr lang="en-US" sz="7200" b="1" i="1" dirty="0" err="1">
                <a:ln w="18000">
                  <a:solidFill>
                    <a:srgbClr val="333399">
                      <a:satMod val="140000"/>
                    </a:srgbClr>
                  </a:solidFill>
                  <a:prstDash val="solid"/>
                  <a:miter lim="800000"/>
                </a:ln>
                <a:solidFill>
                  <a:srgbClr val="00206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Xe</a:t>
            </a:r>
            <a:r>
              <a:rPr lang="en-US" sz="7200" b="1" i="1" dirty="0">
                <a:ln w="18000">
                  <a:solidFill>
                    <a:srgbClr val="333399">
                      <a:satMod val="140000"/>
                    </a:srgbClr>
                  </a:solidFill>
                  <a:prstDash val="solid"/>
                  <a:miter lim="800000"/>
                </a:ln>
                <a:solidFill>
                  <a:srgbClr val="00206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7200" b="1" i="1" dirty="0" err="1" smtClean="0">
                <a:ln w="18000">
                  <a:solidFill>
                    <a:srgbClr val="333399">
                      <a:satMod val="140000"/>
                    </a:srgbClr>
                  </a:solidFill>
                  <a:prstDash val="solid"/>
                  <a:miter lim="800000"/>
                </a:ln>
                <a:solidFill>
                  <a:srgbClr val="00206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buýt</a:t>
            </a:r>
            <a:endParaRPr lang="en-US" sz="7200" b="1" i="1" dirty="0">
              <a:ln w="18000">
                <a:solidFill>
                  <a:srgbClr val="333399">
                    <a:satMod val="140000"/>
                  </a:srgbClr>
                </a:solidFill>
                <a:prstDash val="solid"/>
                <a:miter lim="800000"/>
              </a:ln>
              <a:solidFill>
                <a:srgbClr val="00206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pic>
        <p:nvPicPr>
          <p:cNvPr id="1026" name="Picture 2" descr="Các tuyến xe buýt đi từ sân bay Tân Sơn Nhất | SASCO Travel - Cù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32696"/>
            <a:ext cx="8001000" cy="40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741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5631779"/>
            <a:ext cx="6400800" cy="1015663"/>
          </a:xfrm>
          <a:prstGeom prst="rect">
            <a:avLst/>
          </a:prstGeom>
          <a:noFill/>
        </p:spPr>
        <p:txBody>
          <a:bodyPr>
            <a:spAutoFit/>
          </a:bodyPr>
          <a:lstStyle/>
          <a:p>
            <a:pPr algn="ctr" fontAlgn="base">
              <a:spcBef>
                <a:spcPct val="0"/>
              </a:spcBef>
              <a:spcAft>
                <a:spcPct val="0"/>
              </a:spcAft>
              <a:defRPr/>
            </a:pPr>
            <a:r>
              <a:rPr lang="en-US" sz="6000" b="1" i="1" dirty="0" err="1" smtClean="0">
                <a:ln w="18000">
                  <a:solidFill>
                    <a:srgbClr val="333399">
                      <a:satMod val="140000"/>
                    </a:srgbClr>
                  </a:solidFill>
                  <a:prstDash val="solid"/>
                  <a:miter lim="800000"/>
                </a:ln>
                <a:solidFill>
                  <a:srgbClr val="002060"/>
                </a:solidFill>
                <a:effectLst>
                  <a:outerShdw blurRad="25500" dist="23000" dir="7020000" algn="tl">
                    <a:srgbClr val="000000">
                      <a:alpha val="50000"/>
                    </a:srgbClr>
                  </a:outerShdw>
                </a:effectLst>
                <a:latin typeface="Times New Roman" pitchFamily="18" charset="0"/>
                <a:cs typeface="Times New Roman" pitchFamily="18" charset="0"/>
              </a:rPr>
              <a:t>Xe</a:t>
            </a:r>
            <a:r>
              <a:rPr lang="en-US" sz="6000" b="1" i="1" dirty="0" smtClean="0">
                <a:ln w="18000">
                  <a:solidFill>
                    <a:srgbClr val="333399">
                      <a:satMod val="140000"/>
                    </a:srgbClr>
                  </a:solidFill>
                  <a:prstDash val="solid"/>
                  <a:miter lim="800000"/>
                </a:ln>
                <a:solidFill>
                  <a:srgbClr val="00206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6000" b="1" i="1" dirty="0" err="1" smtClean="0">
                <a:ln w="18000">
                  <a:solidFill>
                    <a:srgbClr val="333399">
                      <a:satMod val="140000"/>
                    </a:srgbClr>
                  </a:solidFill>
                  <a:prstDash val="solid"/>
                  <a:miter lim="800000"/>
                </a:ln>
                <a:solidFill>
                  <a:srgbClr val="002060"/>
                </a:solidFill>
                <a:effectLst>
                  <a:outerShdw blurRad="25500" dist="23000" dir="7020000" algn="tl">
                    <a:srgbClr val="000000">
                      <a:alpha val="50000"/>
                    </a:srgbClr>
                  </a:outerShdw>
                </a:effectLst>
                <a:latin typeface="Times New Roman" pitchFamily="18" charset="0"/>
                <a:cs typeface="Times New Roman" pitchFamily="18" charset="0"/>
              </a:rPr>
              <a:t>khách</a:t>
            </a:r>
            <a:endParaRPr lang="en-US" sz="6000" b="1" i="1" dirty="0">
              <a:ln w="18000">
                <a:solidFill>
                  <a:srgbClr val="333399">
                    <a:satMod val="140000"/>
                  </a:srgbClr>
                </a:solidFill>
                <a:prstDash val="solid"/>
                <a:miter lim="800000"/>
              </a:ln>
              <a:solidFill>
                <a:srgbClr val="002060"/>
              </a:solidFill>
              <a:effectLst>
                <a:outerShdw blurRad="25500" dist="23000" dir="7020000" algn="tl">
                  <a:srgbClr val="000000">
                    <a:alpha val="50000"/>
                  </a:srgbClr>
                </a:outerShdw>
              </a:effectLst>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296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6 nguyên tắc vàng giúp lái xe container an toàn | Giáo dục | Bá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05000"/>
            <a:ext cx="7620000" cy="42807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7400" y="609600"/>
            <a:ext cx="4455066" cy="923330"/>
          </a:xfrm>
          <a:prstGeom prst="rect">
            <a:avLst/>
          </a:prstGeom>
          <a:noFill/>
        </p:spPr>
        <p:txBody>
          <a:bodyPr wrap="none" rtlCol="0">
            <a:spAutoFit/>
          </a:bodyPr>
          <a:lstStyle/>
          <a:p>
            <a:r>
              <a:rPr lang="en-US" sz="5400" b="1" i="1" dirty="0" smtClean="0">
                <a:solidFill>
                  <a:srgbClr val="FF0000"/>
                </a:solidFill>
                <a:effectLst>
                  <a:outerShdw blurRad="38100" dist="38100" dir="2700000" algn="tl">
                    <a:srgbClr val="000000">
                      <a:alpha val="43137"/>
                    </a:srgbClr>
                  </a:outerShdw>
                </a:effectLst>
              </a:rPr>
              <a:t>Xe Container</a:t>
            </a:r>
            <a:endParaRPr lang="en-US" sz="54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493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2" descr="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7000"/>
            <a:ext cx="9144000" cy="739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57400" y="1752600"/>
            <a:ext cx="5493812" cy="1754326"/>
          </a:xfrm>
          <a:prstGeom prst="rect">
            <a:avLst/>
          </a:prstGeom>
          <a:noFill/>
        </p:spPr>
        <p:txBody>
          <a:bodyPr wrap="none">
            <a:spAutoFit/>
          </a:bodyPr>
          <a:lstStyle/>
          <a:p>
            <a:pPr algn="ctr" fontAlgn="base">
              <a:spcBef>
                <a:spcPct val="0"/>
              </a:spcBef>
              <a:spcAft>
                <a:spcPct val="0"/>
              </a:spcAft>
              <a:defRPr/>
            </a:pPr>
            <a:r>
              <a:rPr lang="vi-VN"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rPr>
              <a:t>Trò chơi 1:</a:t>
            </a:r>
          </a:p>
          <a:p>
            <a:pPr algn="ctr" fontAlgn="base">
              <a:spcBef>
                <a:spcPct val="0"/>
              </a:spcBef>
              <a:spcAft>
                <a:spcPct val="0"/>
              </a:spcAft>
              <a:defRPr/>
            </a:pPr>
            <a:r>
              <a:rPr lang="vi-VN" sz="5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rPr>
              <a:t>“</a:t>
            </a:r>
            <a:r>
              <a:rPr lang="en-US" sz="5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rPr>
              <a:t>Ai </a:t>
            </a:r>
            <a:r>
              <a:rPr lang="en-US" sz="5400" b="1" dirty="0" err="1" smtClean="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rPr>
              <a:t>nhanh</a:t>
            </a:r>
            <a:r>
              <a:rPr lang="en-US" sz="5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rPr>
              <a:t> </a:t>
            </a:r>
            <a:r>
              <a:rPr lang="en-US" sz="5400" b="1" dirty="0" err="1" smtClean="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rPr>
              <a:t>nhất</a:t>
            </a:r>
            <a:r>
              <a:rPr lang="vi-VN" sz="5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rPr>
              <a:t>”</a:t>
            </a:r>
            <a:endParaRPr lang="en-US"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endParaRPr>
          </a:p>
        </p:txBody>
      </p:sp>
      <p:sp>
        <p:nvSpPr>
          <p:cNvPr id="2" name="TextBox 1"/>
          <p:cNvSpPr txBox="1"/>
          <p:nvPr/>
        </p:nvSpPr>
        <p:spPr>
          <a:xfrm>
            <a:off x="2057400" y="3810000"/>
            <a:ext cx="5257800" cy="1200329"/>
          </a:xfrm>
          <a:prstGeom prst="rect">
            <a:avLst/>
          </a:prstGeom>
          <a:noFill/>
        </p:spPr>
        <p:txBody>
          <a:bodyPr wrap="square" rtlCol="0">
            <a:spAutoFit/>
          </a:bodyPr>
          <a:lstStyle/>
          <a:p>
            <a:r>
              <a:rPr lang="vi-VN" dirty="0" smtClean="0">
                <a:latin typeface="Times New Roman" panose="02020603050405020304" pitchFamily="18" charset="0"/>
                <a:cs typeface="Times New Roman" panose="02020603050405020304" pitchFamily="18" charset="0"/>
              </a:rPr>
              <a:t>  Cách chơi: Cô chia lớp thành 2 đội. Nhiệm vụ của các đội là lắng nghe cô đọc câu đố rồi lắc sắc xô để giành quyền trả lời. Đội nào trả lời được nhiều đáp án chính xác hơn sẽ giành chiến thắng.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9365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936589" y="505753"/>
            <a:ext cx="3770810" cy="2514831"/>
          </a:xfrm>
          <a:prstGeom prst="rect">
            <a:avLst/>
          </a:prstGeom>
        </p:spPr>
      </p:pic>
      <p:pic>
        <p:nvPicPr>
          <p:cNvPr id="22530" name="Picture 6" descr="26"/>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4495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descr="https://encrypted-tbn0.google.com/images?q=tbn:ANd9GcRZ6svgY97ubFslb1BpWdCTybGbZL1u2vw8ceKi8TUNbaw7Rxt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32" y="3581400"/>
            <a:ext cx="439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9" descr="http://images01.jaovat.com/ui/6/97/85/1277716116_102299285_6-Xe-dap-Xe-dien-Viet-Nam-127771611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581400"/>
            <a:ext cx="4495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Một số đầu số đẹp bạn không thể bỏ qu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8368" y="124368"/>
            <a:ext cx="4572000" cy="33979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mber 4 pictures | Cartoon Number Four 4 Character #7846 by Ron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2101" y="3407444"/>
            <a:ext cx="4467726" cy="34292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ài 1 : Xin chào &lt;/br&gt; 你好"/>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53" y="22058"/>
            <a:ext cx="4600074" cy="34099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inh ngay sim ngũ quý viettel 2 để may mắn ùa về"/>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94" y="3448917"/>
            <a:ext cx="4521980" cy="34006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2"/>
          <p:cNvSpPr txBox="1">
            <a:spLocks noChangeArrowheads="1"/>
          </p:cNvSpPr>
          <p:nvPr/>
        </p:nvSpPr>
        <p:spPr bwMode="auto">
          <a:xfrm>
            <a:off x="95250" y="41275"/>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0</a:t>
            </a:r>
          </a:p>
        </p:txBody>
      </p:sp>
      <p:sp>
        <p:nvSpPr>
          <p:cNvPr id="13" name="Text Box 13"/>
          <p:cNvSpPr txBox="1">
            <a:spLocks noChangeArrowheads="1"/>
          </p:cNvSpPr>
          <p:nvPr/>
        </p:nvSpPr>
        <p:spPr bwMode="auto">
          <a:xfrm>
            <a:off x="65076" y="-9509"/>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1</a:t>
            </a:r>
          </a:p>
        </p:txBody>
      </p:sp>
      <p:sp>
        <p:nvSpPr>
          <p:cNvPr id="14" name="Text Box 14"/>
          <p:cNvSpPr txBox="1">
            <a:spLocks noChangeArrowheads="1"/>
          </p:cNvSpPr>
          <p:nvPr/>
        </p:nvSpPr>
        <p:spPr bwMode="auto">
          <a:xfrm>
            <a:off x="189402" y="-7539"/>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a:ln>
                  <a:noFill/>
                </a:ln>
                <a:solidFill>
                  <a:srgbClr val="FF0066"/>
                </a:solidFill>
                <a:effectLst/>
                <a:uLnTx/>
                <a:uFillTx/>
                <a:latin typeface=".VnTifani Heavy" pitchFamily="34" charset="0"/>
                <a:ea typeface="+mn-ea"/>
                <a:cs typeface="+mn-cs"/>
              </a:rPr>
              <a:t>2</a:t>
            </a:r>
          </a:p>
        </p:txBody>
      </p:sp>
      <p:sp>
        <p:nvSpPr>
          <p:cNvPr id="15" name="Text Box 15"/>
          <p:cNvSpPr txBox="1">
            <a:spLocks noChangeArrowheads="1"/>
          </p:cNvSpPr>
          <p:nvPr/>
        </p:nvSpPr>
        <p:spPr bwMode="auto">
          <a:xfrm>
            <a:off x="160116" y="-9509"/>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3</a:t>
            </a:r>
          </a:p>
        </p:txBody>
      </p:sp>
      <p:sp>
        <p:nvSpPr>
          <p:cNvPr id="16" name="Text Box 16"/>
          <p:cNvSpPr txBox="1">
            <a:spLocks noChangeArrowheads="1"/>
          </p:cNvSpPr>
          <p:nvPr/>
        </p:nvSpPr>
        <p:spPr bwMode="auto">
          <a:xfrm>
            <a:off x="79113" y="-11479"/>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4</a:t>
            </a:r>
          </a:p>
        </p:txBody>
      </p:sp>
      <p:sp>
        <p:nvSpPr>
          <p:cNvPr id="17" name="Text Box 17"/>
          <p:cNvSpPr txBox="1">
            <a:spLocks noChangeArrowheads="1"/>
          </p:cNvSpPr>
          <p:nvPr/>
        </p:nvSpPr>
        <p:spPr bwMode="auto">
          <a:xfrm>
            <a:off x="87181" y="-46436"/>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5</a:t>
            </a:r>
          </a:p>
        </p:txBody>
      </p:sp>
      <p:sp>
        <p:nvSpPr>
          <p:cNvPr id="18" name="Text Box 12"/>
          <p:cNvSpPr txBox="1">
            <a:spLocks noChangeArrowheads="1"/>
          </p:cNvSpPr>
          <p:nvPr/>
        </p:nvSpPr>
        <p:spPr bwMode="auto">
          <a:xfrm>
            <a:off x="150396" y="3409730"/>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0</a:t>
            </a:r>
          </a:p>
        </p:txBody>
      </p:sp>
      <p:sp>
        <p:nvSpPr>
          <p:cNvPr id="19" name="Text Box 13"/>
          <p:cNvSpPr txBox="1">
            <a:spLocks noChangeArrowheads="1"/>
          </p:cNvSpPr>
          <p:nvPr/>
        </p:nvSpPr>
        <p:spPr bwMode="auto">
          <a:xfrm>
            <a:off x="109622" y="3344309"/>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1</a:t>
            </a:r>
          </a:p>
        </p:txBody>
      </p:sp>
      <p:sp>
        <p:nvSpPr>
          <p:cNvPr id="20" name="Text Box 14"/>
          <p:cNvSpPr txBox="1">
            <a:spLocks noChangeArrowheads="1"/>
          </p:cNvSpPr>
          <p:nvPr/>
        </p:nvSpPr>
        <p:spPr bwMode="auto">
          <a:xfrm>
            <a:off x="131578" y="3419850"/>
            <a:ext cx="1082694" cy="92333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2</a:t>
            </a:r>
          </a:p>
        </p:txBody>
      </p:sp>
      <p:sp>
        <p:nvSpPr>
          <p:cNvPr id="21" name="Text Box 15"/>
          <p:cNvSpPr txBox="1">
            <a:spLocks noChangeArrowheads="1"/>
          </p:cNvSpPr>
          <p:nvPr/>
        </p:nvSpPr>
        <p:spPr bwMode="auto">
          <a:xfrm>
            <a:off x="207485" y="3351589"/>
            <a:ext cx="999492" cy="92333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3</a:t>
            </a:r>
          </a:p>
        </p:txBody>
      </p:sp>
      <p:sp>
        <p:nvSpPr>
          <p:cNvPr id="22" name="Text Box 16"/>
          <p:cNvSpPr txBox="1">
            <a:spLocks noChangeArrowheads="1"/>
          </p:cNvSpPr>
          <p:nvPr/>
        </p:nvSpPr>
        <p:spPr bwMode="auto">
          <a:xfrm>
            <a:off x="190072" y="3348079"/>
            <a:ext cx="1113004" cy="92333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4</a:t>
            </a:r>
          </a:p>
        </p:txBody>
      </p:sp>
      <p:sp>
        <p:nvSpPr>
          <p:cNvPr id="23" name="Text Box 17"/>
          <p:cNvSpPr txBox="1">
            <a:spLocks noChangeArrowheads="1"/>
          </p:cNvSpPr>
          <p:nvPr/>
        </p:nvSpPr>
        <p:spPr bwMode="auto">
          <a:xfrm>
            <a:off x="102269" y="3438640"/>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5</a:t>
            </a:r>
          </a:p>
        </p:txBody>
      </p:sp>
      <p:sp>
        <p:nvSpPr>
          <p:cNvPr id="24" name="Text Box 12"/>
          <p:cNvSpPr txBox="1">
            <a:spLocks noChangeArrowheads="1"/>
          </p:cNvSpPr>
          <p:nvPr/>
        </p:nvSpPr>
        <p:spPr bwMode="auto">
          <a:xfrm>
            <a:off x="4769423" y="93496"/>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0</a:t>
            </a:r>
          </a:p>
        </p:txBody>
      </p:sp>
      <p:sp>
        <p:nvSpPr>
          <p:cNvPr id="25" name="Text Box 13"/>
          <p:cNvSpPr txBox="1">
            <a:spLocks noChangeArrowheads="1"/>
          </p:cNvSpPr>
          <p:nvPr/>
        </p:nvSpPr>
        <p:spPr bwMode="auto">
          <a:xfrm>
            <a:off x="4756472" y="109162"/>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1</a:t>
            </a:r>
          </a:p>
        </p:txBody>
      </p:sp>
      <p:sp>
        <p:nvSpPr>
          <p:cNvPr id="26" name="Text Box 14"/>
          <p:cNvSpPr txBox="1">
            <a:spLocks noChangeArrowheads="1"/>
          </p:cNvSpPr>
          <p:nvPr/>
        </p:nvSpPr>
        <p:spPr bwMode="auto">
          <a:xfrm>
            <a:off x="4756472" y="77830"/>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a:ln>
                  <a:noFill/>
                </a:ln>
                <a:solidFill>
                  <a:srgbClr val="FF0066"/>
                </a:solidFill>
                <a:effectLst/>
                <a:uLnTx/>
                <a:uFillTx/>
                <a:latin typeface=".VnTifani Heavy" pitchFamily="34" charset="0"/>
                <a:ea typeface="+mn-ea"/>
                <a:cs typeface="+mn-cs"/>
              </a:rPr>
              <a:t>2</a:t>
            </a:r>
          </a:p>
        </p:txBody>
      </p:sp>
      <p:sp>
        <p:nvSpPr>
          <p:cNvPr id="27" name="Text Box 15"/>
          <p:cNvSpPr txBox="1">
            <a:spLocks noChangeArrowheads="1"/>
          </p:cNvSpPr>
          <p:nvPr/>
        </p:nvSpPr>
        <p:spPr bwMode="auto">
          <a:xfrm>
            <a:off x="4741646" y="109162"/>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3</a:t>
            </a:r>
          </a:p>
        </p:txBody>
      </p:sp>
      <p:sp>
        <p:nvSpPr>
          <p:cNvPr id="28" name="Text Box 16"/>
          <p:cNvSpPr txBox="1">
            <a:spLocks noChangeArrowheads="1"/>
          </p:cNvSpPr>
          <p:nvPr/>
        </p:nvSpPr>
        <p:spPr bwMode="auto">
          <a:xfrm>
            <a:off x="4762947" y="77830"/>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4</a:t>
            </a:r>
          </a:p>
        </p:txBody>
      </p:sp>
      <p:sp>
        <p:nvSpPr>
          <p:cNvPr id="29" name="Text Box 17"/>
          <p:cNvSpPr txBox="1">
            <a:spLocks noChangeArrowheads="1"/>
          </p:cNvSpPr>
          <p:nvPr/>
        </p:nvSpPr>
        <p:spPr bwMode="auto">
          <a:xfrm>
            <a:off x="4728946" y="109162"/>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5</a:t>
            </a:r>
          </a:p>
        </p:txBody>
      </p:sp>
      <p:sp>
        <p:nvSpPr>
          <p:cNvPr id="30" name="Text Box 12"/>
          <p:cNvSpPr txBox="1">
            <a:spLocks noChangeArrowheads="1"/>
          </p:cNvSpPr>
          <p:nvPr/>
        </p:nvSpPr>
        <p:spPr bwMode="auto">
          <a:xfrm>
            <a:off x="4490726" y="3538036"/>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0</a:t>
            </a:r>
          </a:p>
        </p:txBody>
      </p:sp>
      <p:sp>
        <p:nvSpPr>
          <p:cNvPr id="31" name="Text Box 13"/>
          <p:cNvSpPr txBox="1">
            <a:spLocks noChangeArrowheads="1"/>
          </p:cNvSpPr>
          <p:nvPr/>
        </p:nvSpPr>
        <p:spPr bwMode="auto">
          <a:xfrm>
            <a:off x="4607427" y="3484270"/>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1</a:t>
            </a:r>
          </a:p>
        </p:txBody>
      </p:sp>
      <p:sp>
        <p:nvSpPr>
          <p:cNvPr id="32" name="Text Box 14"/>
          <p:cNvSpPr txBox="1">
            <a:spLocks noChangeArrowheads="1"/>
          </p:cNvSpPr>
          <p:nvPr/>
        </p:nvSpPr>
        <p:spPr bwMode="auto">
          <a:xfrm>
            <a:off x="4572000" y="3504239"/>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a:ln>
                  <a:noFill/>
                </a:ln>
                <a:solidFill>
                  <a:srgbClr val="FF0066"/>
                </a:solidFill>
                <a:effectLst/>
                <a:uLnTx/>
                <a:uFillTx/>
                <a:latin typeface=".VnTifani Heavy" pitchFamily="34" charset="0"/>
                <a:ea typeface="+mn-ea"/>
                <a:cs typeface="+mn-cs"/>
              </a:rPr>
              <a:t>2</a:t>
            </a:r>
          </a:p>
        </p:txBody>
      </p:sp>
      <p:sp>
        <p:nvSpPr>
          <p:cNvPr id="33" name="Text Box 15"/>
          <p:cNvSpPr txBox="1">
            <a:spLocks noChangeArrowheads="1"/>
          </p:cNvSpPr>
          <p:nvPr/>
        </p:nvSpPr>
        <p:spPr bwMode="auto">
          <a:xfrm>
            <a:off x="4607426" y="3551948"/>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3</a:t>
            </a:r>
          </a:p>
        </p:txBody>
      </p:sp>
      <p:sp>
        <p:nvSpPr>
          <p:cNvPr id="34" name="Text Box 16"/>
          <p:cNvSpPr txBox="1">
            <a:spLocks noChangeArrowheads="1"/>
          </p:cNvSpPr>
          <p:nvPr/>
        </p:nvSpPr>
        <p:spPr bwMode="auto">
          <a:xfrm>
            <a:off x="4611566" y="3544428"/>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4</a:t>
            </a:r>
          </a:p>
        </p:txBody>
      </p:sp>
      <p:sp>
        <p:nvSpPr>
          <p:cNvPr id="35" name="Text Box 17"/>
          <p:cNvSpPr txBox="1">
            <a:spLocks noChangeArrowheads="1"/>
          </p:cNvSpPr>
          <p:nvPr/>
        </p:nvSpPr>
        <p:spPr bwMode="auto">
          <a:xfrm>
            <a:off x="4671594" y="3490662"/>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dirty="0">
                <a:ln>
                  <a:noFill/>
                </a:ln>
                <a:solidFill>
                  <a:srgbClr val="FF0066"/>
                </a:solidFill>
                <a:effectLst/>
                <a:uLnTx/>
                <a:uFillTx/>
                <a:latin typeface=".VnTifani Heavy" pitchFamily="34" charset="0"/>
                <a:ea typeface="+mn-ea"/>
                <a:cs typeface="+mn-cs"/>
              </a:rPr>
              <a:t>5</a:t>
            </a:r>
          </a:p>
        </p:txBody>
      </p:sp>
      <p:pic>
        <p:nvPicPr>
          <p:cNvPr id="36" name="Picture 18" descr="bells2med"/>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68288" y="-42779"/>
            <a:ext cx="1819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8" descr="bells2med"/>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373937" y="3411266"/>
            <a:ext cx="1819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8" descr="bells2med"/>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628195" y="45745"/>
            <a:ext cx="1819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8" descr="bells2med"/>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82859" y="3369060"/>
            <a:ext cx="1819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627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17"/>
                                        </p:tgtEl>
                                        <p:attrNameLst>
                                          <p:attrName>ppt_w</p:attrName>
                                        </p:attrNameLst>
                                      </p:cBhvr>
                                      <p:tavLst>
                                        <p:tav tm="0">
                                          <p:val>
                                            <p:strVal val="ppt_w"/>
                                          </p:val>
                                        </p:tav>
                                        <p:tav tm="100000">
                                          <p:val>
                                            <p:strVal val="ppt_w+.3"/>
                                          </p:val>
                                        </p:tav>
                                      </p:tavLst>
                                    </p:anim>
                                    <p:anim calcmode="lin" valueType="num">
                                      <p:cBhvr>
                                        <p:cTn id="7" dur="1000"/>
                                        <p:tgtEl>
                                          <p:spTgt spid="17"/>
                                        </p:tgtEl>
                                        <p:attrNameLst>
                                          <p:attrName>ppt_h</p:attrName>
                                        </p:attrNameLst>
                                      </p:cBhvr>
                                      <p:tavLst>
                                        <p:tav tm="0">
                                          <p:val>
                                            <p:strVal val="ppt_h"/>
                                          </p:val>
                                        </p:tav>
                                        <p:tav tm="100000">
                                          <p:val>
                                            <p:strVal val="ppt_h"/>
                                          </p:val>
                                        </p:tav>
                                      </p:tavLst>
                                    </p:anim>
                                    <p:animEffect transition="out" filter="fade">
                                      <p:cBhvr>
                                        <p:cTn id="8" dur="1000"/>
                                        <p:tgtEl>
                                          <p:spTgt spid="17"/>
                                        </p:tgtEl>
                                      </p:cBhvr>
                                    </p:animEffect>
                                    <p:set>
                                      <p:cBhvr>
                                        <p:cTn id="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50" presetClass="exit" presetSubtype="0" accel="100000" fill="hold" grpId="0" nodeType="afterEffect">
                                  <p:stCondLst>
                                    <p:cond delay="0"/>
                                  </p:stCondLst>
                                  <p:childTnLst>
                                    <p:anim calcmode="lin" valueType="num">
                                      <p:cBhvr>
                                        <p:cTn id="12" dur="1000"/>
                                        <p:tgtEl>
                                          <p:spTgt spid="16"/>
                                        </p:tgtEl>
                                        <p:attrNameLst>
                                          <p:attrName>ppt_w</p:attrName>
                                        </p:attrNameLst>
                                      </p:cBhvr>
                                      <p:tavLst>
                                        <p:tav tm="0">
                                          <p:val>
                                            <p:strVal val="ppt_w"/>
                                          </p:val>
                                        </p:tav>
                                        <p:tav tm="100000">
                                          <p:val>
                                            <p:strVal val="ppt_w+.3"/>
                                          </p:val>
                                        </p:tav>
                                      </p:tavLst>
                                    </p:anim>
                                    <p:anim calcmode="lin" valueType="num">
                                      <p:cBhvr>
                                        <p:cTn id="13" dur="1000"/>
                                        <p:tgtEl>
                                          <p:spTgt spid="16"/>
                                        </p:tgtEl>
                                        <p:attrNameLst>
                                          <p:attrName>ppt_h</p:attrName>
                                        </p:attrNameLst>
                                      </p:cBhvr>
                                      <p:tavLst>
                                        <p:tav tm="0">
                                          <p:val>
                                            <p:strVal val="ppt_h"/>
                                          </p:val>
                                        </p:tav>
                                        <p:tav tm="100000">
                                          <p:val>
                                            <p:strVal val="ppt_h"/>
                                          </p:val>
                                        </p:tav>
                                      </p:tavLst>
                                    </p:anim>
                                    <p:animEffect transition="out" filter="fade">
                                      <p:cBhvr>
                                        <p:cTn id="14" dur="1000"/>
                                        <p:tgtEl>
                                          <p:spTgt spid="16"/>
                                        </p:tgtEl>
                                      </p:cBhvr>
                                    </p:animEffect>
                                    <p:set>
                                      <p:cBhvr>
                                        <p:cTn id="1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50" presetClass="exit" presetSubtype="0" accel="100000" fill="hold" grpId="0" nodeType="afterEffect">
                                  <p:stCondLst>
                                    <p:cond delay="0"/>
                                  </p:stCondLst>
                                  <p:childTnLst>
                                    <p:anim calcmode="lin" valueType="num">
                                      <p:cBhvr>
                                        <p:cTn id="18" dur="1000"/>
                                        <p:tgtEl>
                                          <p:spTgt spid="15"/>
                                        </p:tgtEl>
                                        <p:attrNameLst>
                                          <p:attrName>ppt_w</p:attrName>
                                        </p:attrNameLst>
                                      </p:cBhvr>
                                      <p:tavLst>
                                        <p:tav tm="0">
                                          <p:val>
                                            <p:strVal val="ppt_w"/>
                                          </p:val>
                                        </p:tav>
                                        <p:tav tm="100000">
                                          <p:val>
                                            <p:strVal val="ppt_w+.3"/>
                                          </p:val>
                                        </p:tav>
                                      </p:tavLst>
                                    </p:anim>
                                    <p:anim calcmode="lin" valueType="num">
                                      <p:cBhvr>
                                        <p:cTn id="19" dur="1000"/>
                                        <p:tgtEl>
                                          <p:spTgt spid="15"/>
                                        </p:tgtEl>
                                        <p:attrNameLst>
                                          <p:attrName>ppt_h</p:attrName>
                                        </p:attrNameLst>
                                      </p:cBhvr>
                                      <p:tavLst>
                                        <p:tav tm="0">
                                          <p:val>
                                            <p:strVal val="ppt_h"/>
                                          </p:val>
                                        </p:tav>
                                        <p:tav tm="100000">
                                          <p:val>
                                            <p:strVal val="ppt_h"/>
                                          </p:val>
                                        </p:tav>
                                      </p:tavLst>
                                    </p:anim>
                                    <p:animEffect transition="out" filter="fade">
                                      <p:cBhvr>
                                        <p:cTn id="20" dur="1000"/>
                                        <p:tgtEl>
                                          <p:spTgt spid="15"/>
                                        </p:tgtEl>
                                      </p:cBhvr>
                                    </p:animEffect>
                                    <p:set>
                                      <p:cBhvr>
                                        <p:cTn id="21"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3000"/>
                            </p:stCondLst>
                            <p:childTnLst>
                              <p:par>
                                <p:cTn id="23" presetID="50" presetClass="exit" presetSubtype="0" accel="100000" fill="hold" grpId="0" nodeType="afterEffect">
                                  <p:stCondLst>
                                    <p:cond delay="0"/>
                                  </p:stCondLst>
                                  <p:childTnLst>
                                    <p:anim calcmode="lin" valueType="num">
                                      <p:cBhvr>
                                        <p:cTn id="24" dur="1000"/>
                                        <p:tgtEl>
                                          <p:spTgt spid="14"/>
                                        </p:tgtEl>
                                        <p:attrNameLst>
                                          <p:attrName>ppt_w</p:attrName>
                                        </p:attrNameLst>
                                      </p:cBhvr>
                                      <p:tavLst>
                                        <p:tav tm="0">
                                          <p:val>
                                            <p:strVal val="ppt_w"/>
                                          </p:val>
                                        </p:tav>
                                        <p:tav tm="100000">
                                          <p:val>
                                            <p:strVal val="ppt_w+.3"/>
                                          </p:val>
                                        </p:tav>
                                      </p:tavLst>
                                    </p:anim>
                                    <p:anim calcmode="lin" valueType="num">
                                      <p:cBhvr>
                                        <p:cTn id="25" dur="1000"/>
                                        <p:tgtEl>
                                          <p:spTgt spid="14"/>
                                        </p:tgtEl>
                                        <p:attrNameLst>
                                          <p:attrName>ppt_h</p:attrName>
                                        </p:attrNameLst>
                                      </p:cBhvr>
                                      <p:tavLst>
                                        <p:tav tm="0">
                                          <p:val>
                                            <p:strVal val="ppt_h"/>
                                          </p:val>
                                        </p:tav>
                                        <p:tav tm="100000">
                                          <p:val>
                                            <p:strVal val="ppt_h"/>
                                          </p:val>
                                        </p:tav>
                                      </p:tavLst>
                                    </p:anim>
                                    <p:animEffect transition="out" filter="fad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4000"/>
                            </p:stCondLst>
                            <p:childTnLst>
                              <p:par>
                                <p:cTn id="29" presetID="50" presetClass="exit" presetSubtype="0" accel="100000" fill="hold" grpId="0" nodeType="afterEffect">
                                  <p:stCondLst>
                                    <p:cond delay="0"/>
                                  </p:stCondLst>
                                  <p:childTnLst>
                                    <p:anim calcmode="lin" valueType="num">
                                      <p:cBhvr>
                                        <p:cTn id="30" dur="1000"/>
                                        <p:tgtEl>
                                          <p:spTgt spid="13"/>
                                        </p:tgtEl>
                                        <p:attrNameLst>
                                          <p:attrName>ppt_w</p:attrName>
                                        </p:attrNameLst>
                                      </p:cBhvr>
                                      <p:tavLst>
                                        <p:tav tm="0">
                                          <p:val>
                                            <p:strVal val="ppt_w"/>
                                          </p:val>
                                        </p:tav>
                                        <p:tav tm="100000">
                                          <p:val>
                                            <p:strVal val="ppt_w+.3"/>
                                          </p:val>
                                        </p:tav>
                                      </p:tavLst>
                                    </p:anim>
                                    <p:anim calcmode="lin" valueType="num">
                                      <p:cBhvr>
                                        <p:cTn id="31" dur="1000"/>
                                        <p:tgtEl>
                                          <p:spTgt spid="13"/>
                                        </p:tgtEl>
                                        <p:attrNameLst>
                                          <p:attrName>ppt_h</p:attrName>
                                        </p:attrNameLst>
                                      </p:cBhvr>
                                      <p:tavLst>
                                        <p:tav tm="0">
                                          <p:val>
                                            <p:strVal val="ppt_h"/>
                                          </p:val>
                                        </p:tav>
                                        <p:tav tm="100000">
                                          <p:val>
                                            <p:strVal val="ppt_h"/>
                                          </p:val>
                                        </p:tav>
                                      </p:tavLst>
                                    </p:anim>
                                    <p:animEffect transition="out" filter="fade">
                                      <p:cBhvr>
                                        <p:cTn id="32" dur="1000"/>
                                        <p:tgtEl>
                                          <p:spTgt spid="13"/>
                                        </p:tgtEl>
                                      </p:cBhvr>
                                    </p:animEffect>
                                    <p:set>
                                      <p:cBhvr>
                                        <p:cTn id="33"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45" presetClass="exit" presetSubtype="0" fill="hold" grpId="0" nodeType="afterEffect">
                                  <p:stCondLst>
                                    <p:cond delay="0"/>
                                  </p:stCondLst>
                                  <p:iterate type="lt">
                                    <p:tmPct val="10000"/>
                                  </p:iterate>
                                  <p:childTnLst>
                                    <p:animEffect transition="out" filter="fade">
                                      <p:cBhvr>
                                        <p:cTn id="36" dur="500"/>
                                        <p:tgtEl>
                                          <p:spTgt spid="12"/>
                                        </p:tgtEl>
                                      </p:cBhvr>
                                    </p:animEffect>
                                    <p:anim calcmode="lin" valueType="num">
                                      <p:cBhvr>
                                        <p:cTn id="37" dur="5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500"/>
                                        <p:tgtEl>
                                          <p:spTgt spid="12"/>
                                        </p:tgtEl>
                                        <p:attrNameLst>
                                          <p:attrName>ppt_h</p:attrName>
                                        </p:attrNameLst>
                                      </p:cBhvr>
                                      <p:tavLst>
                                        <p:tav tm="0">
                                          <p:val>
                                            <p:strVal val="ppt_h"/>
                                          </p:val>
                                        </p:tav>
                                        <p:tav tm="100000">
                                          <p:val>
                                            <p:strVal val="ppt_h"/>
                                          </p:val>
                                        </p:tav>
                                      </p:tavLst>
                                    </p:anim>
                                    <p:set>
                                      <p:cBhvr>
                                        <p:cTn id="3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40" fill="hold">
                            <p:stCondLst>
                              <p:cond delay="5500"/>
                            </p:stCondLst>
                            <p:childTnLst>
                              <p:par>
                                <p:cTn id="41" presetID="50" presetClass="entr" presetSubtype="0" decel="100000"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1000" fill="hold"/>
                                        <p:tgtEl>
                                          <p:spTgt spid="36"/>
                                        </p:tgtEl>
                                        <p:attrNameLst>
                                          <p:attrName>ppt_w</p:attrName>
                                        </p:attrNameLst>
                                      </p:cBhvr>
                                      <p:tavLst>
                                        <p:tav tm="0">
                                          <p:val>
                                            <p:strVal val="#ppt_w+.3"/>
                                          </p:val>
                                        </p:tav>
                                        <p:tav tm="100000">
                                          <p:val>
                                            <p:strVal val="#ppt_w"/>
                                          </p:val>
                                        </p:tav>
                                      </p:tavLst>
                                    </p:anim>
                                    <p:anim calcmode="lin" valueType="num">
                                      <p:cBhvr>
                                        <p:cTn id="44" dur="1000" fill="hold"/>
                                        <p:tgtEl>
                                          <p:spTgt spid="36"/>
                                        </p:tgtEl>
                                        <p:attrNameLst>
                                          <p:attrName>ppt_h</p:attrName>
                                        </p:attrNameLst>
                                      </p:cBhvr>
                                      <p:tavLst>
                                        <p:tav tm="0">
                                          <p:val>
                                            <p:strVal val="#ppt_h"/>
                                          </p:val>
                                        </p:tav>
                                        <p:tav tm="100000">
                                          <p:val>
                                            <p:strVal val="#ppt_h"/>
                                          </p:val>
                                        </p:tav>
                                      </p:tavLst>
                                    </p:anim>
                                    <p:animEffect transition="in" filter="fade">
                                      <p:cBhvr>
                                        <p:cTn id="45" dur="1000"/>
                                        <p:tgtEl>
                                          <p:spTgt spid="36"/>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030"/>
                                        </p:tgtEl>
                                      </p:cBhvr>
                                    </p:animEffect>
                                    <p:set>
                                      <p:cBhvr>
                                        <p:cTn id="50" dur="1" fill="hold">
                                          <p:stCondLst>
                                            <p:cond delay="499"/>
                                          </p:stCondLst>
                                        </p:cTn>
                                        <p:tgtEl>
                                          <p:spTgt spid="10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0" presetClass="exit" presetSubtype="0" accel="100000" fill="hold" grpId="0" nodeType="clickEffect">
                                  <p:stCondLst>
                                    <p:cond delay="0"/>
                                  </p:stCondLst>
                                  <p:childTnLst>
                                    <p:anim calcmode="lin" valueType="num">
                                      <p:cBhvr>
                                        <p:cTn id="54" dur="1000"/>
                                        <p:tgtEl>
                                          <p:spTgt spid="23"/>
                                        </p:tgtEl>
                                        <p:attrNameLst>
                                          <p:attrName>ppt_w</p:attrName>
                                        </p:attrNameLst>
                                      </p:cBhvr>
                                      <p:tavLst>
                                        <p:tav tm="0">
                                          <p:val>
                                            <p:strVal val="ppt_w"/>
                                          </p:val>
                                        </p:tav>
                                        <p:tav tm="100000">
                                          <p:val>
                                            <p:strVal val="ppt_w+.3"/>
                                          </p:val>
                                        </p:tav>
                                      </p:tavLst>
                                    </p:anim>
                                    <p:anim calcmode="lin" valueType="num">
                                      <p:cBhvr>
                                        <p:cTn id="55" dur="1000"/>
                                        <p:tgtEl>
                                          <p:spTgt spid="23"/>
                                        </p:tgtEl>
                                        <p:attrNameLst>
                                          <p:attrName>ppt_h</p:attrName>
                                        </p:attrNameLst>
                                      </p:cBhvr>
                                      <p:tavLst>
                                        <p:tav tm="0">
                                          <p:val>
                                            <p:strVal val="ppt_h"/>
                                          </p:val>
                                        </p:tav>
                                        <p:tav tm="100000">
                                          <p:val>
                                            <p:strVal val="ppt_h"/>
                                          </p:val>
                                        </p:tav>
                                      </p:tavLst>
                                    </p:anim>
                                    <p:animEffect transition="out" filter="fade">
                                      <p:cBhvr>
                                        <p:cTn id="56" dur="1000"/>
                                        <p:tgtEl>
                                          <p:spTgt spid="23"/>
                                        </p:tgtEl>
                                      </p:cBhvr>
                                    </p:animEffect>
                                    <p:set>
                                      <p:cBhvr>
                                        <p:cTn id="57"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8" fill="hold">
                            <p:stCondLst>
                              <p:cond delay="1000"/>
                            </p:stCondLst>
                            <p:childTnLst>
                              <p:par>
                                <p:cTn id="59" presetID="50" presetClass="exit" presetSubtype="0" accel="100000" fill="hold" grpId="0" nodeType="afterEffect">
                                  <p:stCondLst>
                                    <p:cond delay="0"/>
                                  </p:stCondLst>
                                  <p:childTnLst>
                                    <p:anim calcmode="lin" valueType="num">
                                      <p:cBhvr>
                                        <p:cTn id="60" dur="1000"/>
                                        <p:tgtEl>
                                          <p:spTgt spid="22"/>
                                        </p:tgtEl>
                                        <p:attrNameLst>
                                          <p:attrName>ppt_w</p:attrName>
                                        </p:attrNameLst>
                                      </p:cBhvr>
                                      <p:tavLst>
                                        <p:tav tm="0">
                                          <p:val>
                                            <p:strVal val="ppt_w"/>
                                          </p:val>
                                        </p:tav>
                                        <p:tav tm="100000">
                                          <p:val>
                                            <p:strVal val="ppt_w+.3"/>
                                          </p:val>
                                        </p:tav>
                                      </p:tavLst>
                                    </p:anim>
                                    <p:anim calcmode="lin" valueType="num">
                                      <p:cBhvr>
                                        <p:cTn id="61" dur="1000"/>
                                        <p:tgtEl>
                                          <p:spTgt spid="22"/>
                                        </p:tgtEl>
                                        <p:attrNameLst>
                                          <p:attrName>ppt_h</p:attrName>
                                        </p:attrNameLst>
                                      </p:cBhvr>
                                      <p:tavLst>
                                        <p:tav tm="0">
                                          <p:val>
                                            <p:strVal val="ppt_h"/>
                                          </p:val>
                                        </p:tav>
                                        <p:tav tm="100000">
                                          <p:val>
                                            <p:strVal val="ppt_h"/>
                                          </p:val>
                                        </p:tav>
                                      </p:tavLst>
                                    </p:anim>
                                    <p:animEffect transition="out" filter="fade">
                                      <p:cBhvr>
                                        <p:cTn id="62" dur="1000"/>
                                        <p:tgtEl>
                                          <p:spTgt spid="22"/>
                                        </p:tgtEl>
                                      </p:cBhvr>
                                    </p:animEffect>
                                    <p:set>
                                      <p:cBhvr>
                                        <p:cTn id="63"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4" fill="hold">
                            <p:stCondLst>
                              <p:cond delay="2000"/>
                            </p:stCondLst>
                            <p:childTnLst>
                              <p:par>
                                <p:cTn id="65" presetID="50" presetClass="exit" presetSubtype="0" accel="100000" fill="hold" grpId="0" nodeType="afterEffect">
                                  <p:stCondLst>
                                    <p:cond delay="0"/>
                                  </p:stCondLst>
                                  <p:childTnLst>
                                    <p:anim calcmode="lin" valueType="num">
                                      <p:cBhvr>
                                        <p:cTn id="66" dur="1000"/>
                                        <p:tgtEl>
                                          <p:spTgt spid="21"/>
                                        </p:tgtEl>
                                        <p:attrNameLst>
                                          <p:attrName>ppt_w</p:attrName>
                                        </p:attrNameLst>
                                      </p:cBhvr>
                                      <p:tavLst>
                                        <p:tav tm="0">
                                          <p:val>
                                            <p:strVal val="ppt_w"/>
                                          </p:val>
                                        </p:tav>
                                        <p:tav tm="100000">
                                          <p:val>
                                            <p:strVal val="ppt_w+.3"/>
                                          </p:val>
                                        </p:tav>
                                      </p:tavLst>
                                    </p:anim>
                                    <p:anim calcmode="lin" valueType="num">
                                      <p:cBhvr>
                                        <p:cTn id="67" dur="1000"/>
                                        <p:tgtEl>
                                          <p:spTgt spid="21"/>
                                        </p:tgtEl>
                                        <p:attrNameLst>
                                          <p:attrName>ppt_h</p:attrName>
                                        </p:attrNameLst>
                                      </p:cBhvr>
                                      <p:tavLst>
                                        <p:tav tm="0">
                                          <p:val>
                                            <p:strVal val="ppt_h"/>
                                          </p:val>
                                        </p:tav>
                                        <p:tav tm="100000">
                                          <p:val>
                                            <p:strVal val="ppt_h"/>
                                          </p:val>
                                        </p:tav>
                                      </p:tavLst>
                                    </p:anim>
                                    <p:animEffect transition="out" filter="fade">
                                      <p:cBhvr>
                                        <p:cTn id="68" dur="1000"/>
                                        <p:tgtEl>
                                          <p:spTgt spid="21"/>
                                        </p:tgtEl>
                                      </p:cBhvr>
                                    </p:animEffect>
                                    <p:set>
                                      <p:cBhvr>
                                        <p:cTn id="69"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70" fill="hold">
                            <p:stCondLst>
                              <p:cond delay="3000"/>
                            </p:stCondLst>
                            <p:childTnLst>
                              <p:par>
                                <p:cTn id="71" presetID="50" presetClass="exit" presetSubtype="0" accel="100000" fill="hold" grpId="0" nodeType="afterEffect">
                                  <p:stCondLst>
                                    <p:cond delay="0"/>
                                  </p:stCondLst>
                                  <p:childTnLst>
                                    <p:anim calcmode="lin" valueType="num">
                                      <p:cBhvr>
                                        <p:cTn id="72" dur="1000"/>
                                        <p:tgtEl>
                                          <p:spTgt spid="20"/>
                                        </p:tgtEl>
                                        <p:attrNameLst>
                                          <p:attrName>ppt_w</p:attrName>
                                        </p:attrNameLst>
                                      </p:cBhvr>
                                      <p:tavLst>
                                        <p:tav tm="0">
                                          <p:val>
                                            <p:strVal val="ppt_w"/>
                                          </p:val>
                                        </p:tav>
                                        <p:tav tm="100000">
                                          <p:val>
                                            <p:strVal val="ppt_w+.3"/>
                                          </p:val>
                                        </p:tav>
                                      </p:tavLst>
                                    </p:anim>
                                    <p:anim calcmode="lin" valueType="num">
                                      <p:cBhvr>
                                        <p:cTn id="73" dur="1000"/>
                                        <p:tgtEl>
                                          <p:spTgt spid="20"/>
                                        </p:tgtEl>
                                        <p:attrNameLst>
                                          <p:attrName>ppt_h</p:attrName>
                                        </p:attrNameLst>
                                      </p:cBhvr>
                                      <p:tavLst>
                                        <p:tav tm="0">
                                          <p:val>
                                            <p:strVal val="ppt_h"/>
                                          </p:val>
                                        </p:tav>
                                        <p:tav tm="100000">
                                          <p:val>
                                            <p:strVal val="ppt_h"/>
                                          </p:val>
                                        </p:tav>
                                      </p:tavLst>
                                    </p:anim>
                                    <p:animEffect transition="out" filter="fade">
                                      <p:cBhvr>
                                        <p:cTn id="74" dur="1000"/>
                                        <p:tgtEl>
                                          <p:spTgt spid="20"/>
                                        </p:tgtEl>
                                      </p:cBhvr>
                                    </p:animEffect>
                                    <p:set>
                                      <p:cBhvr>
                                        <p:cTn id="75"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childTnLst>
                          </p:cTn>
                        </p:par>
                        <p:par>
                          <p:cTn id="76" fill="hold">
                            <p:stCondLst>
                              <p:cond delay="4000"/>
                            </p:stCondLst>
                            <p:childTnLst>
                              <p:par>
                                <p:cTn id="77" presetID="50" presetClass="exit" presetSubtype="0" accel="100000" fill="hold" grpId="0" nodeType="afterEffect">
                                  <p:stCondLst>
                                    <p:cond delay="0"/>
                                  </p:stCondLst>
                                  <p:childTnLst>
                                    <p:anim calcmode="lin" valueType="num">
                                      <p:cBhvr>
                                        <p:cTn id="78" dur="1000"/>
                                        <p:tgtEl>
                                          <p:spTgt spid="19"/>
                                        </p:tgtEl>
                                        <p:attrNameLst>
                                          <p:attrName>ppt_w</p:attrName>
                                        </p:attrNameLst>
                                      </p:cBhvr>
                                      <p:tavLst>
                                        <p:tav tm="0">
                                          <p:val>
                                            <p:strVal val="ppt_w"/>
                                          </p:val>
                                        </p:tav>
                                        <p:tav tm="100000">
                                          <p:val>
                                            <p:strVal val="ppt_w+.3"/>
                                          </p:val>
                                        </p:tav>
                                      </p:tavLst>
                                    </p:anim>
                                    <p:anim calcmode="lin" valueType="num">
                                      <p:cBhvr>
                                        <p:cTn id="79" dur="1000"/>
                                        <p:tgtEl>
                                          <p:spTgt spid="19"/>
                                        </p:tgtEl>
                                        <p:attrNameLst>
                                          <p:attrName>ppt_h</p:attrName>
                                        </p:attrNameLst>
                                      </p:cBhvr>
                                      <p:tavLst>
                                        <p:tav tm="0">
                                          <p:val>
                                            <p:strVal val="ppt_h"/>
                                          </p:val>
                                        </p:tav>
                                        <p:tav tm="100000">
                                          <p:val>
                                            <p:strVal val="ppt_h"/>
                                          </p:val>
                                        </p:tav>
                                      </p:tavLst>
                                    </p:anim>
                                    <p:animEffect transition="out" filter="fade">
                                      <p:cBhvr>
                                        <p:cTn id="80" dur="1000"/>
                                        <p:tgtEl>
                                          <p:spTgt spid="19"/>
                                        </p:tgtEl>
                                      </p:cBhvr>
                                    </p:animEffect>
                                    <p:set>
                                      <p:cBhvr>
                                        <p:cTn id="8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2" fill="hold">
                            <p:stCondLst>
                              <p:cond delay="5000"/>
                            </p:stCondLst>
                            <p:childTnLst>
                              <p:par>
                                <p:cTn id="83" presetID="45" presetClass="exit" presetSubtype="0" fill="hold" grpId="0" nodeType="afterEffect">
                                  <p:stCondLst>
                                    <p:cond delay="0"/>
                                  </p:stCondLst>
                                  <p:iterate type="lt">
                                    <p:tmPct val="10000"/>
                                  </p:iterate>
                                  <p:childTnLst>
                                    <p:animEffect transition="out" filter="fade">
                                      <p:cBhvr>
                                        <p:cTn id="84" dur="500"/>
                                        <p:tgtEl>
                                          <p:spTgt spid="18"/>
                                        </p:tgtEl>
                                      </p:cBhvr>
                                    </p:animEffect>
                                    <p:anim calcmode="lin" valueType="num">
                                      <p:cBhvr>
                                        <p:cTn id="85" dur="5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500"/>
                                        <p:tgtEl>
                                          <p:spTgt spid="18"/>
                                        </p:tgtEl>
                                        <p:attrNameLst>
                                          <p:attrName>ppt_h</p:attrName>
                                        </p:attrNameLst>
                                      </p:cBhvr>
                                      <p:tavLst>
                                        <p:tav tm="0">
                                          <p:val>
                                            <p:strVal val="ppt_h"/>
                                          </p:val>
                                        </p:tav>
                                        <p:tav tm="100000">
                                          <p:val>
                                            <p:strVal val="ppt_h"/>
                                          </p:val>
                                        </p:tav>
                                      </p:tavLst>
                                    </p:anim>
                                    <p:set>
                                      <p:cBhvr>
                                        <p:cTn id="87"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8" fill="hold">
                            <p:stCondLst>
                              <p:cond delay="5500"/>
                            </p:stCondLst>
                            <p:childTnLst>
                              <p:par>
                                <p:cTn id="89" presetID="50" presetClass="entr" presetSubtype="0" decel="100000" fill="hold" nodeType="afterEffect">
                                  <p:stCondLst>
                                    <p:cond delay="0"/>
                                  </p:stCondLst>
                                  <p:childTnLst>
                                    <p:set>
                                      <p:cBhvr>
                                        <p:cTn id="90" dur="1" fill="hold">
                                          <p:stCondLst>
                                            <p:cond delay="0"/>
                                          </p:stCondLst>
                                        </p:cTn>
                                        <p:tgtEl>
                                          <p:spTgt spid="39"/>
                                        </p:tgtEl>
                                        <p:attrNameLst>
                                          <p:attrName>style.visibility</p:attrName>
                                        </p:attrNameLst>
                                      </p:cBhvr>
                                      <p:to>
                                        <p:strVal val="visible"/>
                                      </p:to>
                                    </p:set>
                                    <p:anim calcmode="lin" valueType="num">
                                      <p:cBhvr>
                                        <p:cTn id="91" dur="1000" fill="hold"/>
                                        <p:tgtEl>
                                          <p:spTgt spid="39"/>
                                        </p:tgtEl>
                                        <p:attrNameLst>
                                          <p:attrName>ppt_w</p:attrName>
                                        </p:attrNameLst>
                                      </p:cBhvr>
                                      <p:tavLst>
                                        <p:tav tm="0">
                                          <p:val>
                                            <p:strVal val="#ppt_w+.3"/>
                                          </p:val>
                                        </p:tav>
                                        <p:tav tm="100000">
                                          <p:val>
                                            <p:strVal val="#ppt_w"/>
                                          </p:val>
                                        </p:tav>
                                      </p:tavLst>
                                    </p:anim>
                                    <p:anim calcmode="lin" valueType="num">
                                      <p:cBhvr>
                                        <p:cTn id="92" dur="1000" fill="hold"/>
                                        <p:tgtEl>
                                          <p:spTgt spid="39"/>
                                        </p:tgtEl>
                                        <p:attrNameLst>
                                          <p:attrName>ppt_h</p:attrName>
                                        </p:attrNameLst>
                                      </p:cBhvr>
                                      <p:tavLst>
                                        <p:tav tm="0">
                                          <p:val>
                                            <p:strVal val="#ppt_h"/>
                                          </p:val>
                                        </p:tav>
                                        <p:tav tm="100000">
                                          <p:val>
                                            <p:strVal val="#ppt_h"/>
                                          </p:val>
                                        </p:tav>
                                      </p:tavLst>
                                    </p:anim>
                                    <p:animEffect transition="in" filter="fade">
                                      <p:cBhvr>
                                        <p:cTn id="93" dur="1000"/>
                                        <p:tgtEl>
                                          <p:spTgt spid="39"/>
                                        </p:tgtEl>
                                      </p:cBhvr>
                                    </p:animEffec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4" fill="hold">
                      <p:stCondLst>
                        <p:cond delay="indefinite"/>
                      </p:stCondLst>
                      <p:childTnLst>
                        <p:par>
                          <p:cTn id="95" fill="hold">
                            <p:stCondLst>
                              <p:cond delay="0"/>
                            </p:stCondLst>
                            <p:childTnLst>
                              <p:par>
                                <p:cTn id="96" presetID="21" presetClass="exit" presetSubtype="1" fill="hold" nodeType="clickEffect">
                                  <p:stCondLst>
                                    <p:cond delay="0"/>
                                  </p:stCondLst>
                                  <p:childTnLst>
                                    <p:animEffect transition="out" filter="wheel(1)">
                                      <p:cBhvr>
                                        <p:cTn id="97" dur="2000"/>
                                        <p:tgtEl>
                                          <p:spTgt spid="1034"/>
                                        </p:tgtEl>
                                      </p:cBhvr>
                                    </p:animEffect>
                                    <p:set>
                                      <p:cBhvr>
                                        <p:cTn id="98" dur="1" fill="hold">
                                          <p:stCondLst>
                                            <p:cond delay="1999"/>
                                          </p:stCondLst>
                                        </p:cTn>
                                        <p:tgtEl>
                                          <p:spTgt spid="103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0" presetClass="exit" presetSubtype="0" accel="100000" fill="hold" grpId="0" nodeType="clickEffect">
                                  <p:stCondLst>
                                    <p:cond delay="0"/>
                                  </p:stCondLst>
                                  <p:childTnLst>
                                    <p:anim calcmode="lin" valueType="num">
                                      <p:cBhvr>
                                        <p:cTn id="102" dur="1000"/>
                                        <p:tgtEl>
                                          <p:spTgt spid="29"/>
                                        </p:tgtEl>
                                        <p:attrNameLst>
                                          <p:attrName>ppt_w</p:attrName>
                                        </p:attrNameLst>
                                      </p:cBhvr>
                                      <p:tavLst>
                                        <p:tav tm="0">
                                          <p:val>
                                            <p:strVal val="ppt_w"/>
                                          </p:val>
                                        </p:tav>
                                        <p:tav tm="100000">
                                          <p:val>
                                            <p:strVal val="ppt_w+.3"/>
                                          </p:val>
                                        </p:tav>
                                      </p:tavLst>
                                    </p:anim>
                                    <p:anim calcmode="lin" valueType="num">
                                      <p:cBhvr>
                                        <p:cTn id="103" dur="1000"/>
                                        <p:tgtEl>
                                          <p:spTgt spid="29"/>
                                        </p:tgtEl>
                                        <p:attrNameLst>
                                          <p:attrName>ppt_h</p:attrName>
                                        </p:attrNameLst>
                                      </p:cBhvr>
                                      <p:tavLst>
                                        <p:tav tm="0">
                                          <p:val>
                                            <p:strVal val="ppt_h"/>
                                          </p:val>
                                        </p:tav>
                                        <p:tav tm="100000">
                                          <p:val>
                                            <p:strVal val="ppt_h"/>
                                          </p:val>
                                        </p:tav>
                                      </p:tavLst>
                                    </p:anim>
                                    <p:animEffect transition="out" filter="fade">
                                      <p:cBhvr>
                                        <p:cTn id="104" dur="1000"/>
                                        <p:tgtEl>
                                          <p:spTgt spid="29"/>
                                        </p:tgtEl>
                                      </p:cBhvr>
                                    </p:animEffect>
                                    <p:set>
                                      <p:cBhvr>
                                        <p:cTn id="105"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6" fill="hold">
                            <p:stCondLst>
                              <p:cond delay="1000"/>
                            </p:stCondLst>
                            <p:childTnLst>
                              <p:par>
                                <p:cTn id="107" presetID="50" presetClass="exit" presetSubtype="0" accel="100000" fill="hold" grpId="0" nodeType="afterEffect">
                                  <p:stCondLst>
                                    <p:cond delay="0"/>
                                  </p:stCondLst>
                                  <p:childTnLst>
                                    <p:anim calcmode="lin" valueType="num">
                                      <p:cBhvr>
                                        <p:cTn id="108" dur="1000"/>
                                        <p:tgtEl>
                                          <p:spTgt spid="28"/>
                                        </p:tgtEl>
                                        <p:attrNameLst>
                                          <p:attrName>ppt_w</p:attrName>
                                        </p:attrNameLst>
                                      </p:cBhvr>
                                      <p:tavLst>
                                        <p:tav tm="0">
                                          <p:val>
                                            <p:strVal val="ppt_w"/>
                                          </p:val>
                                        </p:tav>
                                        <p:tav tm="100000">
                                          <p:val>
                                            <p:strVal val="ppt_w+.3"/>
                                          </p:val>
                                        </p:tav>
                                      </p:tavLst>
                                    </p:anim>
                                    <p:anim calcmode="lin" valueType="num">
                                      <p:cBhvr>
                                        <p:cTn id="109" dur="1000"/>
                                        <p:tgtEl>
                                          <p:spTgt spid="28"/>
                                        </p:tgtEl>
                                        <p:attrNameLst>
                                          <p:attrName>ppt_h</p:attrName>
                                        </p:attrNameLst>
                                      </p:cBhvr>
                                      <p:tavLst>
                                        <p:tav tm="0">
                                          <p:val>
                                            <p:strVal val="ppt_h"/>
                                          </p:val>
                                        </p:tav>
                                        <p:tav tm="100000">
                                          <p:val>
                                            <p:strVal val="ppt_h"/>
                                          </p:val>
                                        </p:tav>
                                      </p:tavLst>
                                    </p:anim>
                                    <p:animEffect transition="out" filter="fade">
                                      <p:cBhvr>
                                        <p:cTn id="110" dur="1000"/>
                                        <p:tgtEl>
                                          <p:spTgt spid="28"/>
                                        </p:tgtEl>
                                      </p:cBhvr>
                                    </p:animEffect>
                                    <p:set>
                                      <p:cBhvr>
                                        <p:cTn id="111"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12" fill="hold">
                            <p:stCondLst>
                              <p:cond delay="2000"/>
                            </p:stCondLst>
                            <p:childTnLst>
                              <p:par>
                                <p:cTn id="113" presetID="50" presetClass="exit" presetSubtype="0" accel="100000" fill="hold" grpId="0" nodeType="afterEffect">
                                  <p:stCondLst>
                                    <p:cond delay="0"/>
                                  </p:stCondLst>
                                  <p:childTnLst>
                                    <p:anim calcmode="lin" valueType="num">
                                      <p:cBhvr>
                                        <p:cTn id="114" dur="1000"/>
                                        <p:tgtEl>
                                          <p:spTgt spid="27"/>
                                        </p:tgtEl>
                                        <p:attrNameLst>
                                          <p:attrName>ppt_w</p:attrName>
                                        </p:attrNameLst>
                                      </p:cBhvr>
                                      <p:tavLst>
                                        <p:tav tm="0">
                                          <p:val>
                                            <p:strVal val="ppt_w"/>
                                          </p:val>
                                        </p:tav>
                                        <p:tav tm="100000">
                                          <p:val>
                                            <p:strVal val="ppt_w+.3"/>
                                          </p:val>
                                        </p:tav>
                                      </p:tavLst>
                                    </p:anim>
                                    <p:anim calcmode="lin" valueType="num">
                                      <p:cBhvr>
                                        <p:cTn id="115" dur="1000"/>
                                        <p:tgtEl>
                                          <p:spTgt spid="27"/>
                                        </p:tgtEl>
                                        <p:attrNameLst>
                                          <p:attrName>ppt_h</p:attrName>
                                        </p:attrNameLst>
                                      </p:cBhvr>
                                      <p:tavLst>
                                        <p:tav tm="0">
                                          <p:val>
                                            <p:strVal val="ppt_h"/>
                                          </p:val>
                                        </p:tav>
                                        <p:tav tm="100000">
                                          <p:val>
                                            <p:strVal val="ppt_h"/>
                                          </p:val>
                                        </p:tav>
                                      </p:tavLst>
                                    </p:anim>
                                    <p:animEffect transition="out" filter="fade">
                                      <p:cBhvr>
                                        <p:cTn id="116" dur="1000"/>
                                        <p:tgtEl>
                                          <p:spTgt spid="27"/>
                                        </p:tgtEl>
                                      </p:cBhvr>
                                    </p:animEffect>
                                    <p:set>
                                      <p:cBhvr>
                                        <p:cTn id="117"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18" fill="hold">
                            <p:stCondLst>
                              <p:cond delay="3000"/>
                            </p:stCondLst>
                            <p:childTnLst>
                              <p:par>
                                <p:cTn id="119" presetID="50" presetClass="exit" presetSubtype="0" accel="100000" fill="hold" grpId="0" nodeType="afterEffect">
                                  <p:stCondLst>
                                    <p:cond delay="0"/>
                                  </p:stCondLst>
                                  <p:childTnLst>
                                    <p:anim calcmode="lin" valueType="num">
                                      <p:cBhvr>
                                        <p:cTn id="120" dur="1000"/>
                                        <p:tgtEl>
                                          <p:spTgt spid="26"/>
                                        </p:tgtEl>
                                        <p:attrNameLst>
                                          <p:attrName>ppt_w</p:attrName>
                                        </p:attrNameLst>
                                      </p:cBhvr>
                                      <p:tavLst>
                                        <p:tav tm="0">
                                          <p:val>
                                            <p:strVal val="ppt_w"/>
                                          </p:val>
                                        </p:tav>
                                        <p:tav tm="100000">
                                          <p:val>
                                            <p:strVal val="ppt_w+.3"/>
                                          </p:val>
                                        </p:tav>
                                      </p:tavLst>
                                    </p:anim>
                                    <p:anim calcmode="lin" valueType="num">
                                      <p:cBhvr>
                                        <p:cTn id="121" dur="1000"/>
                                        <p:tgtEl>
                                          <p:spTgt spid="26"/>
                                        </p:tgtEl>
                                        <p:attrNameLst>
                                          <p:attrName>ppt_h</p:attrName>
                                        </p:attrNameLst>
                                      </p:cBhvr>
                                      <p:tavLst>
                                        <p:tav tm="0">
                                          <p:val>
                                            <p:strVal val="ppt_h"/>
                                          </p:val>
                                        </p:tav>
                                        <p:tav tm="100000">
                                          <p:val>
                                            <p:strVal val="ppt_h"/>
                                          </p:val>
                                        </p:tav>
                                      </p:tavLst>
                                    </p:anim>
                                    <p:animEffect transition="out" filter="fade">
                                      <p:cBhvr>
                                        <p:cTn id="122" dur="1000"/>
                                        <p:tgtEl>
                                          <p:spTgt spid="26"/>
                                        </p:tgtEl>
                                      </p:cBhvr>
                                    </p:animEffect>
                                    <p:set>
                                      <p:cBhvr>
                                        <p:cTn id="12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2" name="click.wav"/>
                                        </p:tgtEl>
                                      </p:cMediaNode>
                                    </p:audio>
                                  </p:subTnLst>
                                </p:cTn>
                              </p:par>
                            </p:childTnLst>
                          </p:cTn>
                        </p:par>
                        <p:par>
                          <p:cTn id="124" fill="hold">
                            <p:stCondLst>
                              <p:cond delay="4000"/>
                            </p:stCondLst>
                            <p:childTnLst>
                              <p:par>
                                <p:cTn id="125" presetID="50" presetClass="exit" presetSubtype="0" accel="100000" fill="hold" grpId="0" nodeType="afterEffect">
                                  <p:stCondLst>
                                    <p:cond delay="0"/>
                                  </p:stCondLst>
                                  <p:childTnLst>
                                    <p:anim calcmode="lin" valueType="num">
                                      <p:cBhvr>
                                        <p:cTn id="126" dur="1000"/>
                                        <p:tgtEl>
                                          <p:spTgt spid="25"/>
                                        </p:tgtEl>
                                        <p:attrNameLst>
                                          <p:attrName>ppt_w</p:attrName>
                                        </p:attrNameLst>
                                      </p:cBhvr>
                                      <p:tavLst>
                                        <p:tav tm="0">
                                          <p:val>
                                            <p:strVal val="ppt_w"/>
                                          </p:val>
                                        </p:tav>
                                        <p:tav tm="100000">
                                          <p:val>
                                            <p:strVal val="ppt_w+.3"/>
                                          </p:val>
                                        </p:tav>
                                      </p:tavLst>
                                    </p:anim>
                                    <p:anim calcmode="lin" valueType="num">
                                      <p:cBhvr>
                                        <p:cTn id="127" dur="1000"/>
                                        <p:tgtEl>
                                          <p:spTgt spid="25"/>
                                        </p:tgtEl>
                                        <p:attrNameLst>
                                          <p:attrName>ppt_h</p:attrName>
                                        </p:attrNameLst>
                                      </p:cBhvr>
                                      <p:tavLst>
                                        <p:tav tm="0">
                                          <p:val>
                                            <p:strVal val="ppt_h"/>
                                          </p:val>
                                        </p:tav>
                                        <p:tav tm="100000">
                                          <p:val>
                                            <p:strVal val="ppt_h"/>
                                          </p:val>
                                        </p:tav>
                                      </p:tavLst>
                                    </p:anim>
                                    <p:animEffect transition="out" filter="fade">
                                      <p:cBhvr>
                                        <p:cTn id="128" dur="1000"/>
                                        <p:tgtEl>
                                          <p:spTgt spid="25"/>
                                        </p:tgtEl>
                                      </p:cBhvr>
                                    </p:animEffect>
                                    <p:set>
                                      <p:cBhvr>
                                        <p:cTn id="129"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2" name="click.wav"/>
                                        </p:tgtEl>
                                      </p:cMediaNode>
                                    </p:audio>
                                  </p:subTnLst>
                                </p:cTn>
                              </p:par>
                            </p:childTnLst>
                          </p:cTn>
                        </p:par>
                        <p:par>
                          <p:cTn id="130" fill="hold">
                            <p:stCondLst>
                              <p:cond delay="5000"/>
                            </p:stCondLst>
                            <p:childTnLst>
                              <p:par>
                                <p:cTn id="131" presetID="45" presetClass="exit" presetSubtype="0" fill="hold" grpId="0" nodeType="afterEffect">
                                  <p:stCondLst>
                                    <p:cond delay="0"/>
                                  </p:stCondLst>
                                  <p:iterate type="lt">
                                    <p:tmPct val="10000"/>
                                  </p:iterate>
                                  <p:childTnLst>
                                    <p:animEffect transition="out" filter="fade">
                                      <p:cBhvr>
                                        <p:cTn id="132" dur="500"/>
                                        <p:tgtEl>
                                          <p:spTgt spid="24"/>
                                        </p:tgtEl>
                                      </p:cBhvr>
                                    </p:animEffect>
                                    <p:anim calcmode="lin" valueType="num">
                                      <p:cBhvr>
                                        <p:cTn id="133" dur="5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4" dur="500"/>
                                        <p:tgtEl>
                                          <p:spTgt spid="24"/>
                                        </p:tgtEl>
                                        <p:attrNameLst>
                                          <p:attrName>ppt_h</p:attrName>
                                        </p:attrNameLst>
                                      </p:cBhvr>
                                      <p:tavLst>
                                        <p:tav tm="0">
                                          <p:val>
                                            <p:strVal val="ppt_h"/>
                                          </p:val>
                                        </p:tav>
                                        <p:tav tm="100000">
                                          <p:val>
                                            <p:strVal val="ppt_h"/>
                                          </p:val>
                                        </p:tav>
                                      </p:tavLst>
                                    </p:anim>
                                    <p:set>
                                      <p:cBhvr>
                                        <p:cTn id="135"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par>
                          <p:cTn id="136" fill="hold">
                            <p:stCondLst>
                              <p:cond delay="5500"/>
                            </p:stCondLst>
                            <p:childTnLst>
                              <p:par>
                                <p:cTn id="137" presetID="50" presetClass="entr" presetSubtype="0" decel="100000" fill="hold" nodeType="afterEffect">
                                  <p:stCondLst>
                                    <p:cond delay="0"/>
                                  </p:stCondLst>
                                  <p:childTnLst>
                                    <p:set>
                                      <p:cBhvr>
                                        <p:cTn id="138" dur="1" fill="hold">
                                          <p:stCondLst>
                                            <p:cond delay="0"/>
                                          </p:stCondLst>
                                        </p:cTn>
                                        <p:tgtEl>
                                          <p:spTgt spid="38"/>
                                        </p:tgtEl>
                                        <p:attrNameLst>
                                          <p:attrName>style.visibility</p:attrName>
                                        </p:attrNameLst>
                                      </p:cBhvr>
                                      <p:to>
                                        <p:strVal val="visible"/>
                                      </p:to>
                                    </p:set>
                                    <p:anim calcmode="lin" valueType="num">
                                      <p:cBhvr>
                                        <p:cTn id="139" dur="1000" fill="hold"/>
                                        <p:tgtEl>
                                          <p:spTgt spid="38"/>
                                        </p:tgtEl>
                                        <p:attrNameLst>
                                          <p:attrName>ppt_w</p:attrName>
                                        </p:attrNameLst>
                                      </p:cBhvr>
                                      <p:tavLst>
                                        <p:tav tm="0">
                                          <p:val>
                                            <p:strVal val="#ppt_w+.3"/>
                                          </p:val>
                                        </p:tav>
                                        <p:tav tm="100000">
                                          <p:val>
                                            <p:strVal val="#ppt_w"/>
                                          </p:val>
                                        </p:tav>
                                      </p:tavLst>
                                    </p:anim>
                                    <p:anim calcmode="lin" valueType="num">
                                      <p:cBhvr>
                                        <p:cTn id="140" dur="1000" fill="hold"/>
                                        <p:tgtEl>
                                          <p:spTgt spid="38"/>
                                        </p:tgtEl>
                                        <p:attrNameLst>
                                          <p:attrName>ppt_h</p:attrName>
                                        </p:attrNameLst>
                                      </p:cBhvr>
                                      <p:tavLst>
                                        <p:tav tm="0">
                                          <p:val>
                                            <p:strVal val="#ppt_h"/>
                                          </p:val>
                                        </p:tav>
                                        <p:tav tm="100000">
                                          <p:val>
                                            <p:strVal val="#ppt_h"/>
                                          </p:val>
                                        </p:tav>
                                      </p:tavLst>
                                    </p:anim>
                                    <p:animEffect transition="in" filter="fade">
                                      <p:cBhvr>
                                        <p:cTn id="141" dur="1000"/>
                                        <p:tgtEl>
                                          <p:spTgt spid="38"/>
                                        </p:tgtEl>
                                      </p:cBhvr>
                                    </p:animEffect>
                                  </p:childTnLst>
                                  <p:subTnLst>
                                    <p:audio>
                                      <p:cMediaNode>
                                        <p:cTn display="0" masterRel="sameClick">
                                          <p:stCondLst>
                                            <p:cond evt="begin" delay="0">
                                              <p:tn val="137"/>
                                            </p:cond>
                                          </p:stCondLst>
                                          <p:endCondLst>
                                            <p:cond evt="onStopAudio" delay="0">
                                              <p:tgtEl>
                                                <p:sldTgt/>
                                              </p:tgtEl>
                                            </p:cond>
                                          </p:endCondLst>
                                        </p:cTn>
                                        <p:tgtEl>
                                          <p:sndTgt r:embed="rId3" name="chimes.wav"/>
                                        </p:tgtEl>
                                      </p:cMediaNode>
                                    </p:audio>
                                  </p:subTnLst>
                                </p:cTn>
                              </p:par>
                            </p:childTnLst>
                          </p:cTn>
                        </p:par>
                      </p:childTnLst>
                    </p:cTn>
                  </p:par>
                  <p:par>
                    <p:cTn id="142" fill="hold">
                      <p:stCondLst>
                        <p:cond delay="indefinite"/>
                      </p:stCondLst>
                      <p:childTnLst>
                        <p:par>
                          <p:cTn id="143" fill="hold">
                            <p:stCondLst>
                              <p:cond delay="0"/>
                            </p:stCondLst>
                            <p:childTnLst>
                              <p:par>
                                <p:cTn id="144" presetID="6" presetClass="exit" presetSubtype="32" fill="hold" nodeType="clickEffect">
                                  <p:stCondLst>
                                    <p:cond delay="0"/>
                                  </p:stCondLst>
                                  <p:childTnLst>
                                    <p:animEffect transition="out" filter="circle(out)">
                                      <p:cBhvr>
                                        <p:cTn id="145" dur="2000"/>
                                        <p:tgtEl>
                                          <p:spTgt spid="1026"/>
                                        </p:tgtEl>
                                      </p:cBhvr>
                                    </p:animEffect>
                                    <p:set>
                                      <p:cBhvr>
                                        <p:cTn id="146" dur="1" fill="hold">
                                          <p:stCondLst>
                                            <p:cond delay="1999"/>
                                          </p:stCondLst>
                                        </p:cTn>
                                        <p:tgtEl>
                                          <p:spTgt spid="102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50" presetClass="exit" presetSubtype="0" accel="100000" fill="hold" grpId="0" nodeType="clickEffect">
                                  <p:stCondLst>
                                    <p:cond delay="0"/>
                                  </p:stCondLst>
                                  <p:childTnLst>
                                    <p:anim calcmode="lin" valueType="num">
                                      <p:cBhvr>
                                        <p:cTn id="150" dur="1000"/>
                                        <p:tgtEl>
                                          <p:spTgt spid="35"/>
                                        </p:tgtEl>
                                        <p:attrNameLst>
                                          <p:attrName>ppt_w</p:attrName>
                                        </p:attrNameLst>
                                      </p:cBhvr>
                                      <p:tavLst>
                                        <p:tav tm="0">
                                          <p:val>
                                            <p:strVal val="ppt_w"/>
                                          </p:val>
                                        </p:tav>
                                        <p:tav tm="100000">
                                          <p:val>
                                            <p:strVal val="ppt_w+.3"/>
                                          </p:val>
                                        </p:tav>
                                      </p:tavLst>
                                    </p:anim>
                                    <p:anim calcmode="lin" valueType="num">
                                      <p:cBhvr>
                                        <p:cTn id="151" dur="1000"/>
                                        <p:tgtEl>
                                          <p:spTgt spid="35"/>
                                        </p:tgtEl>
                                        <p:attrNameLst>
                                          <p:attrName>ppt_h</p:attrName>
                                        </p:attrNameLst>
                                      </p:cBhvr>
                                      <p:tavLst>
                                        <p:tav tm="0">
                                          <p:val>
                                            <p:strVal val="ppt_h"/>
                                          </p:val>
                                        </p:tav>
                                        <p:tav tm="100000">
                                          <p:val>
                                            <p:strVal val="ppt_h"/>
                                          </p:val>
                                        </p:tav>
                                      </p:tavLst>
                                    </p:anim>
                                    <p:animEffect transition="out" filter="fade">
                                      <p:cBhvr>
                                        <p:cTn id="152" dur="1000"/>
                                        <p:tgtEl>
                                          <p:spTgt spid="35"/>
                                        </p:tgtEl>
                                      </p:cBhvr>
                                    </p:animEffect>
                                    <p:set>
                                      <p:cBhvr>
                                        <p:cTn id="153"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2" name="click.wav"/>
                                        </p:tgtEl>
                                      </p:cMediaNode>
                                    </p:audio>
                                  </p:subTnLst>
                                </p:cTn>
                              </p:par>
                            </p:childTnLst>
                          </p:cTn>
                        </p:par>
                        <p:par>
                          <p:cTn id="154" fill="hold">
                            <p:stCondLst>
                              <p:cond delay="1000"/>
                            </p:stCondLst>
                            <p:childTnLst>
                              <p:par>
                                <p:cTn id="155" presetID="50" presetClass="exit" presetSubtype="0" accel="100000" fill="hold" grpId="0" nodeType="afterEffect">
                                  <p:stCondLst>
                                    <p:cond delay="0"/>
                                  </p:stCondLst>
                                  <p:childTnLst>
                                    <p:anim calcmode="lin" valueType="num">
                                      <p:cBhvr>
                                        <p:cTn id="156" dur="1000"/>
                                        <p:tgtEl>
                                          <p:spTgt spid="34"/>
                                        </p:tgtEl>
                                        <p:attrNameLst>
                                          <p:attrName>ppt_w</p:attrName>
                                        </p:attrNameLst>
                                      </p:cBhvr>
                                      <p:tavLst>
                                        <p:tav tm="0">
                                          <p:val>
                                            <p:strVal val="ppt_w"/>
                                          </p:val>
                                        </p:tav>
                                        <p:tav tm="100000">
                                          <p:val>
                                            <p:strVal val="ppt_w+.3"/>
                                          </p:val>
                                        </p:tav>
                                      </p:tavLst>
                                    </p:anim>
                                    <p:anim calcmode="lin" valueType="num">
                                      <p:cBhvr>
                                        <p:cTn id="157" dur="1000"/>
                                        <p:tgtEl>
                                          <p:spTgt spid="34"/>
                                        </p:tgtEl>
                                        <p:attrNameLst>
                                          <p:attrName>ppt_h</p:attrName>
                                        </p:attrNameLst>
                                      </p:cBhvr>
                                      <p:tavLst>
                                        <p:tav tm="0">
                                          <p:val>
                                            <p:strVal val="ppt_h"/>
                                          </p:val>
                                        </p:tav>
                                        <p:tav tm="100000">
                                          <p:val>
                                            <p:strVal val="ppt_h"/>
                                          </p:val>
                                        </p:tav>
                                      </p:tavLst>
                                    </p:anim>
                                    <p:animEffect transition="out" filter="fade">
                                      <p:cBhvr>
                                        <p:cTn id="158" dur="1000"/>
                                        <p:tgtEl>
                                          <p:spTgt spid="34"/>
                                        </p:tgtEl>
                                      </p:cBhvr>
                                    </p:animEffect>
                                    <p:set>
                                      <p:cBhvr>
                                        <p:cTn id="159"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55"/>
                                            </p:cond>
                                          </p:stCondLst>
                                          <p:endCondLst>
                                            <p:cond evt="onStopAudio" delay="0">
                                              <p:tgtEl>
                                                <p:sldTgt/>
                                              </p:tgtEl>
                                            </p:cond>
                                          </p:endCondLst>
                                        </p:cTn>
                                        <p:tgtEl>
                                          <p:sndTgt r:embed="rId2" name="click.wav"/>
                                        </p:tgtEl>
                                      </p:cMediaNode>
                                    </p:audio>
                                  </p:subTnLst>
                                </p:cTn>
                              </p:par>
                            </p:childTnLst>
                          </p:cTn>
                        </p:par>
                        <p:par>
                          <p:cTn id="160" fill="hold">
                            <p:stCondLst>
                              <p:cond delay="2000"/>
                            </p:stCondLst>
                            <p:childTnLst>
                              <p:par>
                                <p:cTn id="161" presetID="50" presetClass="exit" presetSubtype="0" accel="100000" fill="hold" grpId="0" nodeType="afterEffect">
                                  <p:stCondLst>
                                    <p:cond delay="0"/>
                                  </p:stCondLst>
                                  <p:childTnLst>
                                    <p:anim calcmode="lin" valueType="num">
                                      <p:cBhvr>
                                        <p:cTn id="162" dur="1000"/>
                                        <p:tgtEl>
                                          <p:spTgt spid="33"/>
                                        </p:tgtEl>
                                        <p:attrNameLst>
                                          <p:attrName>ppt_w</p:attrName>
                                        </p:attrNameLst>
                                      </p:cBhvr>
                                      <p:tavLst>
                                        <p:tav tm="0">
                                          <p:val>
                                            <p:strVal val="ppt_w"/>
                                          </p:val>
                                        </p:tav>
                                        <p:tav tm="100000">
                                          <p:val>
                                            <p:strVal val="ppt_w+.3"/>
                                          </p:val>
                                        </p:tav>
                                      </p:tavLst>
                                    </p:anim>
                                    <p:anim calcmode="lin" valueType="num">
                                      <p:cBhvr>
                                        <p:cTn id="163" dur="1000"/>
                                        <p:tgtEl>
                                          <p:spTgt spid="33"/>
                                        </p:tgtEl>
                                        <p:attrNameLst>
                                          <p:attrName>ppt_h</p:attrName>
                                        </p:attrNameLst>
                                      </p:cBhvr>
                                      <p:tavLst>
                                        <p:tav tm="0">
                                          <p:val>
                                            <p:strVal val="ppt_h"/>
                                          </p:val>
                                        </p:tav>
                                        <p:tav tm="100000">
                                          <p:val>
                                            <p:strVal val="ppt_h"/>
                                          </p:val>
                                        </p:tav>
                                      </p:tavLst>
                                    </p:anim>
                                    <p:animEffect transition="out" filter="fade">
                                      <p:cBhvr>
                                        <p:cTn id="164" dur="1000"/>
                                        <p:tgtEl>
                                          <p:spTgt spid="33"/>
                                        </p:tgtEl>
                                      </p:cBhvr>
                                    </p:animEffect>
                                    <p:set>
                                      <p:cBhvr>
                                        <p:cTn id="165"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61"/>
                                            </p:cond>
                                          </p:stCondLst>
                                          <p:endCondLst>
                                            <p:cond evt="onStopAudio" delay="0">
                                              <p:tgtEl>
                                                <p:sldTgt/>
                                              </p:tgtEl>
                                            </p:cond>
                                          </p:endCondLst>
                                        </p:cTn>
                                        <p:tgtEl>
                                          <p:sndTgt r:embed="rId2" name="click.wav"/>
                                        </p:tgtEl>
                                      </p:cMediaNode>
                                    </p:audio>
                                  </p:subTnLst>
                                </p:cTn>
                              </p:par>
                            </p:childTnLst>
                          </p:cTn>
                        </p:par>
                        <p:par>
                          <p:cTn id="166" fill="hold">
                            <p:stCondLst>
                              <p:cond delay="3000"/>
                            </p:stCondLst>
                            <p:childTnLst>
                              <p:par>
                                <p:cTn id="167" presetID="50" presetClass="exit" presetSubtype="0" accel="100000" fill="hold" grpId="0" nodeType="afterEffect">
                                  <p:stCondLst>
                                    <p:cond delay="0"/>
                                  </p:stCondLst>
                                  <p:childTnLst>
                                    <p:anim calcmode="lin" valueType="num">
                                      <p:cBhvr>
                                        <p:cTn id="168" dur="1000"/>
                                        <p:tgtEl>
                                          <p:spTgt spid="32"/>
                                        </p:tgtEl>
                                        <p:attrNameLst>
                                          <p:attrName>ppt_w</p:attrName>
                                        </p:attrNameLst>
                                      </p:cBhvr>
                                      <p:tavLst>
                                        <p:tav tm="0">
                                          <p:val>
                                            <p:strVal val="ppt_w"/>
                                          </p:val>
                                        </p:tav>
                                        <p:tav tm="100000">
                                          <p:val>
                                            <p:strVal val="ppt_w+.3"/>
                                          </p:val>
                                        </p:tav>
                                      </p:tavLst>
                                    </p:anim>
                                    <p:anim calcmode="lin" valueType="num">
                                      <p:cBhvr>
                                        <p:cTn id="169" dur="1000"/>
                                        <p:tgtEl>
                                          <p:spTgt spid="32"/>
                                        </p:tgtEl>
                                        <p:attrNameLst>
                                          <p:attrName>ppt_h</p:attrName>
                                        </p:attrNameLst>
                                      </p:cBhvr>
                                      <p:tavLst>
                                        <p:tav tm="0">
                                          <p:val>
                                            <p:strVal val="ppt_h"/>
                                          </p:val>
                                        </p:tav>
                                        <p:tav tm="100000">
                                          <p:val>
                                            <p:strVal val="ppt_h"/>
                                          </p:val>
                                        </p:tav>
                                      </p:tavLst>
                                    </p:anim>
                                    <p:animEffect transition="out" filter="fade">
                                      <p:cBhvr>
                                        <p:cTn id="170" dur="1000"/>
                                        <p:tgtEl>
                                          <p:spTgt spid="32"/>
                                        </p:tgtEl>
                                      </p:cBhvr>
                                    </p:animEffect>
                                    <p:set>
                                      <p:cBhvr>
                                        <p:cTn id="171"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67"/>
                                            </p:cond>
                                          </p:stCondLst>
                                          <p:endCondLst>
                                            <p:cond evt="onStopAudio" delay="0">
                                              <p:tgtEl>
                                                <p:sldTgt/>
                                              </p:tgtEl>
                                            </p:cond>
                                          </p:endCondLst>
                                        </p:cTn>
                                        <p:tgtEl>
                                          <p:sndTgt r:embed="rId2" name="click.wav"/>
                                        </p:tgtEl>
                                      </p:cMediaNode>
                                    </p:audio>
                                  </p:subTnLst>
                                </p:cTn>
                              </p:par>
                            </p:childTnLst>
                          </p:cTn>
                        </p:par>
                        <p:par>
                          <p:cTn id="172" fill="hold">
                            <p:stCondLst>
                              <p:cond delay="4000"/>
                            </p:stCondLst>
                            <p:childTnLst>
                              <p:par>
                                <p:cTn id="173" presetID="50" presetClass="exit" presetSubtype="0" accel="100000" fill="hold" grpId="0" nodeType="afterEffect">
                                  <p:stCondLst>
                                    <p:cond delay="0"/>
                                  </p:stCondLst>
                                  <p:childTnLst>
                                    <p:anim calcmode="lin" valueType="num">
                                      <p:cBhvr>
                                        <p:cTn id="174" dur="1000"/>
                                        <p:tgtEl>
                                          <p:spTgt spid="31"/>
                                        </p:tgtEl>
                                        <p:attrNameLst>
                                          <p:attrName>ppt_w</p:attrName>
                                        </p:attrNameLst>
                                      </p:cBhvr>
                                      <p:tavLst>
                                        <p:tav tm="0">
                                          <p:val>
                                            <p:strVal val="ppt_w"/>
                                          </p:val>
                                        </p:tav>
                                        <p:tav tm="100000">
                                          <p:val>
                                            <p:strVal val="ppt_w+.3"/>
                                          </p:val>
                                        </p:tav>
                                      </p:tavLst>
                                    </p:anim>
                                    <p:anim calcmode="lin" valueType="num">
                                      <p:cBhvr>
                                        <p:cTn id="175" dur="1000"/>
                                        <p:tgtEl>
                                          <p:spTgt spid="31"/>
                                        </p:tgtEl>
                                        <p:attrNameLst>
                                          <p:attrName>ppt_h</p:attrName>
                                        </p:attrNameLst>
                                      </p:cBhvr>
                                      <p:tavLst>
                                        <p:tav tm="0">
                                          <p:val>
                                            <p:strVal val="ppt_h"/>
                                          </p:val>
                                        </p:tav>
                                        <p:tav tm="100000">
                                          <p:val>
                                            <p:strVal val="ppt_h"/>
                                          </p:val>
                                        </p:tav>
                                      </p:tavLst>
                                    </p:anim>
                                    <p:animEffect transition="out" filter="fade">
                                      <p:cBhvr>
                                        <p:cTn id="176" dur="1000"/>
                                        <p:tgtEl>
                                          <p:spTgt spid="31"/>
                                        </p:tgtEl>
                                      </p:cBhvr>
                                    </p:animEffect>
                                    <p:set>
                                      <p:cBhvr>
                                        <p:cTn id="177"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par>
                          <p:cTn id="178" fill="hold">
                            <p:stCondLst>
                              <p:cond delay="5000"/>
                            </p:stCondLst>
                            <p:childTnLst>
                              <p:par>
                                <p:cTn id="179" presetID="45" presetClass="exit" presetSubtype="0" fill="hold" grpId="0" nodeType="afterEffect">
                                  <p:stCondLst>
                                    <p:cond delay="0"/>
                                  </p:stCondLst>
                                  <p:iterate type="lt">
                                    <p:tmPct val="10000"/>
                                  </p:iterate>
                                  <p:childTnLst>
                                    <p:animEffect transition="out" filter="fade">
                                      <p:cBhvr>
                                        <p:cTn id="180" dur="500"/>
                                        <p:tgtEl>
                                          <p:spTgt spid="30"/>
                                        </p:tgtEl>
                                      </p:cBhvr>
                                    </p:animEffect>
                                    <p:anim calcmode="lin" valueType="num">
                                      <p:cBhvr>
                                        <p:cTn id="181" dur="500"/>
                                        <p:tgtEl>
                                          <p:spTgt spid="3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2" dur="500"/>
                                        <p:tgtEl>
                                          <p:spTgt spid="30"/>
                                        </p:tgtEl>
                                        <p:attrNameLst>
                                          <p:attrName>ppt_h</p:attrName>
                                        </p:attrNameLst>
                                      </p:cBhvr>
                                      <p:tavLst>
                                        <p:tav tm="0">
                                          <p:val>
                                            <p:strVal val="ppt_h"/>
                                          </p:val>
                                        </p:tav>
                                        <p:tav tm="100000">
                                          <p:val>
                                            <p:strVal val="ppt_h"/>
                                          </p:val>
                                        </p:tav>
                                      </p:tavLst>
                                    </p:anim>
                                    <p:set>
                                      <p:cBhvr>
                                        <p:cTn id="183"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179"/>
                                            </p:cond>
                                          </p:stCondLst>
                                          <p:endCondLst>
                                            <p:cond evt="onStopAudio" delay="0">
                                              <p:tgtEl>
                                                <p:sldTgt/>
                                              </p:tgtEl>
                                            </p:cond>
                                          </p:endCondLst>
                                        </p:cTn>
                                        <p:tgtEl>
                                          <p:sndTgt r:embed="rId2" name="click.wav"/>
                                        </p:tgtEl>
                                      </p:cMediaNode>
                                    </p:audio>
                                  </p:subTnLst>
                                </p:cTn>
                              </p:par>
                            </p:childTnLst>
                          </p:cTn>
                        </p:par>
                        <p:par>
                          <p:cTn id="184" fill="hold">
                            <p:stCondLst>
                              <p:cond delay="5500"/>
                            </p:stCondLst>
                            <p:childTnLst>
                              <p:par>
                                <p:cTn id="185" presetID="50" presetClass="entr" presetSubtype="0" decel="100000" fill="hold" nodeType="afterEffect">
                                  <p:stCondLst>
                                    <p:cond delay="0"/>
                                  </p:stCondLst>
                                  <p:childTnLst>
                                    <p:set>
                                      <p:cBhvr>
                                        <p:cTn id="186" dur="1" fill="hold">
                                          <p:stCondLst>
                                            <p:cond delay="0"/>
                                          </p:stCondLst>
                                        </p:cTn>
                                        <p:tgtEl>
                                          <p:spTgt spid="37"/>
                                        </p:tgtEl>
                                        <p:attrNameLst>
                                          <p:attrName>style.visibility</p:attrName>
                                        </p:attrNameLst>
                                      </p:cBhvr>
                                      <p:to>
                                        <p:strVal val="visible"/>
                                      </p:to>
                                    </p:set>
                                    <p:anim calcmode="lin" valueType="num">
                                      <p:cBhvr>
                                        <p:cTn id="187" dur="1000" fill="hold"/>
                                        <p:tgtEl>
                                          <p:spTgt spid="37"/>
                                        </p:tgtEl>
                                        <p:attrNameLst>
                                          <p:attrName>ppt_w</p:attrName>
                                        </p:attrNameLst>
                                      </p:cBhvr>
                                      <p:tavLst>
                                        <p:tav tm="0">
                                          <p:val>
                                            <p:strVal val="#ppt_w+.3"/>
                                          </p:val>
                                        </p:tav>
                                        <p:tav tm="100000">
                                          <p:val>
                                            <p:strVal val="#ppt_w"/>
                                          </p:val>
                                        </p:tav>
                                      </p:tavLst>
                                    </p:anim>
                                    <p:anim calcmode="lin" valueType="num">
                                      <p:cBhvr>
                                        <p:cTn id="188" dur="1000" fill="hold"/>
                                        <p:tgtEl>
                                          <p:spTgt spid="37"/>
                                        </p:tgtEl>
                                        <p:attrNameLst>
                                          <p:attrName>ppt_h</p:attrName>
                                        </p:attrNameLst>
                                      </p:cBhvr>
                                      <p:tavLst>
                                        <p:tav tm="0">
                                          <p:val>
                                            <p:strVal val="#ppt_h"/>
                                          </p:val>
                                        </p:tav>
                                        <p:tav tm="100000">
                                          <p:val>
                                            <p:strVal val="#ppt_h"/>
                                          </p:val>
                                        </p:tav>
                                      </p:tavLst>
                                    </p:anim>
                                    <p:animEffect transition="in" filter="fade">
                                      <p:cBhvr>
                                        <p:cTn id="189" dur="1000"/>
                                        <p:tgtEl>
                                          <p:spTgt spid="37"/>
                                        </p:tgtEl>
                                      </p:cBhvr>
                                    </p:animEffect>
                                  </p:childTnLst>
                                  <p:subTnLst>
                                    <p:audio>
                                      <p:cMediaNode>
                                        <p:cTn display="0" masterRel="sameClick">
                                          <p:stCondLst>
                                            <p:cond evt="begin" delay="0">
                                              <p:tn val="185"/>
                                            </p:cond>
                                          </p:stCondLst>
                                          <p:endCondLst>
                                            <p:cond evt="onStopAudio" delay="0">
                                              <p:tgtEl>
                                                <p:sldTgt/>
                                              </p:tgtEl>
                                            </p:cond>
                                          </p:endCondLst>
                                        </p:cTn>
                                        <p:tgtEl>
                                          <p:sndTgt r:embed="rId3" name="chimes.wav"/>
                                        </p:tgtEl>
                                      </p:cMediaNode>
                                    </p:audio>
                                  </p:subTnLst>
                                </p:cTn>
                              </p:par>
                            </p:childTnLst>
                          </p:cTn>
                        </p:par>
                      </p:childTnLst>
                    </p:cTn>
                  </p:par>
                  <p:par>
                    <p:cTn id="190" fill="hold">
                      <p:stCondLst>
                        <p:cond delay="indefinite"/>
                      </p:stCondLst>
                      <p:childTnLst>
                        <p:par>
                          <p:cTn id="191" fill="hold">
                            <p:stCondLst>
                              <p:cond delay="0"/>
                            </p:stCondLst>
                            <p:childTnLst>
                              <p:par>
                                <p:cTn id="192" presetID="14" presetClass="exit" presetSubtype="10" fill="hold" nodeType="clickEffect">
                                  <p:stCondLst>
                                    <p:cond delay="0"/>
                                  </p:stCondLst>
                                  <p:childTnLst>
                                    <p:animEffect transition="out" filter="randombar(horizontal)">
                                      <p:cBhvr>
                                        <p:cTn id="193" dur="500"/>
                                        <p:tgtEl>
                                          <p:spTgt spid="1028"/>
                                        </p:tgtEl>
                                      </p:cBhvr>
                                    </p:animEffect>
                                    <p:set>
                                      <p:cBhvr>
                                        <p:cTn id="194"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36" y="-457200"/>
            <a:ext cx="8229600" cy="1143000"/>
          </a:xfrm>
        </p:spPr>
        <p:txBody>
          <a:bodyPr/>
          <a:lstStyle/>
          <a:p>
            <a:endParaRPr lang="en-US" dirty="0"/>
          </a:p>
        </p:txBody>
      </p:sp>
      <p:sp>
        <p:nvSpPr>
          <p:cNvPr id="3" name="Content Placeholder 2"/>
          <p:cNvSpPr>
            <a:spLocks noGrp="1"/>
          </p:cNvSpPr>
          <p:nvPr>
            <p:ph idx="1"/>
          </p:nvPr>
        </p:nvSpPr>
        <p:spPr>
          <a:xfrm>
            <a:off x="457200" y="533400"/>
            <a:ext cx="8229600" cy="5592763"/>
          </a:xfrm>
        </p:spPr>
        <p:txBody>
          <a:bodyPr/>
          <a:lstStyle/>
          <a:p>
            <a:pPr marL="0" indent="0" algn="ctr">
              <a:buNone/>
            </a:pPr>
            <a:r>
              <a:rPr lang="en-US" sz="4000" dirty="0" err="1" smtClean="0">
                <a:solidFill>
                  <a:srgbClr val="FF0000"/>
                </a:solidFill>
              </a:rPr>
              <a:t>Câu</a:t>
            </a:r>
            <a:r>
              <a:rPr lang="en-US" sz="4000" dirty="0" smtClean="0">
                <a:solidFill>
                  <a:srgbClr val="FF0000"/>
                </a:solidFill>
              </a:rPr>
              <a:t> </a:t>
            </a:r>
            <a:r>
              <a:rPr lang="en-US" sz="4000" dirty="0" err="1" smtClean="0">
                <a:solidFill>
                  <a:srgbClr val="FF0000"/>
                </a:solidFill>
              </a:rPr>
              <a:t>đố</a:t>
            </a:r>
            <a:r>
              <a:rPr lang="en-US" sz="4000" dirty="0" smtClean="0">
                <a:solidFill>
                  <a:srgbClr val="FF0000"/>
                </a:solidFill>
              </a:rPr>
              <a:t>:</a:t>
            </a:r>
          </a:p>
          <a:p>
            <a:pPr marL="0" indent="0" algn="ctr">
              <a:buNone/>
            </a:pPr>
            <a:endParaRPr lang="en-US" sz="4000" dirty="0" smtClean="0">
              <a:solidFill>
                <a:srgbClr val="FF0000"/>
              </a:solidFill>
            </a:endParaRPr>
          </a:p>
          <a:p>
            <a:r>
              <a:rPr lang="en-US" sz="2400" dirty="0" err="1" smtClean="0">
                <a:latin typeface="Times New Roman" panose="02020603050405020304" pitchFamily="18" charset="0"/>
                <a:cs typeface="Times New Roman" panose="02020603050405020304" pitchFamily="18" charset="0"/>
              </a:rPr>
              <a:t>Xe</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bánh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Chạy</a:t>
            </a:r>
            <a:r>
              <a:rPr lang="en-US" sz="2400" dirty="0" smtClean="0">
                <a:latin typeface="Times New Roman" panose="02020603050405020304" pitchFamily="18" charset="0"/>
                <a:cs typeface="Times New Roman" panose="02020603050405020304" pitchFamily="18" charset="0"/>
              </a:rPr>
              <a:t> bon bon/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bịch</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Xe</a:t>
            </a:r>
            <a:r>
              <a:rPr lang="en-US" sz="2400" dirty="0" smtClean="0">
                <a:latin typeface="Times New Roman" panose="02020603050405020304" pitchFamily="18" charset="0"/>
                <a:cs typeface="Times New Roman" panose="02020603050405020304" pitchFamily="18" charset="0"/>
              </a:rPr>
              <a:t> 4 </a:t>
            </a:r>
            <a:r>
              <a:rPr lang="en-US" sz="2400" dirty="0" err="1" smtClean="0">
                <a:latin typeface="Times New Roman" panose="02020603050405020304" pitchFamily="18" charset="0"/>
                <a:cs typeface="Times New Roman" panose="02020603050405020304" pitchFamily="18" charset="0"/>
              </a:rPr>
              <a:t>bánh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Chạy</a:t>
            </a:r>
            <a:r>
              <a:rPr lang="en-US" sz="2400" dirty="0" smtClean="0">
                <a:latin typeface="Times New Roman" panose="02020603050405020304" pitchFamily="18" charset="0"/>
                <a:cs typeface="Times New Roman" panose="02020603050405020304" pitchFamily="18" charset="0"/>
              </a:rPr>
              <a:t> bon bon/ </a:t>
            </a:r>
            <a:r>
              <a:rPr lang="en-US" sz="2400" dirty="0" err="1" smtClean="0">
                <a:latin typeface="Times New Roman" panose="02020603050405020304" pitchFamily="18" charset="0"/>
                <a:cs typeface="Times New Roman" panose="02020603050405020304" pitchFamily="18" charset="0"/>
              </a:rPr>
              <a:t>Kêu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bíp</a:t>
            </a:r>
            <a:r>
              <a:rPr lang="en-US" sz="2400" dirty="0" smtClean="0">
                <a:latin typeface="Times New Roman" panose="02020603050405020304" pitchFamily="18" charset="0"/>
                <a:cs typeface="Times New Roman" panose="02020603050405020304" pitchFamily="18" charset="0"/>
              </a:rPr>
              <a:t>?</a:t>
            </a:r>
          </a:p>
          <a:p>
            <a:r>
              <a:rPr lang="en-US" sz="2400" dirty="0" err="1" smtClean="0">
                <a:latin typeface="Times New Roman" panose="02020603050405020304" pitchFamily="18" charset="0"/>
                <a:cs typeface="Times New Roman" panose="02020603050405020304" pitchFamily="18" charset="0"/>
              </a:rPr>
              <a:t>Xe</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bánh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chở</a:t>
            </a:r>
            <a:r>
              <a:rPr lang="en-US" sz="2400" dirty="0" smtClean="0">
                <a:latin typeface="Times New Roman" panose="02020603050405020304" pitchFamily="18" charset="0"/>
                <a:cs typeface="Times New Roman" panose="02020603050405020304" pitchFamily="18" charset="0"/>
              </a:rPr>
              <a:t> ng/ </a:t>
            </a:r>
            <a:r>
              <a:rPr lang="en-US" sz="2400" dirty="0" err="1" smtClean="0">
                <a:latin typeface="Times New Roman" panose="02020603050405020304" pitchFamily="18" charset="0"/>
                <a:cs typeface="Times New Roman" panose="02020603050405020304" pitchFamily="18" charset="0"/>
              </a:rPr>
              <a:t>Bác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đạp</a:t>
            </a:r>
            <a:r>
              <a:rPr lang="en-US" sz="2400" dirty="0" smtClean="0">
                <a:latin typeface="Times New Roman" panose="02020603050405020304" pitchFamily="18" charset="0"/>
                <a:cs typeface="Times New Roman" panose="02020603050405020304" pitchFamily="18" charset="0"/>
              </a:rPr>
              <a:t>?</a:t>
            </a:r>
          </a:p>
          <a:p>
            <a:r>
              <a:rPr lang="en-US" sz="2400" dirty="0" err="1" smtClean="0">
                <a:latin typeface="Times New Roman" panose="02020603050405020304" pitchFamily="18" charset="0"/>
                <a:cs typeface="Times New Roman" panose="02020603050405020304" pitchFamily="18" charset="0"/>
              </a:rPr>
              <a:t>Xe</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bánh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chạy</a:t>
            </a:r>
            <a:r>
              <a:rPr lang="en-US" sz="2400" dirty="0" smtClean="0">
                <a:latin typeface="Times New Roman" panose="02020603050405020304" pitchFamily="18" charset="0"/>
                <a:cs typeface="Times New Roman" panose="02020603050405020304" pitchFamily="18" charset="0"/>
              </a:rPr>
              <a:t> bon bon/ </a:t>
            </a:r>
            <a:r>
              <a:rPr lang="en-US" sz="2400" dirty="0" err="1" smtClean="0">
                <a:latin typeface="Times New Roman" panose="02020603050405020304" pitchFamily="18" charset="0"/>
                <a:cs typeface="Times New Roman" panose="02020603050405020304" pitchFamily="18" charset="0"/>
              </a:rPr>
              <a:t>Chuông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6489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endParaRPr lang="vi-VN" smtClean="0"/>
          </a:p>
        </p:txBody>
      </p:sp>
      <p:pic>
        <p:nvPicPr>
          <p:cNvPr id="29699" name="Content Placeholder 3" descr="untitled.bmp"/>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 y="457200"/>
            <a:ext cx="8153400" cy="6400800"/>
          </a:xfrm>
        </p:spPr>
      </p:pic>
      <p:sp>
        <p:nvSpPr>
          <p:cNvPr id="5" name="Rectangle 4"/>
          <p:cNvSpPr/>
          <p:nvPr/>
        </p:nvSpPr>
        <p:spPr>
          <a:xfrm>
            <a:off x="2362200" y="1383002"/>
            <a:ext cx="5715000" cy="1600438"/>
          </a:xfrm>
          <a:prstGeom prst="rect">
            <a:avLst/>
          </a:prstGeom>
          <a:noFill/>
        </p:spPr>
        <p:txBody>
          <a:bodyPr wrap="square">
            <a:spAutoFit/>
          </a:bodyPr>
          <a:lstStyle/>
          <a:p>
            <a:pPr algn="ctr" fontAlgn="base">
              <a:spcBef>
                <a:spcPct val="0"/>
              </a:spcBef>
              <a:spcAft>
                <a:spcPct val="0"/>
              </a:spcAft>
              <a:defRPr/>
            </a:pPr>
            <a:r>
              <a:rPr lang="en-US" sz="5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Trò chơi 2</a:t>
            </a:r>
            <a:endParaRPr lang="en-US"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endParaRPr>
          </a:p>
          <a:p>
            <a:pPr algn="ctr" fontAlgn="base">
              <a:spcBef>
                <a:spcPct val="0"/>
              </a:spcBef>
              <a:spcAft>
                <a:spcPct val="0"/>
              </a:spcAft>
              <a:defRPr/>
            </a:pPr>
            <a:r>
              <a:rPr lang="en-US" sz="4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a:t>
            </a:r>
            <a:r>
              <a:rPr lang="en-US" sz="4400" b="1" dirty="0" err="1"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Đội</a:t>
            </a:r>
            <a:r>
              <a:rPr lang="en-US" sz="4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a:t>
            </a:r>
            <a:r>
              <a:rPr lang="en-US" sz="4400" b="1" dirty="0" err="1"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nào</a:t>
            </a:r>
            <a:r>
              <a:rPr lang="en-US" sz="4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a:t>
            </a:r>
            <a:r>
              <a:rPr lang="en-US" sz="4400" b="1" dirty="0" err="1"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khéo</a:t>
            </a:r>
            <a:r>
              <a:rPr lang="en-US" sz="4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a:t>
            </a:r>
            <a:r>
              <a:rPr lang="en-US" sz="4400" b="1" dirty="0" err="1"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nhất</a:t>
            </a:r>
            <a:r>
              <a:rPr lang="en-US" sz="4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a:t>
            </a:r>
            <a:endParaRPr lang="en-US" sz="4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endParaRPr>
          </a:p>
        </p:txBody>
      </p:sp>
      <p:pic>
        <p:nvPicPr>
          <p:cNvPr id="3" name="ATG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09574" y="5257800"/>
            <a:ext cx="609600" cy="609600"/>
          </a:xfrm>
          <a:prstGeom prst="rect">
            <a:avLst/>
          </a:prstGeom>
        </p:spPr>
      </p:pic>
      <p:sp>
        <p:nvSpPr>
          <p:cNvPr id="2" name="Rectangle 1"/>
          <p:cNvSpPr/>
          <p:nvPr/>
        </p:nvSpPr>
        <p:spPr>
          <a:xfrm>
            <a:off x="2933700" y="3544581"/>
            <a:ext cx="4572000" cy="1477328"/>
          </a:xfrm>
          <a:prstGeom prst="rect">
            <a:avLst/>
          </a:prstGeom>
        </p:spPr>
        <p:txBody>
          <a:bodyPr>
            <a:spAutoFit/>
          </a:bodyPr>
          <a:lstStyle/>
          <a:p>
            <a:r>
              <a:rPr lang="vi-VN" dirty="0" smtClean="0">
                <a:solidFill>
                  <a:srgbClr val="000000"/>
                </a:solidFill>
                <a:latin typeface="Times New Roman" panose="02020603050405020304" pitchFamily="18" charset="0"/>
              </a:rPr>
              <a:t>  Cách chơi: Cô </a:t>
            </a:r>
            <a:r>
              <a:rPr lang="vi-VN" dirty="0">
                <a:solidFill>
                  <a:srgbClr val="000000"/>
                </a:solidFill>
                <a:latin typeface="Times New Roman" panose="02020603050405020304" pitchFamily="18" charset="0"/>
              </a:rPr>
              <a:t>chia trẻ làm 2 </a:t>
            </a:r>
            <a:r>
              <a:rPr lang="vi-VN" dirty="0" smtClean="0">
                <a:solidFill>
                  <a:srgbClr val="000000"/>
                </a:solidFill>
                <a:latin typeface="Times New Roman" panose="02020603050405020304" pitchFamily="18" charset="0"/>
              </a:rPr>
              <a:t>đội, nhiệm vụ của các </a:t>
            </a:r>
            <a:r>
              <a:rPr lang="vi-VN" dirty="0">
                <a:solidFill>
                  <a:srgbClr val="000000"/>
                </a:solidFill>
                <a:latin typeface="Times New Roman" panose="02020603050405020304" pitchFamily="18" charset="0"/>
              </a:rPr>
              <a:t>đội </a:t>
            </a:r>
            <a:r>
              <a:rPr lang="vi-VN" dirty="0" smtClean="0">
                <a:solidFill>
                  <a:srgbClr val="000000"/>
                </a:solidFill>
                <a:latin typeface="Times New Roman" panose="02020603050405020304" pitchFamily="18" charset="0"/>
              </a:rPr>
              <a:t>là lên tìm các PTGT đường bộ và đưa chúng về đúng nơi hoạt động của nó. Kết thúc bản nhạc, đội nào đưa được đúng nhiều phương tiện hơn sẽ giành chiến thắng.</a:t>
            </a:r>
            <a:r>
              <a:rPr lang="vi-VN"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2739919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5279" fill="hold"/>
                                        <p:tgtEl>
                                          <p:spTgt spid="3"/>
                                        </p:tgtEl>
                                      </p:cBhvr>
                                    </p:cmd>
                                  </p:childTnLst>
                                </p:cTn>
                              </p:par>
                            </p:childTnLst>
                          </p:cTn>
                        </p:par>
                      </p:childTnLst>
                    </p:cTn>
                  </p:par>
                </p:childTnLst>
              </p:cTn>
              <p:nextCondLst>
                <p:cond evt="onClick" delay="0">
                  <p:tgtEl>
                    <p:spTgt spid="3"/>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vi-VN" altLang="en-US" smtClean="0"/>
          </a:p>
        </p:txBody>
      </p:sp>
      <p:sp>
        <p:nvSpPr>
          <p:cNvPr id="27651" name="Rectangle 3"/>
          <p:cNvSpPr>
            <a:spLocks noGrp="1" noChangeArrowheads="1"/>
          </p:cNvSpPr>
          <p:nvPr>
            <p:ph idx="1"/>
          </p:nvPr>
        </p:nvSpPr>
        <p:spPr/>
        <p:txBody>
          <a:bodyPr/>
          <a:lstStyle/>
          <a:p>
            <a:pPr eaLnBrk="1" hangingPunct="1"/>
            <a:endParaRPr lang="vi-VN" altLang="en-US" smtClean="0"/>
          </a:p>
        </p:txBody>
      </p:sp>
      <p:pic>
        <p:nvPicPr>
          <p:cNvPr id="27652" name="Picture 4" descr="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6774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Picture3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038600"/>
            <a:ext cx="2087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Picture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5486400"/>
            <a:ext cx="167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Picture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5486400"/>
            <a:ext cx="167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Picture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5486400"/>
            <a:ext cx="167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Picture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5486400"/>
            <a:ext cx="167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Picture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5487988"/>
            <a:ext cx="167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Picture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616670" flipV="1">
            <a:off x="7229475" y="4495800"/>
            <a:ext cx="16954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Picture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3980652" flipV="1">
            <a:off x="2809875" y="4581525"/>
            <a:ext cx="16954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Picture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237543" flipV="1">
            <a:off x="-19050" y="47625"/>
            <a:ext cx="16954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4" descr="Picture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913162" flipV="1">
            <a:off x="7334250" y="-85725"/>
            <a:ext cx="16954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5"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6576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16"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5052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17"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2672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18"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572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19"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810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20"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3528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21"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6482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22"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5052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3" name="AutoShape 23"/>
          <p:cNvSpPr>
            <a:spLocks noChangeArrowheads="1"/>
          </p:cNvSpPr>
          <p:nvPr/>
        </p:nvSpPr>
        <p:spPr bwMode="auto">
          <a:xfrm>
            <a:off x="3505200" y="42672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24" name="AutoShape 24"/>
          <p:cNvSpPr>
            <a:spLocks noChangeArrowheads="1"/>
          </p:cNvSpPr>
          <p:nvPr/>
        </p:nvSpPr>
        <p:spPr bwMode="auto">
          <a:xfrm>
            <a:off x="3429000" y="54102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25" name="AutoShape 25"/>
          <p:cNvSpPr>
            <a:spLocks noChangeArrowheads="1"/>
          </p:cNvSpPr>
          <p:nvPr/>
        </p:nvSpPr>
        <p:spPr bwMode="auto">
          <a:xfrm>
            <a:off x="6096000" y="44196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26" name="AutoShape 26"/>
          <p:cNvSpPr>
            <a:spLocks noChangeArrowheads="1"/>
          </p:cNvSpPr>
          <p:nvPr/>
        </p:nvSpPr>
        <p:spPr bwMode="auto">
          <a:xfrm>
            <a:off x="5867400" y="57150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27" name="AutoShape 27"/>
          <p:cNvSpPr>
            <a:spLocks noChangeArrowheads="1"/>
          </p:cNvSpPr>
          <p:nvPr/>
        </p:nvSpPr>
        <p:spPr bwMode="auto">
          <a:xfrm>
            <a:off x="6019800" y="6858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28" name="AutoShape 28"/>
          <p:cNvSpPr>
            <a:spLocks noChangeArrowheads="1"/>
          </p:cNvSpPr>
          <p:nvPr/>
        </p:nvSpPr>
        <p:spPr bwMode="auto">
          <a:xfrm>
            <a:off x="762000" y="4648200"/>
            <a:ext cx="457200" cy="381000"/>
          </a:xfrm>
          <a:prstGeom prst="star4">
            <a:avLst>
              <a:gd name="adj" fmla="val 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29" name="AutoShape 29"/>
          <p:cNvSpPr>
            <a:spLocks noChangeArrowheads="1"/>
          </p:cNvSpPr>
          <p:nvPr/>
        </p:nvSpPr>
        <p:spPr bwMode="auto">
          <a:xfrm>
            <a:off x="2819400" y="9144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7678" name="Picture 30"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34290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9" name="Picture 31"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3528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0" name="Picture 32"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32766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33" name="AutoShape 33"/>
          <p:cNvSpPr>
            <a:spLocks noChangeArrowheads="1"/>
          </p:cNvSpPr>
          <p:nvPr/>
        </p:nvSpPr>
        <p:spPr bwMode="auto">
          <a:xfrm>
            <a:off x="4876800" y="29718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7682" name="Picture 34"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720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35" name="AutoShape 35"/>
          <p:cNvSpPr>
            <a:spLocks noChangeArrowheads="1"/>
          </p:cNvSpPr>
          <p:nvPr/>
        </p:nvSpPr>
        <p:spPr bwMode="auto">
          <a:xfrm>
            <a:off x="7391400" y="41910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7684" name="Picture 36"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622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5" name="Picture 37"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4290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38" name="AutoShape 38"/>
          <p:cNvSpPr>
            <a:spLocks noChangeArrowheads="1"/>
          </p:cNvSpPr>
          <p:nvPr/>
        </p:nvSpPr>
        <p:spPr bwMode="auto">
          <a:xfrm>
            <a:off x="3200400" y="30480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7687" name="Picture 39"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8" name="Picture 40"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0668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41" name="AutoShape 41"/>
          <p:cNvSpPr>
            <a:spLocks noChangeArrowheads="1"/>
          </p:cNvSpPr>
          <p:nvPr/>
        </p:nvSpPr>
        <p:spPr bwMode="auto">
          <a:xfrm>
            <a:off x="4267200" y="6858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690" name="AutoShape 42"/>
          <p:cNvSpPr>
            <a:spLocks noChangeArrowheads="1"/>
          </p:cNvSpPr>
          <p:nvPr/>
        </p:nvSpPr>
        <p:spPr bwMode="auto">
          <a:xfrm>
            <a:off x="762000" y="0"/>
            <a:ext cx="8153400" cy="4191000"/>
          </a:xfrm>
          <a:prstGeom prst="horizontalScroll">
            <a:avLst>
              <a:gd name="adj" fmla="val 12500"/>
            </a:avLst>
          </a:prstGeom>
          <a:solidFill>
            <a:srgbClr val="FFC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91" name="WordArt 43"/>
          <p:cNvSpPr>
            <a:spLocks noChangeArrowheads="1" noChangeShapeType="1" noTextEdit="1"/>
          </p:cNvSpPr>
          <p:nvPr/>
        </p:nvSpPr>
        <p:spPr bwMode="auto">
          <a:xfrm>
            <a:off x="1752600" y="914400"/>
            <a:ext cx="6400800" cy="2209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smtClean="0">
                <a:ln w="19050">
                  <a:solidFill>
                    <a:srgbClr val="99CCFF"/>
                  </a:solidFill>
                  <a:round/>
                  <a:headEnd/>
                  <a:tailEnd/>
                </a:ln>
                <a:solidFill>
                  <a:srgbClr val="1E1C11"/>
                </a:solidFill>
                <a:effectLst>
                  <a:outerShdw dist="35921" dir="2700000" algn="ctr" rotWithShape="0">
                    <a:srgbClr val="990000"/>
                  </a:outerShdw>
                </a:effectLst>
                <a:uLnTx/>
                <a:uFillTx/>
                <a:latin typeface="Calibri" panose="020F0502020204030204" pitchFamily="34" charset="0"/>
                <a:ea typeface="+mn-ea"/>
                <a:cs typeface="Calibri" panose="020F0502020204030204" pitchFamily="34" charset="0"/>
              </a:rPr>
              <a:t>Buổi học kết thúc.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smtClean="0">
                <a:ln w="19050">
                  <a:solidFill>
                    <a:srgbClr val="99CCFF"/>
                  </a:solidFill>
                  <a:round/>
                  <a:headEnd/>
                  <a:tailEnd/>
                </a:ln>
                <a:solidFill>
                  <a:srgbClr val="1E1C11"/>
                </a:solidFill>
                <a:effectLst>
                  <a:outerShdw dist="35921" dir="2700000" algn="ctr" rotWithShape="0">
                    <a:srgbClr val="990000"/>
                  </a:outerShdw>
                </a:effectLst>
                <a:uLnTx/>
                <a:uFillTx/>
                <a:latin typeface="Calibri" panose="020F0502020204030204" pitchFamily="34" charset="0"/>
                <a:ea typeface="+mn-ea"/>
                <a:cs typeface="Calibri" panose="020F0502020204030204" pitchFamily="34" charset="0"/>
              </a:rPr>
              <a:t>Chúc các bé chăm ngoan.</a:t>
            </a:r>
          </a:p>
        </p:txBody>
      </p:sp>
    </p:spTree>
    <p:extLst>
      <p:ext uri="{BB962C8B-B14F-4D97-AF65-F5344CB8AC3E}">
        <p14:creationId xmlns:p14="http://schemas.microsoft.com/office/powerpoint/2010/main" val="4061631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76823"/>
                                        </p:tgtEl>
                                        <p:attrNameLst>
                                          <p:attrName>style.visibility</p:attrName>
                                        </p:attrNameLst>
                                      </p:cBhvr>
                                      <p:to>
                                        <p:strVal val="visible"/>
                                      </p:to>
                                    </p:set>
                                    <p:anim calcmode="lin" valueType="num">
                                      <p:cBhvr>
                                        <p:cTn id="7" dur="1000" fill="hold"/>
                                        <p:tgtEl>
                                          <p:spTgt spid="76823"/>
                                        </p:tgtEl>
                                        <p:attrNameLst>
                                          <p:attrName>ppt_w</p:attrName>
                                        </p:attrNameLst>
                                      </p:cBhvr>
                                      <p:tavLst>
                                        <p:tav tm="0">
                                          <p:val>
                                            <p:fltVal val="0"/>
                                          </p:val>
                                        </p:tav>
                                        <p:tav tm="100000">
                                          <p:val>
                                            <p:strVal val="#ppt_w"/>
                                          </p:val>
                                        </p:tav>
                                      </p:tavLst>
                                    </p:anim>
                                    <p:anim calcmode="lin" valueType="num">
                                      <p:cBhvr>
                                        <p:cTn id="8" dur="1000" fill="hold"/>
                                        <p:tgtEl>
                                          <p:spTgt spid="76823"/>
                                        </p:tgtEl>
                                        <p:attrNameLst>
                                          <p:attrName>ppt_h</p:attrName>
                                        </p:attrNameLst>
                                      </p:cBhvr>
                                      <p:tavLst>
                                        <p:tav tm="0">
                                          <p:val>
                                            <p:fltVal val="0"/>
                                          </p:val>
                                        </p:tav>
                                        <p:tav tm="100000">
                                          <p:val>
                                            <p:strVal val="#ppt_h"/>
                                          </p:val>
                                        </p:tav>
                                      </p:tavLst>
                                    </p:anim>
                                    <p:anim calcmode="lin" valueType="num">
                                      <p:cBhvr>
                                        <p:cTn id="9" dur="1000" fill="hold"/>
                                        <p:tgtEl>
                                          <p:spTgt spid="76823"/>
                                        </p:tgtEl>
                                        <p:attrNameLst>
                                          <p:attrName>ppt_x</p:attrName>
                                        </p:attrNameLst>
                                      </p:cBhvr>
                                      <p:tavLst>
                                        <p:tav tm="0">
                                          <p:val>
                                            <p:fltVal val="0.5"/>
                                          </p:val>
                                        </p:tav>
                                        <p:tav tm="100000">
                                          <p:val>
                                            <p:strVal val="#ppt_x"/>
                                          </p:val>
                                        </p:tav>
                                      </p:tavLst>
                                    </p:anim>
                                    <p:anim calcmode="lin" valueType="num">
                                      <p:cBhvr>
                                        <p:cTn id="10" dur="1000" fill="hold"/>
                                        <p:tgtEl>
                                          <p:spTgt spid="76823"/>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76824"/>
                                        </p:tgtEl>
                                        <p:attrNameLst>
                                          <p:attrName>style.visibility</p:attrName>
                                        </p:attrNameLst>
                                      </p:cBhvr>
                                      <p:to>
                                        <p:strVal val="visible"/>
                                      </p:to>
                                    </p:set>
                                    <p:anim calcmode="lin" valueType="num">
                                      <p:cBhvr>
                                        <p:cTn id="13" dur="1000" fill="hold"/>
                                        <p:tgtEl>
                                          <p:spTgt spid="76824"/>
                                        </p:tgtEl>
                                        <p:attrNameLst>
                                          <p:attrName>ppt_w</p:attrName>
                                        </p:attrNameLst>
                                      </p:cBhvr>
                                      <p:tavLst>
                                        <p:tav tm="0">
                                          <p:val>
                                            <p:fltVal val="0"/>
                                          </p:val>
                                        </p:tav>
                                        <p:tav tm="100000">
                                          <p:val>
                                            <p:strVal val="#ppt_w"/>
                                          </p:val>
                                        </p:tav>
                                      </p:tavLst>
                                    </p:anim>
                                    <p:anim calcmode="lin" valueType="num">
                                      <p:cBhvr>
                                        <p:cTn id="14" dur="1000" fill="hold"/>
                                        <p:tgtEl>
                                          <p:spTgt spid="76824"/>
                                        </p:tgtEl>
                                        <p:attrNameLst>
                                          <p:attrName>ppt_h</p:attrName>
                                        </p:attrNameLst>
                                      </p:cBhvr>
                                      <p:tavLst>
                                        <p:tav tm="0">
                                          <p:val>
                                            <p:fltVal val="0"/>
                                          </p:val>
                                        </p:tav>
                                        <p:tav tm="100000">
                                          <p:val>
                                            <p:strVal val="#ppt_h"/>
                                          </p:val>
                                        </p:tav>
                                      </p:tavLst>
                                    </p:anim>
                                    <p:anim calcmode="lin" valueType="num">
                                      <p:cBhvr>
                                        <p:cTn id="15" dur="1000" fill="hold"/>
                                        <p:tgtEl>
                                          <p:spTgt spid="76824"/>
                                        </p:tgtEl>
                                        <p:attrNameLst>
                                          <p:attrName>ppt_x</p:attrName>
                                        </p:attrNameLst>
                                      </p:cBhvr>
                                      <p:tavLst>
                                        <p:tav tm="0">
                                          <p:val>
                                            <p:fltVal val="0.5"/>
                                          </p:val>
                                        </p:tav>
                                        <p:tav tm="100000">
                                          <p:val>
                                            <p:strVal val="#ppt_x"/>
                                          </p:val>
                                        </p:tav>
                                      </p:tavLst>
                                    </p:anim>
                                    <p:anim calcmode="lin" valueType="num">
                                      <p:cBhvr>
                                        <p:cTn id="16" dur="1000" fill="hold"/>
                                        <p:tgtEl>
                                          <p:spTgt spid="76824"/>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76825"/>
                                        </p:tgtEl>
                                        <p:attrNameLst>
                                          <p:attrName>style.visibility</p:attrName>
                                        </p:attrNameLst>
                                      </p:cBhvr>
                                      <p:to>
                                        <p:strVal val="visible"/>
                                      </p:to>
                                    </p:set>
                                    <p:anim calcmode="lin" valueType="num">
                                      <p:cBhvr>
                                        <p:cTn id="19" dur="1000" fill="hold"/>
                                        <p:tgtEl>
                                          <p:spTgt spid="76825"/>
                                        </p:tgtEl>
                                        <p:attrNameLst>
                                          <p:attrName>ppt_w</p:attrName>
                                        </p:attrNameLst>
                                      </p:cBhvr>
                                      <p:tavLst>
                                        <p:tav tm="0">
                                          <p:val>
                                            <p:fltVal val="0"/>
                                          </p:val>
                                        </p:tav>
                                        <p:tav tm="100000">
                                          <p:val>
                                            <p:strVal val="#ppt_w"/>
                                          </p:val>
                                        </p:tav>
                                      </p:tavLst>
                                    </p:anim>
                                    <p:anim calcmode="lin" valueType="num">
                                      <p:cBhvr>
                                        <p:cTn id="20" dur="1000" fill="hold"/>
                                        <p:tgtEl>
                                          <p:spTgt spid="76825"/>
                                        </p:tgtEl>
                                        <p:attrNameLst>
                                          <p:attrName>ppt_h</p:attrName>
                                        </p:attrNameLst>
                                      </p:cBhvr>
                                      <p:tavLst>
                                        <p:tav tm="0">
                                          <p:val>
                                            <p:fltVal val="0"/>
                                          </p:val>
                                        </p:tav>
                                        <p:tav tm="100000">
                                          <p:val>
                                            <p:strVal val="#ppt_h"/>
                                          </p:val>
                                        </p:tav>
                                      </p:tavLst>
                                    </p:anim>
                                    <p:anim calcmode="lin" valueType="num">
                                      <p:cBhvr>
                                        <p:cTn id="21" dur="1000" fill="hold"/>
                                        <p:tgtEl>
                                          <p:spTgt spid="76825"/>
                                        </p:tgtEl>
                                        <p:attrNameLst>
                                          <p:attrName>ppt_x</p:attrName>
                                        </p:attrNameLst>
                                      </p:cBhvr>
                                      <p:tavLst>
                                        <p:tav tm="0">
                                          <p:val>
                                            <p:fltVal val="0.5"/>
                                          </p:val>
                                        </p:tav>
                                        <p:tav tm="100000">
                                          <p:val>
                                            <p:strVal val="#ppt_x"/>
                                          </p:val>
                                        </p:tav>
                                      </p:tavLst>
                                    </p:anim>
                                    <p:anim calcmode="lin" valueType="num">
                                      <p:cBhvr>
                                        <p:cTn id="22" dur="1000" fill="hold"/>
                                        <p:tgtEl>
                                          <p:spTgt spid="76825"/>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76826"/>
                                        </p:tgtEl>
                                        <p:attrNameLst>
                                          <p:attrName>style.visibility</p:attrName>
                                        </p:attrNameLst>
                                      </p:cBhvr>
                                      <p:to>
                                        <p:strVal val="visible"/>
                                      </p:to>
                                    </p:set>
                                    <p:anim calcmode="lin" valueType="num">
                                      <p:cBhvr>
                                        <p:cTn id="25" dur="1000" fill="hold"/>
                                        <p:tgtEl>
                                          <p:spTgt spid="76826"/>
                                        </p:tgtEl>
                                        <p:attrNameLst>
                                          <p:attrName>ppt_w</p:attrName>
                                        </p:attrNameLst>
                                      </p:cBhvr>
                                      <p:tavLst>
                                        <p:tav tm="0">
                                          <p:val>
                                            <p:fltVal val="0"/>
                                          </p:val>
                                        </p:tav>
                                        <p:tav tm="100000">
                                          <p:val>
                                            <p:strVal val="#ppt_w"/>
                                          </p:val>
                                        </p:tav>
                                      </p:tavLst>
                                    </p:anim>
                                    <p:anim calcmode="lin" valueType="num">
                                      <p:cBhvr>
                                        <p:cTn id="26" dur="1000" fill="hold"/>
                                        <p:tgtEl>
                                          <p:spTgt spid="76826"/>
                                        </p:tgtEl>
                                        <p:attrNameLst>
                                          <p:attrName>ppt_h</p:attrName>
                                        </p:attrNameLst>
                                      </p:cBhvr>
                                      <p:tavLst>
                                        <p:tav tm="0">
                                          <p:val>
                                            <p:fltVal val="0"/>
                                          </p:val>
                                        </p:tav>
                                        <p:tav tm="100000">
                                          <p:val>
                                            <p:strVal val="#ppt_h"/>
                                          </p:val>
                                        </p:tav>
                                      </p:tavLst>
                                    </p:anim>
                                    <p:anim calcmode="lin" valueType="num">
                                      <p:cBhvr>
                                        <p:cTn id="27" dur="1000" fill="hold"/>
                                        <p:tgtEl>
                                          <p:spTgt spid="76826"/>
                                        </p:tgtEl>
                                        <p:attrNameLst>
                                          <p:attrName>ppt_x</p:attrName>
                                        </p:attrNameLst>
                                      </p:cBhvr>
                                      <p:tavLst>
                                        <p:tav tm="0">
                                          <p:val>
                                            <p:fltVal val="0.5"/>
                                          </p:val>
                                        </p:tav>
                                        <p:tav tm="100000">
                                          <p:val>
                                            <p:strVal val="#ppt_x"/>
                                          </p:val>
                                        </p:tav>
                                      </p:tavLst>
                                    </p:anim>
                                    <p:anim calcmode="lin" valueType="num">
                                      <p:cBhvr>
                                        <p:cTn id="28" dur="1000" fill="hold"/>
                                        <p:tgtEl>
                                          <p:spTgt spid="76826"/>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76827"/>
                                        </p:tgtEl>
                                        <p:attrNameLst>
                                          <p:attrName>style.visibility</p:attrName>
                                        </p:attrNameLst>
                                      </p:cBhvr>
                                      <p:to>
                                        <p:strVal val="visible"/>
                                      </p:to>
                                    </p:set>
                                    <p:anim calcmode="lin" valueType="num">
                                      <p:cBhvr>
                                        <p:cTn id="31" dur="1000" fill="hold"/>
                                        <p:tgtEl>
                                          <p:spTgt spid="76827"/>
                                        </p:tgtEl>
                                        <p:attrNameLst>
                                          <p:attrName>ppt_w</p:attrName>
                                        </p:attrNameLst>
                                      </p:cBhvr>
                                      <p:tavLst>
                                        <p:tav tm="0">
                                          <p:val>
                                            <p:fltVal val="0"/>
                                          </p:val>
                                        </p:tav>
                                        <p:tav tm="100000">
                                          <p:val>
                                            <p:strVal val="#ppt_w"/>
                                          </p:val>
                                        </p:tav>
                                      </p:tavLst>
                                    </p:anim>
                                    <p:anim calcmode="lin" valueType="num">
                                      <p:cBhvr>
                                        <p:cTn id="32" dur="1000" fill="hold"/>
                                        <p:tgtEl>
                                          <p:spTgt spid="76827"/>
                                        </p:tgtEl>
                                        <p:attrNameLst>
                                          <p:attrName>ppt_h</p:attrName>
                                        </p:attrNameLst>
                                      </p:cBhvr>
                                      <p:tavLst>
                                        <p:tav tm="0">
                                          <p:val>
                                            <p:fltVal val="0"/>
                                          </p:val>
                                        </p:tav>
                                        <p:tav tm="100000">
                                          <p:val>
                                            <p:strVal val="#ppt_h"/>
                                          </p:val>
                                        </p:tav>
                                      </p:tavLst>
                                    </p:anim>
                                    <p:anim calcmode="lin" valueType="num">
                                      <p:cBhvr>
                                        <p:cTn id="33" dur="1000" fill="hold"/>
                                        <p:tgtEl>
                                          <p:spTgt spid="76827"/>
                                        </p:tgtEl>
                                        <p:attrNameLst>
                                          <p:attrName>ppt_x</p:attrName>
                                        </p:attrNameLst>
                                      </p:cBhvr>
                                      <p:tavLst>
                                        <p:tav tm="0">
                                          <p:val>
                                            <p:fltVal val="0.5"/>
                                          </p:val>
                                        </p:tav>
                                        <p:tav tm="100000">
                                          <p:val>
                                            <p:strVal val="#ppt_x"/>
                                          </p:val>
                                        </p:tav>
                                      </p:tavLst>
                                    </p:anim>
                                    <p:anim calcmode="lin" valueType="num">
                                      <p:cBhvr>
                                        <p:cTn id="34" dur="1000" fill="hold"/>
                                        <p:tgtEl>
                                          <p:spTgt spid="76827"/>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76828"/>
                                        </p:tgtEl>
                                        <p:attrNameLst>
                                          <p:attrName>style.visibility</p:attrName>
                                        </p:attrNameLst>
                                      </p:cBhvr>
                                      <p:to>
                                        <p:strVal val="visible"/>
                                      </p:to>
                                    </p:set>
                                    <p:anim calcmode="lin" valueType="num">
                                      <p:cBhvr>
                                        <p:cTn id="37" dur="1000" fill="hold"/>
                                        <p:tgtEl>
                                          <p:spTgt spid="76828"/>
                                        </p:tgtEl>
                                        <p:attrNameLst>
                                          <p:attrName>ppt_w</p:attrName>
                                        </p:attrNameLst>
                                      </p:cBhvr>
                                      <p:tavLst>
                                        <p:tav tm="0">
                                          <p:val>
                                            <p:fltVal val="0"/>
                                          </p:val>
                                        </p:tav>
                                        <p:tav tm="100000">
                                          <p:val>
                                            <p:strVal val="#ppt_w"/>
                                          </p:val>
                                        </p:tav>
                                      </p:tavLst>
                                    </p:anim>
                                    <p:anim calcmode="lin" valueType="num">
                                      <p:cBhvr>
                                        <p:cTn id="38" dur="1000" fill="hold"/>
                                        <p:tgtEl>
                                          <p:spTgt spid="76828"/>
                                        </p:tgtEl>
                                        <p:attrNameLst>
                                          <p:attrName>ppt_h</p:attrName>
                                        </p:attrNameLst>
                                      </p:cBhvr>
                                      <p:tavLst>
                                        <p:tav tm="0">
                                          <p:val>
                                            <p:fltVal val="0"/>
                                          </p:val>
                                        </p:tav>
                                        <p:tav tm="100000">
                                          <p:val>
                                            <p:strVal val="#ppt_h"/>
                                          </p:val>
                                        </p:tav>
                                      </p:tavLst>
                                    </p:anim>
                                    <p:anim calcmode="lin" valueType="num">
                                      <p:cBhvr>
                                        <p:cTn id="39" dur="1000" fill="hold"/>
                                        <p:tgtEl>
                                          <p:spTgt spid="76828"/>
                                        </p:tgtEl>
                                        <p:attrNameLst>
                                          <p:attrName>ppt_x</p:attrName>
                                        </p:attrNameLst>
                                      </p:cBhvr>
                                      <p:tavLst>
                                        <p:tav tm="0">
                                          <p:val>
                                            <p:fltVal val="0.5"/>
                                          </p:val>
                                        </p:tav>
                                        <p:tav tm="100000">
                                          <p:val>
                                            <p:strVal val="#ppt_x"/>
                                          </p:val>
                                        </p:tav>
                                      </p:tavLst>
                                    </p:anim>
                                    <p:anim calcmode="lin" valueType="num">
                                      <p:cBhvr>
                                        <p:cTn id="40" dur="1000" fill="hold"/>
                                        <p:tgtEl>
                                          <p:spTgt spid="76828"/>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76829"/>
                                        </p:tgtEl>
                                        <p:attrNameLst>
                                          <p:attrName>style.visibility</p:attrName>
                                        </p:attrNameLst>
                                      </p:cBhvr>
                                      <p:to>
                                        <p:strVal val="visible"/>
                                      </p:to>
                                    </p:set>
                                    <p:anim calcmode="lin" valueType="num">
                                      <p:cBhvr>
                                        <p:cTn id="43" dur="1000" fill="hold"/>
                                        <p:tgtEl>
                                          <p:spTgt spid="76829"/>
                                        </p:tgtEl>
                                        <p:attrNameLst>
                                          <p:attrName>ppt_w</p:attrName>
                                        </p:attrNameLst>
                                      </p:cBhvr>
                                      <p:tavLst>
                                        <p:tav tm="0">
                                          <p:val>
                                            <p:fltVal val="0"/>
                                          </p:val>
                                        </p:tav>
                                        <p:tav tm="100000">
                                          <p:val>
                                            <p:strVal val="#ppt_w"/>
                                          </p:val>
                                        </p:tav>
                                      </p:tavLst>
                                    </p:anim>
                                    <p:anim calcmode="lin" valueType="num">
                                      <p:cBhvr>
                                        <p:cTn id="44" dur="1000" fill="hold"/>
                                        <p:tgtEl>
                                          <p:spTgt spid="76829"/>
                                        </p:tgtEl>
                                        <p:attrNameLst>
                                          <p:attrName>ppt_h</p:attrName>
                                        </p:attrNameLst>
                                      </p:cBhvr>
                                      <p:tavLst>
                                        <p:tav tm="0">
                                          <p:val>
                                            <p:fltVal val="0"/>
                                          </p:val>
                                        </p:tav>
                                        <p:tav tm="100000">
                                          <p:val>
                                            <p:strVal val="#ppt_h"/>
                                          </p:val>
                                        </p:tav>
                                      </p:tavLst>
                                    </p:anim>
                                    <p:anim calcmode="lin" valueType="num">
                                      <p:cBhvr>
                                        <p:cTn id="45" dur="1000" fill="hold"/>
                                        <p:tgtEl>
                                          <p:spTgt spid="76829"/>
                                        </p:tgtEl>
                                        <p:attrNameLst>
                                          <p:attrName>ppt_x</p:attrName>
                                        </p:attrNameLst>
                                      </p:cBhvr>
                                      <p:tavLst>
                                        <p:tav tm="0">
                                          <p:val>
                                            <p:fltVal val="0.5"/>
                                          </p:val>
                                        </p:tav>
                                        <p:tav tm="100000">
                                          <p:val>
                                            <p:strVal val="#ppt_x"/>
                                          </p:val>
                                        </p:tav>
                                      </p:tavLst>
                                    </p:anim>
                                    <p:anim calcmode="lin" valueType="num">
                                      <p:cBhvr>
                                        <p:cTn id="46" dur="1000" fill="hold"/>
                                        <p:tgtEl>
                                          <p:spTgt spid="76829"/>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0"/>
                                  </p:stCondLst>
                                  <p:childTnLst>
                                    <p:set>
                                      <p:cBhvr>
                                        <p:cTn id="48" dur="1" fill="hold">
                                          <p:stCondLst>
                                            <p:cond delay="0"/>
                                          </p:stCondLst>
                                        </p:cTn>
                                        <p:tgtEl>
                                          <p:spTgt spid="76833"/>
                                        </p:tgtEl>
                                        <p:attrNameLst>
                                          <p:attrName>style.visibility</p:attrName>
                                        </p:attrNameLst>
                                      </p:cBhvr>
                                      <p:to>
                                        <p:strVal val="visible"/>
                                      </p:to>
                                    </p:set>
                                    <p:anim calcmode="lin" valueType="num">
                                      <p:cBhvr>
                                        <p:cTn id="49" dur="1000" fill="hold"/>
                                        <p:tgtEl>
                                          <p:spTgt spid="76833"/>
                                        </p:tgtEl>
                                        <p:attrNameLst>
                                          <p:attrName>ppt_w</p:attrName>
                                        </p:attrNameLst>
                                      </p:cBhvr>
                                      <p:tavLst>
                                        <p:tav tm="0">
                                          <p:val>
                                            <p:fltVal val="0"/>
                                          </p:val>
                                        </p:tav>
                                        <p:tav tm="100000">
                                          <p:val>
                                            <p:strVal val="#ppt_w"/>
                                          </p:val>
                                        </p:tav>
                                      </p:tavLst>
                                    </p:anim>
                                    <p:anim calcmode="lin" valueType="num">
                                      <p:cBhvr>
                                        <p:cTn id="50" dur="1000" fill="hold"/>
                                        <p:tgtEl>
                                          <p:spTgt spid="76833"/>
                                        </p:tgtEl>
                                        <p:attrNameLst>
                                          <p:attrName>ppt_h</p:attrName>
                                        </p:attrNameLst>
                                      </p:cBhvr>
                                      <p:tavLst>
                                        <p:tav tm="0">
                                          <p:val>
                                            <p:fltVal val="0"/>
                                          </p:val>
                                        </p:tav>
                                        <p:tav tm="100000">
                                          <p:val>
                                            <p:strVal val="#ppt_h"/>
                                          </p:val>
                                        </p:tav>
                                      </p:tavLst>
                                    </p:anim>
                                    <p:anim calcmode="lin" valueType="num">
                                      <p:cBhvr>
                                        <p:cTn id="51" dur="1000" fill="hold"/>
                                        <p:tgtEl>
                                          <p:spTgt spid="76833"/>
                                        </p:tgtEl>
                                        <p:attrNameLst>
                                          <p:attrName>ppt_x</p:attrName>
                                        </p:attrNameLst>
                                      </p:cBhvr>
                                      <p:tavLst>
                                        <p:tav tm="0">
                                          <p:val>
                                            <p:fltVal val="0.5"/>
                                          </p:val>
                                        </p:tav>
                                        <p:tav tm="100000">
                                          <p:val>
                                            <p:strVal val="#ppt_x"/>
                                          </p:val>
                                        </p:tav>
                                      </p:tavLst>
                                    </p:anim>
                                    <p:anim calcmode="lin" valueType="num">
                                      <p:cBhvr>
                                        <p:cTn id="52" dur="1000" fill="hold"/>
                                        <p:tgtEl>
                                          <p:spTgt spid="76833"/>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0"/>
                                  </p:stCondLst>
                                  <p:childTnLst>
                                    <p:set>
                                      <p:cBhvr>
                                        <p:cTn id="54" dur="1" fill="hold">
                                          <p:stCondLst>
                                            <p:cond delay="0"/>
                                          </p:stCondLst>
                                        </p:cTn>
                                        <p:tgtEl>
                                          <p:spTgt spid="76835"/>
                                        </p:tgtEl>
                                        <p:attrNameLst>
                                          <p:attrName>style.visibility</p:attrName>
                                        </p:attrNameLst>
                                      </p:cBhvr>
                                      <p:to>
                                        <p:strVal val="visible"/>
                                      </p:to>
                                    </p:set>
                                    <p:anim calcmode="lin" valueType="num">
                                      <p:cBhvr>
                                        <p:cTn id="55" dur="1000" fill="hold"/>
                                        <p:tgtEl>
                                          <p:spTgt spid="76835"/>
                                        </p:tgtEl>
                                        <p:attrNameLst>
                                          <p:attrName>ppt_w</p:attrName>
                                        </p:attrNameLst>
                                      </p:cBhvr>
                                      <p:tavLst>
                                        <p:tav tm="0">
                                          <p:val>
                                            <p:fltVal val="0"/>
                                          </p:val>
                                        </p:tav>
                                        <p:tav tm="100000">
                                          <p:val>
                                            <p:strVal val="#ppt_w"/>
                                          </p:val>
                                        </p:tav>
                                      </p:tavLst>
                                    </p:anim>
                                    <p:anim calcmode="lin" valueType="num">
                                      <p:cBhvr>
                                        <p:cTn id="56" dur="1000" fill="hold"/>
                                        <p:tgtEl>
                                          <p:spTgt spid="76835"/>
                                        </p:tgtEl>
                                        <p:attrNameLst>
                                          <p:attrName>ppt_h</p:attrName>
                                        </p:attrNameLst>
                                      </p:cBhvr>
                                      <p:tavLst>
                                        <p:tav tm="0">
                                          <p:val>
                                            <p:fltVal val="0"/>
                                          </p:val>
                                        </p:tav>
                                        <p:tav tm="100000">
                                          <p:val>
                                            <p:strVal val="#ppt_h"/>
                                          </p:val>
                                        </p:tav>
                                      </p:tavLst>
                                    </p:anim>
                                    <p:anim calcmode="lin" valueType="num">
                                      <p:cBhvr>
                                        <p:cTn id="57" dur="1000" fill="hold"/>
                                        <p:tgtEl>
                                          <p:spTgt spid="76835"/>
                                        </p:tgtEl>
                                        <p:attrNameLst>
                                          <p:attrName>ppt_x</p:attrName>
                                        </p:attrNameLst>
                                      </p:cBhvr>
                                      <p:tavLst>
                                        <p:tav tm="0">
                                          <p:val>
                                            <p:fltVal val="0.5"/>
                                          </p:val>
                                        </p:tav>
                                        <p:tav tm="100000">
                                          <p:val>
                                            <p:strVal val="#ppt_x"/>
                                          </p:val>
                                        </p:tav>
                                      </p:tavLst>
                                    </p:anim>
                                    <p:anim calcmode="lin" valueType="num">
                                      <p:cBhvr>
                                        <p:cTn id="58" dur="1000" fill="hold"/>
                                        <p:tgtEl>
                                          <p:spTgt spid="76835"/>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76838"/>
                                        </p:tgtEl>
                                        <p:attrNameLst>
                                          <p:attrName>style.visibility</p:attrName>
                                        </p:attrNameLst>
                                      </p:cBhvr>
                                      <p:to>
                                        <p:strVal val="visible"/>
                                      </p:to>
                                    </p:set>
                                    <p:anim calcmode="lin" valueType="num">
                                      <p:cBhvr>
                                        <p:cTn id="61" dur="1000" fill="hold"/>
                                        <p:tgtEl>
                                          <p:spTgt spid="76838"/>
                                        </p:tgtEl>
                                        <p:attrNameLst>
                                          <p:attrName>ppt_w</p:attrName>
                                        </p:attrNameLst>
                                      </p:cBhvr>
                                      <p:tavLst>
                                        <p:tav tm="0">
                                          <p:val>
                                            <p:fltVal val="0"/>
                                          </p:val>
                                        </p:tav>
                                        <p:tav tm="100000">
                                          <p:val>
                                            <p:strVal val="#ppt_w"/>
                                          </p:val>
                                        </p:tav>
                                      </p:tavLst>
                                    </p:anim>
                                    <p:anim calcmode="lin" valueType="num">
                                      <p:cBhvr>
                                        <p:cTn id="62" dur="1000" fill="hold"/>
                                        <p:tgtEl>
                                          <p:spTgt spid="76838"/>
                                        </p:tgtEl>
                                        <p:attrNameLst>
                                          <p:attrName>ppt_h</p:attrName>
                                        </p:attrNameLst>
                                      </p:cBhvr>
                                      <p:tavLst>
                                        <p:tav tm="0">
                                          <p:val>
                                            <p:fltVal val="0"/>
                                          </p:val>
                                        </p:tav>
                                        <p:tav tm="100000">
                                          <p:val>
                                            <p:strVal val="#ppt_h"/>
                                          </p:val>
                                        </p:tav>
                                      </p:tavLst>
                                    </p:anim>
                                    <p:anim calcmode="lin" valueType="num">
                                      <p:cBhvr>
                                        <p:cTn id="63" dur="1000" fill="hold"/>
                                        <p:tgtEl>
                                          <p:spTgt spid="76838"/>
                                        </p:tgtEl>
                                        <p:attrNameLst>
                                          <p:attrName>ppt_x</p:attrName>
                                        </p:attrNameLst>
                                      </p:cBhvr>
                                      <p:tavLst>
                                        <p:tav tm="0">
                                          <p:val>
                                            <p:fltVal val="0.5"/>
                                          </p:val>
                                        </p:tav>
                                        <p:tav tm="100000">
                                          <p:val>
                                            <p:strVal val="#ppt_x"/>
                                          </p:val>
                                        </p:tav>
                                      </p:tavLst>
                                    </p:anim>
                                    <p:anim calcmode="lin" valueType="num">
                                      <p:cBhvr>
                                        <p:cTn id="64" dur="1000" fill="hold"/>
                                        <p:tgtEl>
                                          <p:spTgt spid="7683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76841"/>
                                        </p:tgtEl>
                                        <p:attrNameLst>
                                          <p:attrName>style.visibility</p:attrName>
                                        </p:attrNameLst>
                                      </p:cBhvr>
                                      <p:to>
                                        <p:strVal val="visible"/>
                                      </p:to>
                                    </p:set>
                                    <p:anim calcmode="lin" valueType="num">
                                      <p:cBhvr>
                                        <p:cTn id="67" dur="1000" fill="hold"/>
                                        <p:tgtEl>
                                          <p:spTgt spid="76841"/>
                                        </p:tgtEl>
                                        <p:attrNameLst>
                                          <p:attrName>ppt_w</p:attrName>
                                        </p:attrNameLst>
                                      </p:cBhvr>
                                      <p:tavLst>
                                        <p:tav tm="0">
                                          <p:val>
                                            <p:fltVal val="0"/>
                                          </p:val>
                                        </p:tav>
                                        <p:tav tm="100000">
                                          <p:val>
                                            <p:strVal val="#ppt_w"/>
                                          </p:val>
                                        </p:tav>
                                      </p:tavLst>
                                    </p:anim>
                                    <p:anim calcmode="lin" valueType="num">
                                      <p:cBhvr>
                                        <p:cTn id="68" dur="1000" fill="hold"/>
                                        <p:tgtEl>
                                          <p:spTgt spid="76841"/>
                                        </p:tgtEl>
                                        <p:attrNameLst>
                                          <p:attrName>ppt_h</p:attrName>
                                        </p:attrNameLst>
                                      </p:cBhvr>
                                      <p:tavLst>
                                        <p:tav tm="0">
                                          <p:val>
                                            <p:fltVal val="0"/>
                                          </p:val>
                                        </p:tav>
                                        <p:tav tm="100000">
                                          <p:val>
                                            <p:strVal val="#ppt_h"/>
                                          </p:val>
                                        </p:tav>
                                      </p:tavLst>
                                    </p:anim>
                                    <p:anim calcmode="lin" valueType="num">
                                      <p:cBhvr>
                                        <p:cTn id="69" dur="1000" fill="hold"/>
                                        <p:tgtEl>
                                          <p:spTgt spid="76841"/>
                                        </p:tgtEl>
                                        <p:attrNameLst>
                                          <p:attrName>ppt_x</p:attrName>
                                        </p:attrNameLst>
                                      </p:cBhvr>
                                      <p:tavLst>
                                        <p:tav tm="0">
                                          <p:val>
                                            <p:fltVal val="0.5"/>
                                          </p:val>
                                        </p:tav>
                                        <p:tav tm="100000">
                                          <p:val>
                                            <p:strVal val="#ppt_x"/>
                                          </p:val>
                                        </p:tav>
                                      </p:tavLst>
                                    </p:anim>
                                    <p:anim calcmode="lin" valueType="num">
                                      <p:cBhvr>
                                        <p:cTn id="70" dur="1000" fill="hold"/>
                                        <p:tgtEl>
                                          <p:spTgt spid="768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3" grpId="0" animBg="1"/>
      <p:bldP spid="76824" grpId="0" animBg="1"/>
      <p:bldP spid="76825" grpId="0" animBg="1"/>
      <p:bldP spid="76826" grpId="0" animBg="1"/>
      <p:bldP spid="76827" grpId="0" animBg="1"/>
      <p:bldP spid="76828" grpId="0" animBg="1"/>
      <p:bldP spid="76829" grpId="0" animBg="1"/>
      <p:bldP spid="76833" grpId="0" animBg="1"/>
      <p:bldP spid="76835" grpId="0" animBg="1"/>
      <p:bldP spid="76838" grpId="0" animBg="1"/>
      <p:bldP spid="768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EJ14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doc lan1.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
          <p:cNvSpPr>
            <a:spLocks noChangeArrowheads="1"/>
          </p:cNvSpPr>
          <p:nvPr/>
        </p:nvSpPr>
        <p:spPr bwMode="auto">
          <a:xfrm>
            <a:off x="2124075" y="2438400"/>
            <a:ext cx="244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III. TIẾN HÀNH</a:t>
            </a:r>
            <a:endParaRPr kumimoji="0" lang="en-US"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914400" y="3223965"/>
            <a:ext cx="7086600" cy="1107996"/>
          </a:xfrm>
          <a:prstGeom prst="rect">
            <a:avLst/>
          </a:prstGeom>
          <a:noFill/>
        </p:spPr>
        <p:txBody>
          <a:bodyPr>
            <a:spAutoFit/>
            <a:scene3d>
              <a:camera prst="isometricOffAxis1Right"/>
              <a:lightRig rig="threePt" dir="t"/>
            </a:scene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6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Times New Roman" panose="02020603050405020304" pitchFamily="18" charset="0"/>
              </a:rPr>
              <a:t>1. Ổn định tổ chức</a:t>
            </a:r>
            <a:endParaRPr kumimoji="0" lang="en-US" sz="6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764293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33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EmDiQuaNgaTuDuongPho-VA-4853596 (mp3cut.net).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0025" y="4572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p:cNvPicPr>
            <a:picLocks noChangeAspect="1"/>
          </p:cNvPicPr>
          <p:nvPr/>
        </p:nvPicPr>
        <p:blipFill>
          <a:blip r:embed="rId5">
            <a:extLst>
              <a:ext uri="{28A0092B-C50C-407E-A947-70E740481C1C}">
                <a14:useLocalDpi xmlns:a14="http://schemas.microsoft.com/office/drawing/2010/main" val="0"/>
              </a:ext>
            </a:extLst>
          </a:blip>
          <a:srcRect t="12903"/>
          <a:stretch>
            <a:fillRect/>
          </a:stretch>
        </p:blipFill>
        <p:spPr bwMode="auto">
          <a:xfrm>
            <a:off x="0" y="533400"/>
            <a:ext cx="91440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idx="1"/>
          </p:nvPr>
        </p:nvSpPr>
        <p:spPr>
          <a:xfrm>
            <a:off x="8610600" y="6080125"/>
            <a:ext cx="228600" cy="244475"/>
          </a:xfrm>
        </p:spPr>
        <p:txBody>
          <a:bodyPr rtlCol="0">
            <a:normAutofit fontScale="25000" lnSpcReduction="20000"/>
          </a:bodyPr>
          <a:lstStyle/>
          <a:p>
            <a:pPr eaLnBrk="1" fontAlgn="auto" hangingPunct="1">
              <a:spcAft>
                <a:spcPts val="0"/>
              </a:spcAft>
              <a:defRPr/>
            </a:pPr>
            <a:r>
              <a:rPr lang="en-US" dirty="0" smtClean="0"/>
              <a:t>     </a:t>
            </a:r>
            <a:endParaRPr lang="en-US" dirty="0"/>
          </a:p>
        </p:txBody>
      </p:sp>
      <p:sp>
        <p:nvSpPr>
          <p:cNvPr id="8197" name="TextBox 1"/>
          <p:cNvSpPr txBox="1">
            <a:spLocks noChangeArrowheads="1"/>
          </p:cNvSpPr>
          <p:nvPr/>
        </p:nvSpPr>
        <p:spPr bwMode="auto">
          <a:xfrm>
            <a:off x="2895600" y="71438"/>
            <a:ext cx="403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t>Em đi qua ngã tư đường phố</a:t>
            </a: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3" name="Em Đi Qua Ngã Tư Đường Phố - Nhạc Thiếu Nhi Hoạt Hình Vui Nhộn 00_00_01-00_00_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278063" y="71438"/>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38456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07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EJ14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doc lan1.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62000" y="2865429"/>
            <a:ext cx="9067800" cy="923330"/>
          </a:xfrm>
          <a:prstGeom prst="rect">
            <a:avLst/>
          </a:prstGeom>
          <a:noFill/>
        </p:spPr>
        <p:txBody>
          <a:bodyPr wrap="square">
            <a:spAutoFit/>
            <a:scene3d>
              <a:camera prst="isometricOffAxis1Right"/>
              <a:lightRig rig="threePt" dir="t"/>
            </a:scene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5400" b="1" i="0" u="none" strike="noStrike" kern="1200" cap="none" spc="0" normalizeH="0" baseline="0" noProof="0" dirty="0" smtClean="0">
                <a:ln>
                  <a:noFill/>
                </a:ln>
                <a:solidFill>
                  <a:srgbClr val="9900CC"/>
                </a:solidFill>
                <a:effectLst/>
                <a:uLnTx/>
                <a:uFillTx/>
                <a:latin typeface="Times New Roman" panose="02020603050405020304" pitchFamily="18" charset="0"/>
                <a:ea typeface="+mn-ea"/>
                <a:cs typeface="Times New Roman" panose="02020603050405020304" pitchFamily="18" charset="0"/>
              </a:rPr>
              <a:t>2. Phương</a:t>
            </a:r>
            <a:r>
              <a:rPr kumimoji="0" lang="vi-VN" sz="5400" b="1" i="0" u="none" strike="noStrike" kern="1200" cap="none" spc="0" normalizeH="0" noProof="0" dirty="0" smtClean="0">
                <a:ln>
                  <a:noFill/>
                </a:ln>
                <a:solidFill>
                  <a:srgbClr val="9900CC"/>
                </a:solidFill>
                <a:effectLst/>
                <a:uLnTx/>
                <a:uFillTx/>
                <a:latin typeface="Times New Roman" panose="02020603050405020304" pitchFamily="18" charset="0"/>
                <a:ea typeface="+mn-ea"/>
                <a:cs typeface="Times New Roman" panose="02020603050405020304" pitchFamily="18" charset="0"/>
              </a:rPr>
              <a:t> pháp tổ chức</a:t>
            </a:r>
            <a:endParaRPr kumimoji="0" lang="en-US" sz="54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174956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33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Text Box 8"/>
          <p:cNvSpPr txBox="1">
            <a:spLocks noChangeArrowheads="1"/>
          </p:cNvSpPr>
          <p:nvPr/>
        </p:nvSpPr>
        <p:spPr bwMode="auto">
          <a:xfrm>
            <a:off x="2286014" y="685801"/>
            <a:ext cx="184731" cy="369332"/>
          </a:xfrm>
          <a:prstGeom prst="rect">
            <a:avLst/>
          </a:prstGeom>
          <a:noFill/>
          <a:ln w="9525">
            <a:noFill/>
            <a:miter lim="800000"/>
            <a:headEnd/>
            <a:tailEnd/>
          </a:ln>
          <a:effectLst/>
        </p:spPr>
        <p:txBody>
          <a:bodyPr wrap="none">
            <a:spAutoFit/>
          </a:bodyPr>
          <a:lstStyle/>
          <a:p>
            <a:endParaRPr lang="en-US"/>
          </a:p>
        </p:txBody>
      </p:sp>
      <p:grpSp>
        <p:nvGrpSpPr>
          <p:cNvPr id="46" name="Group 45"/>
          <p:cNvGrpSpPr/>
          <p:nvPr/>
        </p:nvGrpSpPr>
        <p:grpSpPr>
          <a:xfrm>
            <a:off x="183399" y="203965"/>
            <a:ext cx="8960601" cy="6626326"/>
            <a:chOff x="-472371" y="-619074"/>
            <a:chExt cx="11397915" cy="7843373"/>
          </a:xfrm>
        </p:grpSpPr>
        <p:pic>
          <p:nvPicPr>
            <p:cNvPr id="26626" name="Picture 3" descr="Frames PPT 003"/>
            <p:cNvPicPr>
              <a:picLocks noChangeAspect="1" noChangeArrowheads="1"/>
            </p:cNvPicPr>
            <p:nvPr/>
          </p:nvPicPr>
          <p:blipFill>
            <a:blip r:embed="rId4"/>
            <a:srcRect/>
            <a:stretch>
              <a:fillRect/>
            </a:stretch>
          </p:blipFill>
          <p:spPr bwMode="auto">
            <a:xfrm>
              <a:off x="-472371" y="-619074"/>
              <a:ext cx="11397915" cy="7843373"/>
            </a:xfrm>
            <a:prstGeom prst="rect">
              <a:avLst/>
            </a:prstGeom>
            <a:noFill/>
            <a:ln w="9525">
              <a:noFill/>
              <a:miter lim="800000"/>
              <a:headEnd/>
              <a:tailEnd/>
            </a:ln>
          </p:spPr>
        </p:pic>
        <p:sp>
          <p:nvSpPr>
            <p:cNvPr id="6" name="Rectangle 5"/>
            <p:cNvSpPr/>
            <p:nvPr/>
          </p:nvSpPr>
          <p:spPr>
            <a:xfrm>
              <a:off x="2438401" y="3015917"/>
              <a:ext cx="5550568" cy="593558"/>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HOẠT ĐỘNG  NHÓM </a:t>
              </a:r>
              <a:endParaRPr lang="en-US" sz="3600" b="1" dirty="0">
                <a:solidFill>
                  <a:srgbClr val="C00000"/>
                </a:solidFill>
              </a:endParaRPr>
            </a:p>
          </p:txBody>
        </p:sp>
        <p:sp>
          <p:nvSpPr>
            <p:cNvPr id="13" name="Rectangle 12"/>
            <p:cNvSpPr/>
            <p:nvPr/>
          </p:nvSpPr>
          <p:spPr>
            <a:xfrm>
              <a:off x="5617030" y="314541"/>
              <a:ext cx="4005942" cy="2069432"/>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FF0000"/>
                  </a:solidFill>
                </a:rPr>
                <a:t>NHÓM 2: </a:t>
              </a:r>
            </a:p>
            <a:p>
              <a:pPr algn="ctr"/>
              <a:r>
                <a:rPr lang="en-US" sz="2600" b="1" dirty="0" smtClean="0">
                  <a:solidFill>
                    <a:srgbClr val="0000FF"/>
                  </a:solidFill>
                </a:rPr>
                <a:t>TÌM HIỂU VỀ XE MÁY</a:t>
              </a:r>
            </a:p>
          </p:txBody>
        </p:sp>
        <p:sp>
          <p:nvSpPr>
            <p:cNvPr id="14" name="Rectangle 13"/>
            <p:cNvSpPr/>
            <p:nvPr/>
          </p:nvSpPr>
          <p:spPr>
            <a:xfrm>
              <a:off x="866276" y="433136"/>
              <a:ext cx="3465093" cy="1950837"/>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FF0000"/>
                  </a:solidFill>
                </a:rPr>
                <a:t>NHÓM 1:</a:t>
              </a:r>
            </a:p>
            <a:p>
              <a:pPr algn="ctr"/>
              <a:r>
                <a:rPr lang="en-US" sz="2800" b="1" dirty="0" smtClean="0">
                  <a:solidFill>
                    <a:srgbClr val="0000FF"/>
                  </a:solidFill>
                </a:rPr>
                <a:t> TÌM HIỂU VỀ</a:t>
              </a:r>
            </a:p>
            <a:p>
              <a:pPr algn="ctr"/>
              <a:r>
                <a:rPr lang="en-US" sz="2800" b="1" dirty="0" smtClean="0">
                  <a:solidFill>
                    <a:srgbClr val="0000FF"/>
                  </a:solidFill>
                </a:rPr>
                <a:t> XE ĐẠP</a:t>
              </a:r>
              <a:endParaRPr lang="en-US" sz="2800" b="1" dirty="0">
                <a:solidFill>
                  <a:srgbClr val="0000FF"/>
                </a:solidFill>
              </a:endParaRPr>
            </a:p>
          </p:txBody>
        </p:sp>
        <p:cxnSp>
          <p:nvCxnSpPr>
            <p:cNvPr id="34" name="Straight Arrow Connector 33"/>
            <p:cNvCxnSpPr/>
            <p:nvPr/>
          </p:nvCxnSpPr>
          <p:spPr>
            <a:xfrm rot="10800000">
              <a:off x="3048000" y="2358189"/>
              <a:ext cx="1283370" cy="60960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553201" y="2383973"/>
              <a:ext cx="1106904" cy="6319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 name="SpeakSoftlyLove-RichardClayderman_vf9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77564" y="6192252"/>
            <a:ext cx="614537" cy="665748"/>
          </a:xfrm>
          <a:prstGeom prst="rect">
            <a:avLst/>
          </a:prstGeom>
        </p:spPr>
      </p:pic>
    </p:spTree>
    <p:extLst>
      <p:ext uri="{BB962C8B-B14F-4D97-AF65-F5344CB8AC3E}">
        <p14:creationId xmlns:p14="http://schemas.microsoft.com/office/powerpoint/2010/main" val="3260266836"/>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42" y="152400"/>
            <a:ext cx="9144000" cy="58477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Một số PTGT đường bộ: Xe đạp</a:t>
            </a:r>
          </a:p>
        </p:txBody>
      </p:sp>
      <p:pic>
        <p:nvPicPr>
          <p:cNvPr id="2050" name="Picture 2" descr="BREEZE 24&quot; - ASAMA Bikes - Xe đạp Asama Việt Nam uy tín và chất lượ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9454" y="1523999"/>
            <a:ext cx="7338296" cy="44478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57600" y="5716150"/>
            <a:ext cx="1762021" cy="646331"/>
          </a:xfrm>
          <a:prstGeom prst="rect">
            <a:avLst/>
          </a:prstGeom>
          <a:noFill/>
        </p:spPr>
        <p:txBody>
          <a:bodyPr wrap="none" rtlCol="0">
            <a:spAutoFit/>
          </a:bodyPr>
          <a:lstStyle/>
          <a:p>
            <a:r>
              <a:rPr lang="en-US" sz="3600" b="1" dirty="0" smtClean="0">
                <a:solidFill>
                  <a:schemeClr val="accent5">
                    <a:lumMod val="75000"/>
                  </a:schemeClr>
                </a:solidFill>
                <a:latin typeface="+mj-lt"/>
              </a:rPr>
              <a:t>Bàn đạp</a:t>
            </a:r>
            <a:endParaRPr lang="en-US" sz="3600" b="1" dirty="0">
              <a:solidFill>
                <a:schemeClr val="accent5">
                  <a:lumMod val="75000"/>
                </a:schemeClr>
              </a:solidFill>
              <a:latin typeface="+mj-lt"/>
            </a:endParaRPr>
          </a:p>
        </p:txBody>
      </p:sp>
      <p:sp>
        <p:nvSpPr>
          <p:cNvPr id="7" name="TextBox 6"/>
          <p:cNvSpPr txBox="1"/>
          <p:nvPr/>
        </p:nvSpPr>
        <p:spPr>
          <a:xfrm>
            <a:off x="7084214" y="1375610"/>
            <a:ext cx="1676400" cy="646331"/>
          </a:xfrm>
          <a:prstGeom prst="rect">
            <a:avLst/>
          </a:prstGeom>
          <a:noFill/>
        </p:spPr>
        <p:txBody>
          <a:bodyPr wrap="square" rtlCol="0">
            <a:spAutoFit/>
          </a:bodyPr>
          <a:lstStyle/>
          <a:p>
            <a:pPr algn="ctr"/>
            <a:r>
              <a:rPr lang="en-US" sz="3600" b="1" dirty="0" smtClean="0">
                <a:solidFill>
                  <a:schemeClr val="tx2">
                    <a:lumMod val="60000"/>
                    <a:lumOff val="40000"/>
                  </a:schemeClr>
                </a:solidFill>
              </a:rPr>
              <a:t>Giỏ xe</a:t>
            </a:r>
            <a:endParaRPr lang="en-US" sz="3600" b="1" dirty="0">
              <a:solidFill>
                <a:schemeClr val="tx2">
                  <a:lumMod val="60000"/>
                  <a:lumOff val="40000"/>
                </a:schemeClr>
              </a:solidFill>
            </a:endParaRPr>
          </a:p>
        </p:txBody>
      </p:sp>
      <p:sp>
        <p:nvSpPr>
          <p:cNvPr id="9" name="TextBox 8"/>
          <p:cNvSpPr txBox="1"/>
          <p:nvPr/>
        </p:nvSpPr>
        <p:spPr>
          <a:xfrm>
            <a:off x="4493724" y="830347"/>
            <a:ext cx="1375698" cy="646331"/>
          </a:xfrm>
          <a:prstGeom prst="rect">
            <a:avLst/>
          </a:prstGeom>
          <a:noFill/>
        </p:spPr>
        <p:txBody>
          <a:bodyPr wrap="none" rtlCol="0">
            <a:spAutoFit/>
          </a:bodyPr>
          <a:lstStyle/>
          <a:p>
            <a:r>
              <a:rPr lang="en-US" sz="3600" b="1" dirty="0" smtClean="0">
                <a:solidFill>
                  <a:schemeClr val="tx2">
                    <a:lumMod val="60000"/>
                    <a:lumOff val="40000"/>
                  </a:schemeClr>
                </a:solidFill>
              </a:rPr>
              <a:t>Tay lái</a:t>
            </a:r>
            <a:endParaRPr lang="en-US" sz="3600" b="1" dirty="0">
              <a:solidFill>
                <a:schemeClr val="tx2">
                  <a:lumMod val="60000"/>
                  <a:lumOff val="40000"/>
                </a:schemeClr>
              </a:solidFill>
            </a:endParaRPr>
          </a:p>
        </p:txBody>
      </p:sp>
      <p:sp>
        <p:nvSpPr>
          <p:cNvPr id="10" name="TextBox 9"/>
          <p:cNvSpPr txBox="1"/>
          <p:nvPr/>
        </p:nvSpPr>
        <p:spPr>
          <a:xfrm>
            <a:off x="2809357" y="1542364"/>
            <a:ext cx="1406219" cy="646331"/>
          </a:xfrm>
          <a:prstGeom prst="rect">
            <a:avLst/>
          </a:prstGeom>
          <a:noFill/>
        </p:spPr>
        <p:txBody>
          <a:bodyPr wrap="none" rtlCol="0">
            <a:spAutoFit/>
          </a:bodyPr>
          <a:lstStyle/>
          <a:p>
            <a:r>
              <a:rPr lang="en-US" sz="3600" b="1" dirty="0" smtClean="0">
                <a:solidFill>
                  <a:schemeClr val="tx2">
                    <a:lumMod val="60000"/>
                    <a:lumOff val="40000"/>
                  </a:schemeClr>
                </a:solidFill>
              </a:rPr>
              <a:t>Yên xe</a:t>
            </a:r>
            <a:endParaRPr lang="en-US" sz="3600" b="1" dirty="0">
              <a:solidFill>
                <a:schemeClr val="tx2">
                  <a:lumMod val="60000"/>
                  <a:lumOff val="40000"/>
                </a:schemeClr>
              </a:solidFill>
            </a:endParaRPr>
          </a:p>
        </p:txBody>
      </p:sp>
      <p:sp>
        <p:nvSpPr>
          <p:cNvPr id="11" name="TextBox 10"/>
          <p:cNvSpPr txBox="1"/>
          <p:nvPr/>
        </p:nvSpPr>
        <p:spPr>
          <a:xfrm>
            <a:off x="34019" y="2929486"/>
            <a:ext cx="1493992" cy="1200329"/>
          </a:xfrm>
          <a:prstGeom prst="rect">
            <a:avLst/>
          </a:prstGeom>
          <a:noFill/>
        </p:spPr>
        <p:txBody>
          <a:bodyPr wrap="square" rtlCol="0">
            <a:spAutoFit/>
          </a:bodyPr>
          <a:lstStyle/>
          <a:p>
            <a:r>
              <a:rPr lang="en-US" sz="3600" b="1" dirty="0" smtClean="0">
                <a:solidFill>
                  <a:schemeClr val="tx2">
                    <a:lumMod val="60000"/>
                    <a:lumOff val="40000"/>
                  </a:schemeClr>
                </a:solidFill>
              </a:rPr>
              <a:t>Chân chống</a:t>
            </a:r>
            <a:endParaRPr lang="en-US" sz="3600" b="1" dirty="0">
              <a:solidFill>
                <a:schemeClr val="tx2">
                  <a:lumMod val="60000"/>
                  <a:lumOff val="40000"/>
                </a:schemeClr>
              </a:solidFill>
            </a:endParaRPr>
          </a:p>
        </p:txBody>
      </p:sp>
      <p:sp>
        <p:nvSpPr>
          <p:cNvPr id="12" name="TextBox 11"/>
          <p:cNvSpPr txBox="1"/>
          <p:nvPr/>
        </p:nvSpPr>
        <p:spPr>
          <a:xfrm>
            <a:off x="533400" y="5648713"/>
            <a:ext cx="1704506" cy="646331"/>
          </a:xfrm>
          <a:prstGeom prst="rect">
            <a:avLst/>
          </a:prstGeom>
          <a:noFill/>
        </p:spPr>
        <p:txBody>
          <a:bodyPr wrap="none" rtlCol="0">
            <a:spAutoFit/>
          </a:bodyPr>
          <a:lstStyle/>
          <a:p>
            <a:r>
              <a:rPr lang="en-US" sz="3600" b="1" dirty="0" smtClean="0">
                <a:solidFill>
                  <a:schemeClr val="tx2">
                    <a:lumMod val="60000"/>
                    <a:lumOff val="40000"/>
                  </a:schemeClr>
                </a:solidFill>
              </a:rPr>
              <a:t>Bánh xe</a:t>
            </a:r>
            <a:endParaRPr lang="en-US" sz="3600" b="1" dirty="0">
              <a:solidFill>
                <a:schemeClr val="tx2">
                  <a:lumMod val="60000"/>
                  <a:lumOff val="40000"/>
                </a:schemeClr>
              </a:solidFill>
            </a:endParaRPr>
          </a:p>
        </p:txBody>
      </p:sp>
      <p:sp>
        <p:nvSpPr>
          <p:cNvPr id="3" name="Right Arrow 2"/>
          <p:cNvSpPr/>
          <p:nvPr/>
        </p:nvSpPr>
        <p:spPr>
          <a:xfrm rot="7988824">
            <a:off x="7120138" y="2126658"/>
            <a:ext cx="532979" cy="31005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845226">
            <a:off x="4921187" y="1483622"/>
            <a:ext cx="500767" cy="28474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3853356">
            <a:off x="3415076" y="2115467"/>
            <a:ext cx="485050" cy="29784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2643667">
            <a:off x="585513" y="4313253"/>
            <a:ext cx="644819" cy="28979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9999646">
            <a:off x="1350320" y="5481159"/>
            <a:ext cx="525395" cy="18877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9433533">
            <a:off x="4312993" y="5477252"/>
            <a:ext cx="361462" cy="34292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4741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P spid="3" grpId="0" animBg="1"/>
      <p:bldP spid="4" grpId="0" animBg="1"/>
      <p:bldP spid="8" grpId="0" animBg="1"/>
      <p:bldP spid="13" grpId="0" animBg="1"/>
      <p:bldP spid="15"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911800" y="228600"/>
            <a:ext cx="7391400" cy="533400"/>
          </a:xfrm>
          <a:solidFill>
            <a:schemeClr val="bg1"/>
          </a:solidFill>
        </p:spPr>
        <p:txBody>
          <a:bodyPr>
            <a:noAutofit/>
          </a:bodyPr>
          <a:lstStyle/>
          <a:p>
            <a:r>
              <a:rPr lang="en-US" sz="4800" b="1" dirty="0" smtClean="0">
                <a:solidFill>
                  <a:srgbClr val="FF0000"/>
                </a:solidFill>
                <a:effectLst>
                  <a:outerShdw blurRad="38100" dist="38100" dir="2700000" algn="tl">
                    <a:srgbClr val="000000">
                      <a:alpha val="43137"/>
                    </a:srgbClr>
                  </a:outerShdw>
                </a:effectLst>
              </a:rPr>
              <a:t>Xe máy</a:t>
            </a:r>
            <a:endParaRPr lang="en-US" sz="48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772400" y="5686425"/>
            <a:ext cx="914400" cy="439738"/>
          </a:xfrm>
        </p:spPr>
        <p:txBody>
          <a:bodyPr>
            <a:normAutofit fontScale="85000" lnSpcReduction="20000"/>
          </a:bodyPr>
          <a:lstStyle/>
          <a:p>
            <a:endParaRPr lang="en-US" dirty="0"/>
          </a:p>
        </p:txBody>
      </p:sp>
      <p:pic>
        <p:nvPicPr>
          <p:cNvPr id="3074" name="Picture 2" descr="Thuê xe máy Honda L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1" y="943404"/>
            <a:ext cx="9144000" cy="6000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51940" y="2510135"/>
            <a:ext cx="1249060" cy="461665"/>
          </a:xfrm>
          <a:prstGeom prst="rect">
            <a:avLst/>
          </a:prstGeom>
          <a:noFill/>
        </p:spPr>
        <p:txBody>
          <a:bodyPr wrap="none" rtlCol="0">
            <a:spAutoFit/>
          </a:bodyPr>
          <a:lstStyle/>
          <a:p>
            <a:r>
              <a:rPr lang="en-US" sz="2400" b="1" i="1" dirty="0" smtClean="0">
                <a:solidFill>
                  <a:schemeClr val="tx2">
                    <a:lumMod val="60000"/>
                    <a:lumOff val="40000"/>
                  </a:schemeClr>
                </a:solidFill>
              </a:rPr>
              <a:t>Đèn pha</a:t>
            </a:r>
            <a:endParaRPr lang="en-US" sz="2400" b="1" i="1" dirty="0">
              <a:solidFill>
                <a:schemeClr val="tx2">
                  <a:lumMod val="60000"/>
                  <a:lumOff val="40000"/>
                </a:schemeClr>
              </a:solidFill>
            </a:endParaRPr>
          </a:p>
        </p:txBody>
      </p:sp>
      <p:sp>
        <p:nvSpPr>
          <p:cNvPr id="5" name="TextBox 4"/>
          <p:cNvSpPr txBox="1"/>
          <p:nvPr/>
        </p:nvSpPr>
        <p:spPr>
          <a:xfrm>
            <a:off x="7703381" y="4341114"/>
            <a:ext cx="1198020" cy="461665"/>
          </a:xfrm>
          <a:prstGeom prst="rect">
            <a:avLst/>
          </a:prstGeom>
          <a:noFill/>
        </p:spPr>
        <p:txBody>
          <a:bodyPr wrap="none" rtlCol="0">
            <a:spAutoFit/>
          </a:bodyPr>
          <a:lstStyle/>
          <a:p>
            <a:r>
              <a:rPr lang="en-US" sz="2400" b="1" i="1" dirty="0" smtClean="0">
                <a:solidFill>
                  <a:schemeClr val="tx2">
                    <a:lumMod val="60000"/>
                    <a:lumOff val="40000"/>
                  </a:schemeClr>
                </a:solidFill>
              </a:rPr>
              <a:t>Bánh xe</a:t>
            </a:r>
            <a:endParaRPr lang="en-US" sz="2400" b="1" i="1" dirty="0">
              <a:solidFill>
                <a:schemeClr val="tx2">
                  <a:lumMod val="60000"/>
                  <a:lumOff val="40000"/>
                </a:schemeClr>
              </a:solidFill>
            </a:endParaRPr>
          </a:p>
        </p:txBody>
      </p:sp>
      <p:sp>
        <p:nvSpPr>
          <p:cNvPr id="6" name="TextBox 5"/>
          <p:cNvSpPr txBox="1"/>
          <p:nvPr/>
        </p:nvSpPr>
        <p:spPr>
          <a:xfrm>
            <a:off x="3429000" y="2971800"/>
            <a:ext cx="184731" cy="369332"/>
          </a:xfrm>
          <a:prstGeom prst="rect">
            <a:avLst/>
          </a:prstGeom>
          <a:noFill/>
        </p:spPr>
        <p:txBody>
          <a:bodyPr wrap="none" rtlCol="0">
            <a:spAutoFit/>
          </a:bodyPr>
          <a:lstStyle/>
          <a:p>
            <a:endParaRPr lang="en-US" dirty="0"/>
          </a:p>
        </p:txBody>
      </p:sp>
      <p:sp>
        <p:nvSpPr>
          <p:cNvPr id="7" name="TextBox 6"/>
          <p:cNvSpPr txBox="1"/>
          <p:nvPr/>
        </p:nvSpPr>
        <p:spPr>
          <a:xfrm>
            <a:off x="3332746" y="2592579"/>
            <a:ext cx="999056" cy="461665"/>
          </a:xfrm>
          <a:prstGeom prst="rect">
            <a:avLst/>
          </a:prstGeom>
          <a:noFill/>
        </p:spPr>
        <p:txBody>
          <a:bodyPr wrap="none" rtlCol="0">
            <a:spAutoFit/>
          </a:bodyPr>
          <a:lstStyle/>
          <a:p>
            <a:r>
              <a:rPr lang="en-US" sz="2400" b="1" i="1" dirty="0" smtClean="0">
                <a:solidFill>
                  <a:schemeClr val="tx2">
                    <a:lumMod val="60000"/>
                    <a:lumOff val="40000"/>
                  </a:schemeClr>
                </a:solidFill>
              </a:rPr>
              <a:t>Yên xe</a:t>
            </a:r>
            <a:endParaRPr lang="en-US" sz="2400" b="1" i="1" dirty="0">
              <a:solidFill>
                <a:schemeClr val="tx2">
                  <a:lumMod val="60000"/>
                  <a:lumOff val="40000"/>
                </a:schemeClr>
              </a:solidFill>
            </a:endParaRPr>
          </a:p>
        </p:txBody>
      </p:sp>
      <p:sp>
        <p:nvSpPr>
          <p:cNvPr id="8" name="TextBox 7"/>
          <p:cNvSpPr txBox="1"/>
          <p:nvPr/>
        </p:nvSpPr>
        <p:spPr>
          <a:xfrm>
            <a:off x="4011" y="3329464"/>
            <a:ext cx="1253869" cy="461665"/>
          </a:xfrm>
          <a:prstGeom prst="rect">
            <a:avLst/>
          </a:prstGeom>
          <a:noFill/>
        </p:spPr>
        <p:txBody>
          <a:bodyPr wrap="none" rtlCol="0">
            <a:spAutoFit/>
          </a:bodyPr>
          <a:lstStyle/>
          <a:p>
            <a:r>
              <a:rPr lang="en-US" sz="2400" b="1" i="1" dirty="0" smtClean="0">
                <a:solidFill>
                  <a:schemeClr val="tx2">
                    <a:lumMod val="60000"/>
                    <a:lumOff val="40000"/>
                  </a:schemeClr>
                </a:solidFill>
              </a:rPr>
              <a:t>Đèn hậu</a:t>
            </a:r>
            <a:endParaRPr lang="en-US" sz="2400" b="1" i="1" dirty="0">
              <a:solidFill>
                <a:schemeClr val="tx2">
                  <a:lumMod val="60000"/>
                  <a:lumOff val="40000"/>
                </a:schemeClr>
              </a:solidFill>
            </a:endParaRPr>
          </a:p>
        </p:txBody>
      </p:sp>
      <p:sp>
        <p:nvSpPr>
          <p:cNvPr id="9" name="TextBox 8"/>
          <p:cNvSpPr txBox="1"/>
          <p:nvPr/>
        </p:nvSpPr>
        <p:spPr>
          <a:xfrm>
            <a:off x="328863" y="5980148"/>
            <a:ext cx="1103187" cy="461665"/>
          </a:xfrm>
          <a:prstGeom prst="rect">
            <a:avLst/>
          </a:prstGeom>
          <a:noFill/>
        </p:spPr>
        <p:txBody>
          <a:bodyPr wrap="none" rtlCol="0">
            <a:spAutoFit/>
          </a:bodyPr>
          <a:lstStyle/>
          <a:p>
            <a:r>
              <a:rPr lang="en-US" sz="2400" b="1" i="1" dirty="0" smtClean="0">
                <a:solidFill>
                  <a:schemeClr val="tx2">
                    <a:lumMod val="60000"/>
                    <a:lumOff val="40000"/>
                  </a:schemeClr>
                </a:solidFill>
              </a:rPr>
              <a:t>Ống pô</a:t>
            </a:r>
            <a:endParaRPr lang="en-US" sz="2400" b="1" i="1" dirty="0">
              <a:solidFill>
                <a:schemeClr val="tx2">
                  <a:lumMod val="60000"/>
                  <a:lumOff val="40000"/>
                </a:schemeClr>
              </a:solidFill>
            </a:endParaRPr>
          </a:p>
        </p:txBody>
      </p:sp>
      <p:sp>
        <p:nvSpPr>
          <p:cNvPr id="10" name="TextBox 9"/>
          <p:cNvSpPr txBox="1"/>
          <p:nvPr/>
        </p:nvSpPr>
        <p:spPr>
          <a:xfrm>
            <a:off x="4114800" y="1152344"/>
            <a:ext cx="2388795" cy="461665"/>
          </a:xfrm>
          <a:prstGeom prst="rect">
            <a:avLst/>
          </a:prstGeom>
          <a:noFill/>
        </p:spPr>
        <p:txBody>
          <a:bodyPr wrap="none" rtlCol="0">
            <a:spAutoFit/>
          </a:bodyPr>
          <a:lstStyle/>
          <a:p>
            <a:r>
              <a:rPr lang="en-US" sz="2400" b="1" i="1" dirty="0" smtClean="0">
                <a:solidFill>
                  <a:schemeClr val="tx2">
                    <a:lumMod val="60000"/>
                    <a:lumOff val="40000"/>
                  </a:schemeClr>
                </a:solidFill>
              </a:rPr>
              <a:t>Gương chiếu hậu</a:t>
            </a:r>
            <a:endParaRPr lang="en-US" sz="2400" b="1" i="1" dirty="0">
              <a:solidFill>
                <a:schemeClr val="tx2">
                  <a:lumMod val="60000"/>
                  <a:lumOff val="40000"/>
                </a:schemeClr>
              </a:solidFill>
            </a:endParaRPr>
          </a:p>
        </p:txBody>
      </p:sp>
      <p:sp>
        <p:nvSpPr>
          <p:cNvPr id="11" name="Right Arrow 10"/>
          <p:cNvSpPr/>
          <p:nvPr/>
        </p:nvSpPr>
        <p:spPr>
          <a:xfrm rot="1223321">
            <a:off x="5123719" y="1667033"/>
            <a:ext cx="609600" cy="21479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2241154">
            <a:off x="6229580" y="2722993"/>
            <a:ext cx="533400" cy="2080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8723410">
            <a:off x="7662411" y="4912789"/>
            <a:ext cx="457200" cy="22413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6351292">
            <a:off x="3557520" y="3147825"/>
            <a:ext cx="441035" cy="16192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60906" y="3662541"/>
            <a:ext cx="853242" cy="25717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8759276">
            <a:off x="1240466" y="5709597"/>
            <a:ext cx="616007" cy="21963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32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7" grpId="0"/>
      <p:bldP spid="8" grpId="0"/>
      <p:bldP spid="9" grpId="0"/>
      <p:bldP spid="10" grpId="0"/>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2057401" y="1"/>
            <a:ext cx="5029200" cy="923330"/>
          </a:xfrm>
        </p:spPr>
        <p:txBody>
          <a:bodyPr/>
          <a:lstStyle/>
          <a:p>
            <a:endParaRPr lang="en-US" dirty="0"/>
          </a:p>
        </p:txBody>
      </p:sp>
      <p:sp>
        <p:nvSpPr>
          <p:cNvPr id="8" name="Rectangle 7"/>
          <p:cNvSpPr/>
          <p:nvPr/>
        </p:nvSpPr>
        <p:spPr>
          <a:xfrm>
            <a:off x="2209800" y="0"/>
            <a:ext cx="4191000" cy="110799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50" normalizeH="0" baseline="0" noProof="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Arial"/>
                <a:ea typeface="+mn-ea"/>
                <a:cs typeface="+mn-cs"/>
              </a:rPr>
              <a:t>So </a:t>
            </a:r>
            <a:r>
              <a:rPr kumimoji="0" lang="en-US" sz="6600" b="1" i="0" u="none" strike="noStrike" kern="1200" cap="none" spc="50" normalizeH="0" baseline="0" noProof="0" dirty="0" err="1"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Arial"/>
                <a:ea typeface="+mn-ea"/>
                <a:cs typeface="+mn-cs"/>
              </a:rPr>
              <a:t>sánh</a:t>
            </a:r>
            <a:endParaRPr kumimoji="0" lang="en-US" sz="66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Arial"/>
              <a:ea typeface="+mn-ea"/>
              <a:cs typeface="+mn-cs"/>
            </a:endParaRPr>
          </a:p>
        </p:txBody>
      </p:sp>
      <p:pic>
        <p:nvPicPr>
          <p:cNvPr id="4" name="Picture 2" descr="BREEZE 24&quot; - ASAMA Bikes - Xe đạp Asama Việt Nam uy tín và chất lượ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133600"/>
            <a:ext cx="3867346" cy="38382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uê xe máy Honda L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943404"/>
            <a:ext cx="4563979" cy="553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61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i="1" dirty="0" err="1" smtClean="0">
                <a:solidFill>
                  <a:srgbClr val="FF0000"/>
                </a:solidFill>
                <a:effectLst>
                  <a:outerShdw blurRad="38100" dist="38100" dir="2700000" algn="tl">
                    <a:srgbClr val="000000">
                      <a:alpha val="43137"/>
                    </a:srgbClr>
                  </a:outerShdw>
                </a:effectLst>
              </a:rPr>
              <a:t>Xe</a:t>
            </a:r>
            <a:r>
              <a:rPr lang="en-US" b="1" i="1" dirty="0" smtClean="0">
                <a:solidFill>
                  <a:srgbClr val="FF0000"/>
                </a:solidFill>
                <a:effectLst>
                  <a:outerShdw blurRad="38100" dist="38100" dir="2700000" algn="tl">
                    <a:srgbClr val="000000">
                      <a:alpha val="43137"/>
                    </a:srgbClr>
                  </a:outerShdw>
                </a:effectLst>
              </a:rPr>
              <a:t> lam</a:t>
            </a:r>
            <a:endParaRPr lang="en-US" b="1" i="1"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3338238" y="0"/>
            <a:ext cx="2696123"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Mở</a:t>
            </a: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rộng</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5122" name="Picture 2" descr="Xe túc túc và những đồng đô-la lẻ (P2) | Phóng sự | Báo điện tử A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563012"/>
            <a:ext cx="7696200" cy="529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644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3671</TotalTime>
  <Words>354</Words>
  <Application>Microsoft Office PowerPoint</Application>
  <PresentationFormat>On-screen Show (4:3)</PresentationFormat>
  <Paragraphs>77</Paragraphs>
  <Slides>18</Slides>
  <Notes>0</Notes>
  <HiddenSlides>0</HiddenSlides>
  <MMClips>5</MMClips>
  <ScaleCrop>false</ScaleCrop>
  <HeadingPairs>
    <vt:vector size="4" baseType="variant">
      <vt:variant>
        <vt:lpstr>Theme</vt:lpstr>
      </vt:variant>
      <vt:variant>
        <vt:i4>10</vt:i4>
      </vt:variant>
      <vt:variant>
        <vt:lpstr>Slide Titles</vt:lpstr>
      </vt:variant>
      <vt:variant>
        <vt:i4>18</vt:i4>
      </vt:variant>
    </vt:vector>
  </HeadingPairs>
  <TitlesOfParts>
    <vt:vector size="28" baseType="lpstr">
      <vt:lpstr>Office Theme</vt:lpstr>
      <vt:lpstr>1_Default Design</vt:lpstr>
      <vt:lpstr>2_Default Design</vt:lpstr>
      <vt:lpstr>3_Default Design</vt:lpstr>
      <vt:lpstr>5_Default Design</vt:lpstr>
      <vt:lpstr>7_Default Design</vt:lpstr>
      <vt:lpstr>1_Office Theme</vt:lpstr>
      <vt:lpstr>13_Default Design</vt:lpstr>
      <vt:lpstr>14_Default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Xe máy</vt:lpstr>
      <vt:lpstr>PowerPoint Presentation</vt:lpstr>
      <vt:lpstr> Xe lam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 Software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Virtual PC</dc:creator>
  <cp:lastModifiedBy>Admin</cp:lastModifiedBy>
  <cp:revision>182</cp:revision>
  <dcterms:created xsi:type="dcterms:W3CDTF">2016-10-23T17:21:39Z</dcterms:created>
  <dcterms:modified xsi:type="dcterms:W3CDTF">2023-03-13T04:12:16Z</dcterms:modified>
</cp:coreProperties>
</file>