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8" r:id="rId2"/>
    <p:sldMasterId id="2147483733" r:id="rId3"/>
    <p:sldMasterId id="2147483748" r:id="rId4"/>
    <p:sldMasterId id="2147483763" r:id="rId5"/>
    <p:sldMasterId id="2147483793" r:id="rId6"/>
    <p:sldMasterId id="2147483805" r:id="rId7"/>
  </p:sldMasterIdLst>
  <p:sldIdLst>
    <p:sldId id="279" r:id="rId8"/>
    <p:sldId id="301" r:id="rId9"/>
    <p:sldId id="302" r:id="rId10"/>
    <p:sldId id="303" r:id="rId11"/>
    <p:sldId id="304" r:id="rId12"/>
    <p:sldId id="300" r:id="rId13"/>
    <p:sldId id="284" r:id="rId14"/>
    <p:sldId id="308" r:id="rId15"/>
    <p:sldId id="286" r:id="rId16"/>
    <p:sldId id="293" r:id="rId17"/>
    <p:sldId id="305" r:id="rId18"/>
    <p:sldId id="289" r:id="rId19"/>
    <p:sldId id="306" r:id="rId20"/>
    <p:sldId id="290" r:id="rId21"/>
    <p:sldId id="30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FF"/>
    <a:srgbClr val="FFFF00"/>
    <a:srgbClr val="FF0000"/>
    <a:srgbClr val="FF33CC"/>
    <a:srgbClr val="0000FF"/>
    <a:srgbClr val="FFFFCC"/>
    <a:srgbClr val="66FF66"/>
    <a:srgbClr val="FFFF99"/>
    <a:srgbClr val="9900CC"/>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5" autoAdjust="0"/>
    <p:restoredTop sz="94660"/>
  </p:normalViewPr>
  <p:slideViewPr>
    <p:cSldViewPr>
      <p:cViewPr varScale="1">
        <p:scale>
          <a:sx n="69" d="100"/>
          <a:sy n="69" d="100"/>
        </p:scale>
        <p:origin x="1428"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AC0120-E2A0-4161-BF9E-A12436A676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561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9ACBD9-CBA0-4749-84E4-1E270488C7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9519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0DC16F-4471-4E87-9EC8-E2112F6877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8082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F68E12-4C18-43DB-95FD-86B32B7560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1057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44475"/>
            <a:ext cx="8385175" cy="14319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38200" y="40767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18075" y="40767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245225"/>
            <a:ext cx="1901825" cy="476250"/>
          </a:xfrm>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a:xfrm>
            <a:off x="3429000" y="6245225"/>
            <a:ext cx="2895600" cy="476250"/>
          </a:xfrm>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a:xfrm>
            <a:off x="6937375" y="6245225"/>
            <a:ext cx="1901825" cy="476250"/>
          </a:xfrm>
        </p:spPr>
        <p:txBody>
          <a:bodyPr/>
          <a:lstStyle>
            <a:lvl1pPr>
              <a:defRPr smtClean="0"/>
            </a:lvl1pPr>
          </a:lstStyle>
          <a:p>
            <a:pPr>
              <a:defRPr/>
            </a:pPr>
            <a:fld id="{106211A4-E113-492F-9412-A84369C0C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1995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C49996-98C6-47B3-B7B1-74795CB46D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9758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0FEBA3-2FEF-4399-BBDD-E10ED29840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3217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23F6D1-ECBC-4F47-80EC-26D6ACE9F6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4027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B432A1-600C-4CF9-B9B7-C74EC97F1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7134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B3687E-BA88-4828-B1AA-7A6E89ED38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3695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F474A3A-9602-43ED-8605-9E84BC1F93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9096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F44561-3E3D-459E-91AB-D40CF48B11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5821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C8522D2-E682-49D1-A43B-98670B6971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4453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D3B392-C28A-472A-BD6D-88AA99B897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2205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B448C5-18F0-4E92-A2B7-9D09129B7F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224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894D62-E313-4613-927A-8CCEA4A935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6436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71DAE2-D15B-4350-9781-303203C3C5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6265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311D3A-AB73-440E-999A-D61C7E17EB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7598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792DEF-B9D1-4118-B91E-50B8BC62E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8157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44475"/>
            <a:ext cx="8385175" cy="14319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38200" y="40767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18075" y="40767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245225"/>
            <a:ext cx="1901825" cy="476250"/>
          </a:xfrm>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a:xfrm>
            <a:off x="3429000" y="6245225"/>
            <a:ext cx="2895600" cy="476250"/>
          </a:xfrm>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a:xfrm>
            <a:off x="6937375" y="6245225"/>
            <a:ext cx="1901825" cy="476250"/>
          </a:xfrm>
        </p:spPr>
        <p:txBody>
          <a:bodyPr/>
          <a:lstStyle>
            <a:lvl1pPr>
              <a:defRPr smtClean="0"/>
            </a:lvl1pPr>
          </a:lstStyle>
          <a:p>
            <a:pPr>
              <a:defRPr/>
            </a:pPr>
            <a:fld id="{76CA6C6C-0E76-4F4F-AD03-6144A1F46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5923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1F9E3F-B8ED-4DD5-91CB-C9D0278510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565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0FEBA3-2FEF-4399-BBDD-E10ED29840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878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EDEB95-6537-4399-95F5-288C77FDD5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5374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23F6D1-ECBC-4F47-80EC-26D6ACE9F6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9644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B432A1-600C-4CF9-B9B7-C74EC97F1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1893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B3687E-BA88-4828-B1AA-7A6E89ED38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20053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F474A3A-9602-43ED-8605-9E84BC1F93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231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C8522D2-E682-49D1-A43B-98670B6971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97209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D3B392-C28A-472A-BD6D-88AA99B897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33935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B448C5-18F0-4E92-A2B7-9D09129B7F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186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894D62-E313-4613-927A-8CCEA4A935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7485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71DAE2-D15B-4350-9781-303203C3C5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45789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311D3A-AB73-440E-999A-D61C7E17EB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195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7A68ED-7574-4A7D-8EC5-C6C2BC9A49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36838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792DEF-B9D1-4118-B91E-50B8BC62E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31115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44475"/>
            <a:ext cx="8385175" cy="14319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38200" y="40767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18075" y="40767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245225"/>
            <a:ext cx="1901825" cy="476250"/>
          </a:xfrm>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a:xfrm>
            <a:off x="3429000" y="6245225"/>
            <a:ext cx="2895600" cy="476250"/>
          </a:xfrm>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a:xfrm>
            <a:off x="6937375" y="6245225"/>
            <a:ext cx="1901825" cy="476250"/>
          </a:xfrm>
        </p:spPr>
        <p:txBody>
          <a:bodyPr/>
          <a:lstStyle>
            <a:lvl1pPr>
              <a:defRPr smtClean="0"/>
            </a:lvl1pPr>
          </a:lstStyle>
          <a:p>
            <a:pPr>
              <a:defRPr/>
            </a:pPr>
            <a:fld id="{76CA6C6C-0E76-4F4F-AD03-6144A1F46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11420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1F9E3F-B8ED-4DD5-91CB-C9D0278510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11746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0FEBA3-2FEF-4399-BBDD-E10ED29840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0220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23F6D1-ECBC-4F47-80EC-26D6ACE9F6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51238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B432A1-600C-4CF9-B9B7-C74EC97F1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62705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B3687E-BA88-4828-B1AA-7A6E89ED38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93305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F474A3A-9602-43ED-8605-9E84BC1F93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4412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C8522D2-E682-49D1-A43B-98670B6971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33820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D3B392-C28A-472A-BD6D-88AA99B897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3781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344906E-EF5B-40D0-A0E1-A1A5B09C90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39822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B448C5-18F0-4E92-A2B7-9D09129B7F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2586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894D62-E313-4613-927A-8CCEA4A935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40178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71DAE2-D15B-4350-9781-303203C3C5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3027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311D3A-AB73-440E-999A-D61C7E17EB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15958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792DEF-B9D1-4118-B91E-50B8BC62E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97118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44475"/>
            <a:ext cx="8385175" cy="14319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38200" y="40767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18075" y="40767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245225"/>
            <a:ext cx="1901825" cy="476250"/>
          </a:xfrm>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a:xfrm>
            <a:off x="3429000" y="6245225"/>
            <a:ext cx="2895600" cy="476250"/>
          </a:xfrm>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a:xfrm>
            <a:off x="6937375" y="6245225"/>
            <a:ext cx="1901825" cy="476250"/>
          </a:xfrm>
        </p:spPr>
        <p:txBody>
          <a:bodyPr/>
          <a:lstStyle>
            <a:lvl1pPr>
              <a:defRPr smtClean="0"/>
            </a:lvl1pPr>
          </a:lstStyle>
          <a:p>
            <a:pPr>
              <a:defRPr/>
            </a:pPr>
            <a:fld id="{76CA6C6C-0E76-4F4F-AD03-6144A1F46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31420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1F9E3F-B8ED-4DD5-91CB-C9D0278510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48734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0FEBA3-2FEF-4399-BBDD-E10ED29840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59751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23F6D1-ECBC-4F47-80EC-26D6ACE9F6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33242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B432A1-600C-4CF9-B9B7-C74EC97F1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626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38955B-84A4-4C3D-84EB-953711C95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21838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B3687E-BA88-4828-B1AA-7A6E89ED38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17021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F474A3A-9602-43ED-8605-9E84BC1F93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382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C8522D2-E682-49D1-A43B-98670B6971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9124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D3B392-C28A-472A-BD6D-88AA99B897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8920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B448C5-18F0-4E92-A2B7-9D09129B7F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3267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894D62-E313-4613-927A-8CCEA4A935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38893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71DAE2-D15B-4350-9781-303203C3C5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66465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311D3A-AB73-440E-999A-D61C7E17EB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56430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792DEF-B9D1-4118-B91E-50B8BC62E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11623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44475"/>
            <a:ext cx="8385175" cy="14319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38200" y="40767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18075" y="40767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245225"/>
            <a:ext cx="1901825" cy="476250"/>
          </a:xfrm>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a:xfrm>
            <a:off x="3429000" y="6245225"/>
            <a:ext cx="2895600" cy="476250"/>
          </a:xfrm>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a:xfrm>
            <a:off x="6937375" y="6245225"/>
            <a:ext cx="1901825" cy="476250"/>
          </a:xfrm>
        </p:spPr>
        <p:txBody>
          <a:bodyPr/>
          <a:lstStyle>
            <a:lvl1pPr>
              <a:defRPr smtClean="0"/>
            </a:lvl1pPr>
          </a:lstStyle>
          <a:p>
            <a:pPr>
              <a:defRPr/>
            </a:pPr>
            <a:fld id="{76CA6C6C-0E76-4F4F-AD03-6144A1F46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4478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025ECB-D656-4999-AE56-F867F41425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19149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1F9E3F-B8ED-4DD5-91CB-C9D0278510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41250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3F239B-0748-42E9-88D1-E2E30661D85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9344249"/>
      </p:ext>
    </p:extLst>
  </p:cSld>
  <p:clrMapOvr>
    <a:masterClrMapping/>
  </p:clrMapOvr>
  <p:transition>
    <p:cove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1229E1F-260A-4D93-8024-E2DC6089084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3016435"/>
      </p:ext>
    </p:extLst>
  </p:cSld>
  <p:clrMapOvr>
    <a:masterClrMapping/>
  </p:clrMapOvr>
  <p:transition>
    <p:cove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FD1E27-1DE9-4419-91CD-5F6D8C7E162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0521350"/>
      </p:ext>
    </p:extLst>
  </p:cSld>
  <p:clrMapOvr>
    <a:masterClrMapping/>
  </p:clrMapOvr>
  <p:transition>
    <p:cove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3B1B639-636C-49B8-82D6-8314C73632C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3700822"/>
      </p:ext>
    </p:extLst>
  </p:cSld>
  <p:clrMapOvr>
    <a:masterClrMapping/>
  </p:clrMapOvr>
  <p:transition>
    <p:cove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09D6BE1-0F6A-4406-B10E-C9D10D40F40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3711528"/>
      </p:ext>
    </p:extLst>
  </p:cSld>
  <p:clrMapOvr>
    <a:masterClrMapping/>
  </p:clrMapOvr>
  <p:transition>
    <p:cove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E7F9686-F064-4F49-97DF-1C2FBA333DE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8103669"/>
      </p:ext>
    </p:extLst>
  </p:cSld>
  <p:clrMapOvr>
    <a:masterClrMapping/>
  </p:clrMapOvr>
  <p:transition>
    <p:cove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F85EA60-9467-4D71-AE4F-EA9F90676C69}"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80066845"/>
      </p:ext>
    </p:extLst>
  </p:cSld>
  <p:clrMapOvr>
    <a:masterClrMapping/>
  </p:clrMapOvr>
  <p:transition>
    <p:cove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A4972D7-D1FD-4090-B083-23F40771F81A}"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23756835"/>
      </p:ext>
    </p:extLst>
  </p:cSld>
  <p:clrMapOvr>
    <a:masterClrMapping/>
  </p:clrMapOvr>
  <p:transition>
    <p:cove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691312-45B6-469E-97FD-093055A5EAB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3218977"/>
      </p:ext>
    </p:extLst>
  </p:cSld>
  <p:clrMapOvr>
    <a:masterClrMapping/>
  </p:clrMapOvr>
  <p:transition>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F64BFD-7114-41FC-8816-75B2A39662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5596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E3551F7-B416-4544-AF03-28E2E7B53D84}"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3024153"/>
      </p:ext>
    </p:extLst>
  </p:cSld>
  <p:clrMapOvr>
    <a:masterClrMapping/>
  </p:clrMapOvr>
  <p:transition>
    <p:cove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9A53E0F-ED32-4A54-89B5-0E2BCF992941}"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58611443"/>
      </p:ext>
    </p:extLst>
  </p:cSld>
  <p:clrMapOvr>
    <a:masterClrMapping/>
  </p:clrMapOvr>
  <p:transition>
    <p:cove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CDC4F37-3F26-461D-B6A2-D6E7E04F4CCA}"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0395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B41FAC5-756B-443A-99EF-57CD81A4CB4D}"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01663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590FB03-6A87-4769-A705-867D8CC0A2AA}"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6460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8CF73D-335B-4103-B537-A6E6D7E358FD}"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430638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CDD047-86AD-4ABD-A3AD-54B404F9EE34}"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05056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522DC3-9F81-432A-8039-B0E004C23A1D}"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4991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9FDB1F5-CB32-4D6F-820E-CD13966BAB7E}"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45289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D408D4-A869-413C-B269-B9886268C337}"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5671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CC091C-EE2B-4EBD-89C0-D26765BACF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02534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27F968-1F60-4320-8D4A-140A97D43D23}"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82845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81E8C2-EB5C-4044-A123-C033A816243D}"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41819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D96A9B4-C406-4012-9031-D3DC74DC479B}"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8224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6.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7.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9E0B4437-38CF-4B14-982A-0796F052BC5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6680159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78D50EC9-1278-4DD6-875D-73947F8D8B2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2500348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78D50EC9-1278-4DD6-875D-73947F8D8B2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6737031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78D50EC9-1278-4DD6-875D-73947F8D8B2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7124868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78D50EC9-1278-4DD6-875D-73947F8D8B2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2258940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7D2363B-07CB-4573-A6B6-D89BC7A2C33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786373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cover/>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vi-VN" altLang="en-US" smtClean="0"/>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vi-VN"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B7EB50-4C5E-406B-97E2-665598946120}" type="slidenum">
              <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vi-VN"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708767"/>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5.jpg"/><Relationship Id="rId12" Type="http://schemas.openxmlformats.org/officeDocument/2006/relationships/image" Target="../media/image20.gif"/><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eg"/><Relationship Id="rId1" Type="http://schemas.openxmlformats.org/officeDocument/2006/relationships/slideLayout" Target="../slideLayouts/slideLayout83.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5.wm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7.xml"/><Relationship Id="rId1" Type="http://schemas.openxmlformats.org/officeDocument/2006/relationships/audio" Target="file:///E:\titi\YEN\YenGDMN07B\doc%20lan1.wav"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7.xml"/><Relationship Id="rId1" Type="http://schemas.openxmlformats.org/officeDocument/2006/relationships/audio" Target="file:///E:\titi\YEN\YenGDMN07B\doc%20lan1.wav"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7.xml"/><Relationship Id="rId1" Type="http://schemas.openxmlformats.org/officeDocument/2006/relationships/audio" Target="file:///E:\titi\YEN\YenGDMN07B\doc%20lan1.wav"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7.xml"/><Relationship Id="rId1" Type="http://schemas.openxmlformats.org/officeDocument/2006/relationships/audio" Target="file:///E:\titi\YEN\YenGDMN07B\doc%20lan1.wav"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icture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574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EC86B4260ABE4D00AED24191244CEFB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276600"/>
            <a:ext cx="17494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4"/>
          <p:cNvSpPr>
            <a:spLocks noChangeArrowheads="1"/>
          </p:cNvSpPr>
          <p:nvPr/>
        </p:nvSpPr>
        <p:spPr bwMode="auto">
          <a:xfrm>
            <a:off x="762000" y="457200"/>
            <a:ext cx="7543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endParaRPr lang="en-US" sz="2400" b="1" dirty="0" smtClean="0">
              <a:solidFill>
                <a:srgbClr val="0D0D0D"/>
              </a:solidFill>
              <a:latin typeface=".VnTime" pitchFamily="34" charset="0"/>
            </a:endParaRPr>
          </a:p>
        </p:txBody>
      </p:sp>
      <p:sp>
        <p:nvSpPr>
          <p:cNvPr id="4101" name="Rectangle 5"/>
          <p:cNvSpPr>
            <a:spLocks noChangeArrowheads="1"/>
          </p:cNvSpPr>
          <p:nvPr/>
        </p:nvSpPr>
        <p:spPr bwMode="auto">
          <a:xfrm>
            <a:off x="1371600" y="1600200"/>
            <a:ext cx="6019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fontAlgn="base">
              <a:spcBef>
                <a:spcPct val="20000"/>
              </a:spcBef>
              <a:spcAft>
                <a:spcPct val="0"/>
              </a:spcAft>
            </a:pPr>
            <a:endParaRPr lang="en-US" sz="3200" b="1" dirty="0" smtClean="0">
              <a:solidFill>
                <a:srgbClr val="FF3300"/>
              </a:solidFill>
              <a:latin typeface=".VnTime" pitchFamily="34" charset="0"/>
            </a:endParaRPr>
          </a:p>
        </p:txBody>
      </p:sp>
      <p:pic>
        <p:nvPicPr>
          <p:cNvPr id="4102" name="Picture 7" descr="Picture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429000"/>
            <a:ext cx="10668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8" descr="EC86B4260ABE4D00AED24191244CEFB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94575" y="-457200"/>
            <a:ext cx="17494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600200" y="0"/>
            <a:ext cx="6251575" cy="861774"/>
          </a:xfrm>
          <a:prstGeom prst="rect">
            <a:avLst/>
          </a:prstGeom>
        </p:spPr>
        <p:txBody>
          <a:bodyPr wrap="square">
            <a:spAutoFit/>
          </a:bodyPr>
          <a:lstStyle/>
          <a:p>
            <a:pPr lvl="0" algn="ctr" fontAlgn="base">
              <a:spcBef>
                <a:spcPct val="50000"/>
              </a:spcBef>
              <a:spcAft>
                <a:spcPct val="0"/>
              </a:spcAft>
            </a:pPr>
            <a:r>
              <a:rPr lang="en-US" sz="2000" b="1" dirty="0">
                <a:solidFill>
                  <a:srgbClr val="0000FF"/>
                </a:solidFill>
                <a:latin typeface="Times New Roman" pitchFamily="18" charset="0"/>
                <a:cs typeface="Times New Roman" pitchFamily="18" charset="0"/>
              </a:rPr>
              <a:t>PHÒNG GIÁO DỤC QUẬN LONG BIÊN</a:t>
            </a:r>
          </a:p>
          <a:p>
            <a:pPr lvl="0" algn="ctr" fontAlgn="base">
              <a:spcBef>
                <a:spcPct val="50000"/>
              </a:spcBef>
              <a:spcAft>
                <a:spcPct val="0"/>
              </a:spcAft>
            </a:pPr>
            <a:r>
              <a:rPr lang="en-US" sz="2000" b="1" dirty="0">
                <a:solidFill>
                  <a:srgbClr val="0000FF"/>
                </a:solidFill>
                <a:latin typeface="Times New Roman" pitchFamily="18" charset="0"/>
                <a:cs typeface="Times New Roman" pitchFamily="18" charset="0"/>
              </a:rPr>
              <a:t>   TRƯỜNG MẦM NON GIANG BIÊN</a:t>
            </a:r>
          </a:p>
        </p:txBody>
      </p:sp>
      <p:sp>
        <p:nvSpPr>
          <p:cNvPr id="3" name="Rectangle 2"/>
          <p:cNvSpPr/>
          <p:nvPr/>
        </p:nvSpPr>
        <p:spPr>
          <a:xfrm>
            <a:off x="1524000" y="1068795"/>
            <a:ext cx="6019800" cy="707886"/>
          </a:xfrm>
          <a:prstGeom prst="rect">
            <a:avLst/>
          </a:prstGeom>
        </p:spPr>
        <p:txBody>
          <a:bodyPr wrap="square">
            <a:spAutoFit/>
          </a:bodyPr>
          <a:lstStyle/>
          <a:p>
            <a:pPr lvl="0" algn="ctr"/>
            <a:r>
              <a:rPr lang="en-US" sz="4000" b="1" spc="50" dirty="0">
                <a:ln w="11430"/>
                <a:solidFill>
                  <a:srgbClr val="0000FF"/>
                </a:solidFill>
                <a:effectLst>
                  <a:outerShdw blurRad="76200" dist="50800" dir="5400000" algn="tl" rotWithShape="0">
                    <a:srgbClr val="000000">
                      <a:alpha val="65000"/>
                    </a:srgbClr>
                  </a:outerShdw>
                </a:effectLst>
                <a:latin typeface=".VnAvantH" pitchFamily="34" charset="0"/>
                <a:cs typeface="Times New Roman" pitchFamily="18" charset="0"/>
              </a:rPr>
              <a:t>KHÁM PHÁ KHOA HỌC</a:t>
            </a:r>
          </a:p>
        </p:txBody>
      </p:sp>
      <p:sp>
        <p:nvSpPr>
          <p:cNvPr id="4" name="Rectangle 3"/>
          <p:cNvSpPr/>
          <p:nvPr/>
        </p:nvSpPr>
        <p:spPr>
          <a:xfrm>
            <a:off x="609600" y="2187265"/>
            <a:ext cx="7696200" cy="2739211"/>
          </a:xfrm>
          <a:prstGeom prst="rect">
            <a:avLst/>
          </a:prstGeom>
        </p:spPr>
        <p:txBody>
          <a:bodyPr wrap="square">
            <a:spAutoFit/>
          </a:bodyPr>
          <a:lstStyle/>
          <a:p>
            <a:pPr lvl="0" algn="ctr"/>
            <a:r>
              <a:rPr lang="en-US" sz="3400" b="1" dirty="0" err="1">
                <a:solidFill>
                  <a:srgbClr val="C00000"/>
                </a:solidFill>
                <a:latin typeface="Times New Roman" pitchFamily="18" charset="0"/>
                <a:cs typeface="Times New Roman" pitchFamily="18" charset="0"/>
              </a:rPr>
              <a:t>Đề</a:t>
            </a:r>
            <a:r>
              <a:rPr lang="en-US" sz="3400" b="1" dirty="0">
                <a:solidFill>
                  <a:srgbClr val="C00000"/>
                </a:solidFill>
                <a:latin typeface="Times New Roman" pitchFamily="18" charset="0"/>
                <a:cs typeface="Times New Roman" pitchFamily="18" charset="0"/>
              </a:rPr>
              <a:t> </a:t>
            </a:r>
            <a:r>
              <a:rPr lang="en-US" sz="3400" b="1" dirty="0" err="1">
                <a:solidFill>
                  <a:srgbClr val="C00000"/>
                </a:solidFill>
                <a:latin typeface="Times New Roman" pitchFamily="18" charset="0"/>
                <a:cs typeface="Times New Roman" pitchFamily="18" charset="0"/>
              </a:rPr>
              <a:t>tài</a:t>
            </a:r>
            <a:r>
              <a:rPr lang="en-US" sz="3400" b="1" dirty="0">
                <a:solidFill>
                  <a:srgbClr val="C00000"/>
                </a:solidFill>
                <a:latin typeface="Times New Roman" pitchFamily="18" charset="0"/>
                <a:cs typeface="Times New Roman" pitchFamily="18" charset="0"/>
              </a:rPr>
              <a:t>: </a:t>
            </a:r>
            <a:r>
              <a:rPr lang="en-US" sz="3400" b="1" dirty="0" err="1">
                <a:solidFill>
                  <a:srgbClr val="C00000"/>
                </a:solidFill>
                <a:latin typeface="Times New Roman" pitchFamily="18" charset="0"/>
                <a:cs typeface="Times New Roman" pitchFamily="18" charset="0"/>
              </a:rPr>
              <a:t>Tìm</a:t>
            </a:r>
            <a:r>
              <a:rPr lang="en-US" sz="3400" b="1" dirty="0">
                <a:solidFill>
                  <a:srgbClr val="C00000"/>
                </a:solidFill>
                <a:latin typeface="Times New Roman" pitchFamily="18" charset="0"/>
                <a:cs typeface="Times New Roman" pitchFamily="18" charset="0"/>
              </a:rPr>
              <a:t> </a:t>
            </a:r>
            <a:r>
              <a:rPr lang="en-US" sz="3400" b="1" dirty="0" err="1">
                <a:solidFill>
                  <a:srgbClr val="C00000"/>
                </a:solidFill>
                <a:latin typeface="Times New Roman" pitchFamily="18" charset="0"/>
                <a:cs typeface="Times New Roman" pitchFamily="18" charset="0"/>
              </a:rPr>
              <a:t>hiểu</a:t>
            </a:r>
            <a:r>
              <a:rPr lang="en-US" sz="3400" b="1" dirty="0">
                <a:solidFill>
                  <a:srgbClr val="C00000"/>
                </a:solidFill>
                <a:latin typeface="Times New Roman" pitchFamily="18" charset="0"/>
                <a:cs typeface="Times New Roman" pitchFamily="18" charset="0"/>
              </a:rPr>
              <a:t> </a:t>
            </a:r>
            <a:r>
              <a:rPr lang="en-US" sz="3400" b="1" dirty="0" err="1">
                <a:solidFill>
                  <a:srgbClr val="C00000"/>
                </a:solidFill>
                <a:latin typeface="Times New Roman" pitchFamily="18" charset="0"/>
                <a:cs typeface="Times New Roman" pitchFamily="18" charset="0"/>
              </a:rPr>
              <a:t>một</a:t>
            </a:r>
            <a:r>
              <a:rPr lang="en-US" sz="3400" b="1" dirty="0">
                <a:solidFill>
                  <a:srgbClr val="C00000"/>
                </a:solidFill>
                <a:latin typeface="Times New Roman" pitchFamily="18" charset="0"/>
                <a:cs typeface="Times New Roman" pitchFamily="18" charset="0"/>
              </a:rPr>
              <a:t> </a:t>
            </a:r>
            <a:r>
              <a:rPr lang="en-US" sz="3400" b="1" dirty="0" err="1">
                <a:solidFill>
                  <a:srgbClr val="C00000"/>
                </a:solidFill>
                <a:latin typeface="Times New Roman" pitchFamily="18" charset="0"/>
                <a:cs typeface="Times New Roman" pitchFamily="18" charset="0"/>
              </a:rPr>
              <a:t>số</a:t>
            </a:r>
            <a:r>
              <a:rPr lang="en-US" sz="3400" b="1" dirty="0">
                <a:solidFill>
                  <a:srgbClr val="C00000"/>
                </a:solidFill>
                <a:latin typeface="Times New Roman" pitchFamily="18" charset="0"/>
                <a:cs typeface="Times New Roman" pitchFamily="18" charset="0"/>
              </a:rPr>
              <a:t> </a:t>
            </a:r>
            <a:r>
              <a:rPr lang="en-US" sz="3400" b="1" dirty="0" err="1">
                <a:solidFill>
                  <a:srgbClr val="C00000"/>
                </a:solidFill>
                <a:latin typeface="Times New Roman" pitchFamily="18" charset="0"/>
                <a:cs typeface="Times New Roman" pitchFamily="18" charset="0"/>
              </a:rPr>
              <a:t>phương</a:t>
            </a:r>
            <a:r>
              <a:rPr lang="en-US" sz="3400" b="1" dirty="0">
                <a:solidFill>
                  <a:srgbClr val="C00000"/>
                </a:solidFill>
                <a:latin typeface="Times New Roman" pitchFamily="18" charset="0"/>
                <a:cs typeface="Times New Roman" pitchFamily="18" charset="0"/>
              </a:rPr>
              <a:t> </a:t>
            </a:r>
            <a:r>
              <a:rPr lang="en-US" sz="3400" b="1" dirty="0" err="1">
                <a:solidFill>
                  <a:srgbClr val="C00000"/>
                </a:solidFill>
                <a:latin typeface="Times New Roman" pitchFamily="18" charset="0"/>
                <a:cs typeface="Times New Roman" pitchFamily="18" charset="0"/>
              </a:rPr>
              <a:t>tiện</a:t>
            </a:r>
            <a:r>
              <a:rPr lang="en-US" sz="3400" b="1" dirty="0">
                <a:solidFill>
                  <a:srgbClr val="C00000"/>
                </a:solidFill>
                <a:latin typeface="Times New Roman" pitchFamily="18" charset="0"/>
                <a:cs typeface="Times New Roman" pitchFamily="18" charset="0"/>
              </a:rPr>
              <a:t>    </a:t>
            </a:r>
            <a:r>
              <a:rPr lang="en-US" sz="3400" b="1" dirty="0" err="1">
                <a:solidFill>
                  <a:srgbClr val="C00000"/>
                </a:solidFill>
                <a:latin typeface="Times New Roman" pitchFamily="18" charset="0"/>
                <a:cs typeface="Times New Roman" pitchFamily="18" charset="0"/>
              </a:rPr>
              <a:t>giao</a:t>
            </a:r>
            <a:r>
              <a:rPr lang="en-US" sz="3400" b="1" dirty="0">
                <a:solidFill>
                  <a:srgbClr val="C00000"/>
                </a:solidFill>
                <a:latin typeface="Times New Roman" pitchFamily="18" charset="0"/>
                <a:cs typeface="Times New Roman" pitchFamily="18" charset="0"/>
              </a:rPr>
              <a:t> </a:t>
            </a:r>
            <a:r>
              <a:rPr lang="en-US" sz="3400" b="1" dirty="0" err="1">
                <a:solidFill>
                  <a:srgbClr val="C00000"/>
                </a:solidFill>
                <a:latin typeface="Times New Roman" pitchFamily="18" charset="0"/>
                <a:cs typeface="Times New Roman" pitchFamily="18" charset="0"/>
              </a:rPr>
              <a:t>thông</a:t>
            </a:r>
            <a:r>
              <a:rPr lang="en-US" sz="3400" b="1" dirty="0">
                <a:solidFill>
                  <a:srgbClr val="C00000"/>
                </a:solidFill>
                <a:latin typeface="Times New Roman" pitchFamily="18" charset="0"/>
                <a:cs typeface="Times New Roman" pitchFamily="18" charset="0"/>
              </a:rPr>
              <a:t> </a:t>
            </a:r>
            <a:r>
              <a:rPr lang="en-US" sz="3400" b="1" dirty="0" err="1" smtClean="0">
                <a:solidFill>
                  <a:srgbClr val="C00000"/>
                </a:solidFill>
                <a:latin typeface="Times New Roman" pitchFamily="18" charset="0"/>
                <a:cs typeface="Times New Roman" pitchFamily="18" charset="0"/>
              </a:rPr>
              <a:t>đường</a:t>
            </a:r>
            <a:r>
              <a:rPr lang="en-US" sz="3400" b="1" dirty="0" smtClean="0">
                <a:solidFill>
                  <a:srgbClr val="C00000"/>
                </a:solidFill>
                <a:latin typeface="Times New Roman" pitchFamily="18" charset="0"/>
                <a:cs typeface="Times New Roman" pitchFamily="18" charset="0"/>
              </a:rPr>
              <a:t> </a:t>
            </a:r>
            <a:r>
              <a:rPr lang="en-US" sz="3400" b="1" dirty="0" err="1" smtClean="0">
                <a:solidFill>
                  <a:srgbClr val="C00000"/>
                </a:solidFill>
                <a:latin typeface="Times New Roman" pitchFamily="18" charset="0"/>
                <a:cs typeface="Times New Roman" pitchFamily="18" charset="0"/>
              </a:rPr>
              <a:t>sắt</a:t>
            </a:r>
            <a:endParaRPr lang="en-US" sz="3400" b="1" dirty="0">
              <a:solidFill>
                <a:srgbClr val="C00000"/>
              </a:solidFill>
              <a:latin typeface="Times New Roman" pitchFamily="18" charset="0"/>
              <a:cs typeface="Times New Roman" pitchFamily="18" charset="0"/>
            </a:endParaRPr>
          </a:p>
          <a:p>
            <a:pPr lvl="0" algn="ctr"/>
            <a:endParaRPr lang="en-US" sz="3200" b="1" dirty="0" smtClean="0">
              <a:solidFill>
                <a:prstClr val="black"/>
              </a:solidFill>
              <a:latin typeface="Times New Roman" pitchFamily="18" charset="0"/>
              <a:cs typeface="Times New Roman" pitchFamily="18" charset="0"/>
            </a:endParaRPr>
          </a:p>
          <a:p>
            <a:pPr lvl="0" algn="ctr"/>
            <a:endParaRPr lang="en-US" sz="3600" b="1" dirty="0" smtClean="0">
              <a:solidFill>
                <a:srgbClr val="0000FF"/>
              </a:solidFill>
              <a:latin typeface="Times New Roman" pitchFamily="18" charset="0"/>
              <a:cs typeface="Times New Roman" pitchFamily="18" charset="0"/>
            </a:endParaRPr>
          </a:p>
          <a:p>
            <a:pPr lvl="0" algn="ctr"/>
            <a:r>
              <a:rPr lang="en-US" sz="3600" b="1" dirty="0" err="1" smtClean="0">
                <a:solidFill>
                  <a:srgbClr val="0000FF"/>
                </a:solidFill>
                <a:latin typeface="Times New Roman" pitchFamily="18" charset="0"/>
                <a:cs typeface="Times New Roman" pitchFamily="18" charset="0"/>
              </a:rPr>
              <a:t>Đối</a:t>
            </a:r>
            <a:r>
              <a:rPr lang="en-US" sz="3600" b="1" dirty="0" smtClean="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tượng</a:t>
            </a:r>
            <a:r>
              <a:rPr lang="en-US" sz="3600" b="1" dirty="0">
                <a:solidFill>
                  <a:srgbClr val="0000FF"/>
                </a:solidFill>
                <a:latin typeface="Times New Roman" pitchFamily="18" charset="0"/>
                <a:cs typeface="Times New Roman" pitchFamily="18" charset="0"/>
              </a:rPr>
              <a:t>: </a:t>
            </a:r>
            <a:r>
              <a:rPr lang="en-US" sz="3600" b="1" dirty="0" smtClean="0">
                <a:solidFill>
                  <a:srgbClr val="0000FF"/>
                </a:solidFill>
                <a:latin typeface="Times New Roman" pitchFamily="18" charset="0"/>
                <a:cs typeface="Times New Roman" pitchFamily="18" charset="0"/>
              </a:rPr>
              <a:t>3 </a:t>
            </a:r>
            <a:r>
              <a:rPr lang="en-US" sz="3600" b="1" dirty="0">
                <a:solidFill>
                  <a:srgbClr val="0000FF"/>
                </a:solidFill>
                <a:latin typeface="Times New Roman" pitchFamily="18" charset="0"/>
                <a:cs typeface="Times New Roman" pitchFamily="18" charset="0"/>
              </a:rPr>
              <a:t>– </a:t>
            </a:r>
            <a:r>
              <a:rPr lang="en-US" sz="3600" b="1" dirty="0" smtClean="0">
                <a:solidFill>
                  <a:srgbClr val="0000FF"/>
                </a:solidFill>
                <a:latin typeface="Times New Roman" pitchFamily="18" charset="0"/>
                <a:cs typeface="Times New Roman" pitchFamily="18" charset="0"/>
              </a:rPr>
              <a:t>4 </a:t>
            </a:r>
            <a:r>
              <a:rPr lang="en-US" sz="3600" b="1" dirty="0" err="1">
                <a:solidFill>
                  <a:srgbClr val="0000FF"/>
                </a:solidFill>
                <a:latin typeface="Times New Roman" pitchFamily="18" charset="0"/>
                <a:cs typeface="Times New Roman" pitchFamily="18" charset="0"/>
              </a:rPr>
              <a:t>tuổi</a:t>
            </a:r>
            <a:endParaRPr lang="en-US" sz="3600" b="1" dirty="0">
              <a:solidFill>
                <a:srgbClr val="0000FF"/>
              </a:solidFill>
              <a:latin typeface="Times New Roman" pitchFamily="18" charset="0"/>
              <a:cs typeface="Times New Roman" pitchFamily="18" charset="0"/>
            </a:endParaRPr>
          </a:p>
        </p:txBody>
      </p:sp>
      <p:sp>
        <p:nvSpPr>
          <p:cNvPr id="5" name="Rectangle 4"/>
          <p:cNvSpPr/>
          <p:nvPr/>
        </p:nvSpPr>
        <p:spPr>
          <a:xfrm>
            <a:off x="1058213" y="4650882"/>
            <a:ext cx="6646573" cy="954107"/>
          </a:xfrm>
          <a:prstGeom prst="rect">
            <a:avLst/>
          </a:prstGeom>
        </p:spPr>
        <p:txBody>
          <a:bodyPr wrap="square">
            <a:spAutoFit/>
          </a:bodyPr>
          <a:lstStyle/>
          <a:p>
            <a:pPr lvl="0" algn="ctr"/>
            <a:endParaRPr lang="en-US" sz="2800" b="1" dirty="0" smtClean="0">
              <a:solidFill>
                <a:srgbClr val="00B0F0"/>
              </a:solidFill>
              <a:latin typeface="Times New Roman" pitchFamily="18" charset="0"/>
              <a:cs typeface="Times New Roman" pitchFamily="18" charset="0"/>
            </a:endParaRPr>
          </a:p>
          <a:p>
            <a:pPr lvl="0" algn="ctr"/>
            <a:r>
              <a:rPr lang="en-US" sz="2800" b="1" dirty="0" err="1" smtClean="0">
                <a:solidFill>
                  <a:srgbClr val="00B0F0"/>
                </a:solidFill>
                <a:latin typeface="Times New Roman" pitchFamily="18" charset="0"/>
                <a:cs typeface="Times New Roman" pitchFamily="18" charset="0"/>
              </a:rPr>
              <a:t>Giáo</a:t>
            </a:r>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viên</a:t>
            </a:r>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Trần</a:t>
            </a:r>
            <a:r>
              <a:rPr lang="en-US" sz="2800" b="1" dirty="0" smtClean="0">
                <a:solidFill>
                  <a:srgbClr val="00B0F0"/>
                </a:solidFill>
                <a:latin typeface="Times New Roman" pitchFamily="18" charset="0"/>
                <a:cs typeface="Times New Roman" pitchFamily="18" charset="0"/>
              </a:rPr>
              <a:t> </a:t>
            </a:r>
            <a:r>
              <a:rPr lang="en-US" sz="2800" b="1" dirty="0" smtClean="0">
                <a:solidFill>
                  <a:srgbClr val="00B0F0"/>
                </a:solidFill>
                <a:latin typeface="Times New Roman" pitchFamily="18" charset="0"/>
                <a:cs typeface="Times New Roman" pitchFamily="18" charset="0"/>
              </a:rPr>
              <a:t>T </a:t>
            </a:r>
            <a:r>
              <a:rPr lang="en-US" sz="2800" b="1" dirty="0" err="1" smtClean="0">
                <a:solidFill>
                  <a:srgbClr val="00B0F0"/>
                </a:solidFill>
                <a:latin typeface="Times New Roman" pitchFamily="18" charset="0"/>
                <a:cs typeface="Times New Roman" pitchFamily="18" charset="0"/>
              </a:rPr>
              <a:t>Hồng</a:t>
            </a:r>
            <a:r>
              <a:rPr lang="en-US" sz="2800" b="1" dirty="0" smtClean="0">
                <a:solidFill>
                  <a:srgbClr val="00B0F0"/>
                </a:solidFill>
                <a:latin typeface="Times New Roman" pitchFamily="18" charset="0"/>
                <a:cs typeface="Times New Roman" pitchFamily="18" charset="0"/>
              </a:rPr>
              <a:t> </a:t>
            </a:r>
            <a:r>
              <a:rPr lang="en-US" sz="2800" b="1" dirty="0" err="1" smtClean="0">
                <a:solidFill>
                  <a:srgbClr val="00B0F0"/>
                </a:solidFill>
                <a:latin typeface="Times New Roman" pitchFamily="18" charset="0"/>
                <a:cs typeface="Times New Roman" pitchFamily="18" charset="0"/>
              </a:rPr>
              <a:t>Liên</a:t>
            </a:r>
            <a:endParaRPr lang="en-US" sz="2800" b="1"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72747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95" y="1295400"/>
            <a:ext cx="9144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603375" y="67270"/>
            <a:ext cx="6629400" cy="923330"/>
          </a:xfrm>
          <a:prstGeom prst="rect">
            <a:avLst/>
          </a:prstGeom>
          <a:noFill/>
        </p:spPr>
        <p:txBody>
          <a:bodyPr wrap="square" rtlCol="0">
            <a:spAutoFit/>
          </a:bodyPr>
          <a:lstStyle/>
          <a:p>
            <a:pPr algn="ctr"/>
            <a:r>
              <a:rPr lang="en-US" sz="5400" dirty="0" err="1" smtClean="0">
                <a:latin typeface="Times New Roman" pitchFamily="18" charset="0"/>
                <a:cs typeface="Times New Roman" pitchFamily="18" charset="0"/>
              </a:rPr>
              <a:t>Mở</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rộng</a:t>
            </a:r>
            <a:r>
              <a:rPr lang="en-US" sz="5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Tàu</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điện</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9083377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2" descr="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7000"/>
            <a:ext cx="9144000" cy="739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057400" y="1752600"/>
            <a:ext cx="5493812" cy="1754326"/>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5400" b="1" i="0" u="none" strike="noStrike" kern="1200" cap="none" spc="0" normalizeH="0" baseline="0" noProof="0" dirty="0">
                <a:ln w="31550" cmpd="sng">
                  <a:gradFill>
                    <a:gsLst>
                      <a:gs pos="70000">
                        <a:srgbClr val="2D2D8A">
                          <a:shade val="50000"/>
                          <a:satMod val="190000"/>
                        </a:srgbClr>
                      </a:gs>
                      <a:gs pos="0">
                        <a:srgbClr val="2D2D8A">
                          <a:tint val="77000"/>
                          <a:satMod val="180000"/>
                        </a:srgbClr>
                      </a:gs>
                    </a:gsLst>
                    <a:lin ang="5400000"/>
                  </a:gradFill>
                  <a:prstDash val="solid"/>
                </a:ln>
                <a:solidFill>
                  <a:srgbClr val="E016BA"/>
                </a:solidFill>
                <a:effectLst>
                  <a:outerShdw blurRad="50800" dist="40000" dir="5400000" algn="tl" rotWithShape="0">
                    <a:srgbClr val="000000">
                      <a:shade val="5000"/>
                      <a:satMod val="120000"/>
                      <a:alpha val="33000"/>
                    </a:srgbClr>
                  </a:outerShdw>
                </a:effectLst>
                <a:uLnTx/>
                <a:uFillTx/>
                <a:latin typeface="Arial"/>
                <a:ea typeface="+mn-ea"/>
                <a:cs typeface="+mn-cs"/>
              </a:rPr>
              <a:t>Trò chơi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5400" b="1" i="0" u="none" strike="noStrike" kern="1200" cap="none" spc="0" normalizeH="0" baseline="0" noProof="0" dirty="0" smtClean="0">
                <a:ln w="31550" cmpd="sng">
                  <a:gradFill>
                    <a:gsLst>
                      <a:gs pos="70000">
                        <a:srgbClr val="2D2D8A">
                          <a:shade val="50000"/>
                          <a:satMod val="190000"/>
                        </a:srgbClr>
                      </a:gs>
                      <a:gs pos="0">
                        <a:srgbClr val="2D2D8A">
                          <a:tint val="77000"/>
                          <a:satMod val="180000"/>
                        </a:srgbClr>
                      </a:gs>
                    </a:gsLst>
                    <a:lin ang="5400000"/>
                  </a:gradFill>
                  <a:prstDash val="solid"/>
                </a:ln>
                <a:solidFill>
                  <a:srgbClr val="E016BA"/>
                </a:solidFill>
                <a:effectLst>
                  <a:outerShdw blurRad="50800" dist="40000" dir="5400000" algn="tl" rotWithShape="0">
                    <a:srgbClr val="000000">
                      <a:shade val="5000"/>
                      <a:satMod val="120000"/>
                      <a:alpha val="33000"/>
                    </a:srgbClr>
                  </a:outerShdw>
                </a:effectLst>
                <a:uLnTx/>
                <a:uFillTx/>
                <a:latin typeface="Arial"/>
                <a:ea typeface="+mn-ea"/>
                <a:cs typeface="+mn-cs"/>
              </a:rPr>
              <a:t>“</a:t>
            </a:r>
            <a:r>
              <a:rPr kumimoji="0" lang="en-US" sz="5400" b="1" i="0" u="none" strike="noStrike" kern="1200" cap="none" spc="0" normalizeH="0" baseline="0" noProof="0" dirty="0" smtClean="0">
                <a:ln w="31550" cmpd="sng">
                  <a:gradFill>
                    <a:gsLst>
                      <a:gs pos="70000">
                        <a:srgbClr val="2D2D8A">
                          <a:shade val="50000"/>
                          <a:satMod val="190000"/>
                        </a:srgbClr>
                      </a:gs>
                      <a:gs pos="0">
                        <a:srgbClr val="2D2D8A">
                          <a:tint val="77000"/>
                          <a:satMod val="180000"/>
                        </a:srgbClr>
                      </a:gs>
                    </a:gsLst>
                    <a:lin ang="5400000"/>
                  </a:gradFill>
                  <a:prstDash val="solid"/>
                </a:ln>
                <a:solidFill>
                  <a:srgbClr val="E016BA"/>
                </a:solidFill>
                <a:effectLst>
                  <a:outerShdw blurRad="50800" dist="40000" dir="5400000" algn="tl" rotWithShape="0">
                    <a:srgbClr val="000000">
                      <a:shade val="5000"/>
                      <a:satMod val="120000"/>
                      <a:alpha val="33000"/>
                    </a:srgbClr>
                  </a:outerShdw>
                </a:effectLst>
                <a:uLnTx/>
                <a:uFillTx/>
                <a:latin typeface="Arial"/>
                <a:ea typeface="+mn-ea"/>
                <a:cs typeface="+mn-cs"/>
              </a:rPr>
              <a:t>Ai </a:t>
            </a:r>
            <a:r>
              <a:rPr kumimoji="0" lang="en-US" sz="5400" b="1" i="0" u="none" strike="noStrike" kern="1200" cap="none" spc="0" normalizeH="0" baseline="0" noProof="0" dirty="0" err="1" smtClean="0">
                <a:ln w="31550" cmpd="sng">
                  <a:gradFill>
                    <a:gsLst>
                      <a:gs pos="70000">
                        <a:srgbClr val="2D2D8A">
                          <a:shade val="50000"/>
                          <a:satMod val="190000"/>
                        </a:srgbClr>
                      </a:gs>
                      <a:gs pos="0">
                        <a:srgbClr val="2D2D8A">
                          <a:tint val="77000"/>
                          <a:satMod val="180000"/>
                        </a:srgbClr>
                      </a:gs>
                    </a:gsLst>
                    <a:lin ang="5400000"/>
                  </a:gradFill>
                  <a:prstDash val="solid"/>
                </a:ln>
                <a:solidFill>
                  <a:srgbClr val="E016BA"/>
                </a:solidFill>
                <a:effectLst>
                  <a:outerShdw blurRad="50800" dist="40000" dir="5400000" algn="tl" rotWithShape="0">
                    <a:srgbClr val="000000">
                      <a:shade val="5000"/>
                      <a:satMod val="120000"/>
                      <a:alpha val="33000"/>
                    </a:srgbClr>
                  </a:outerShdw>
                </a:effectLst>
                <a:uLnTx/>
                <a:uFillTx/>
                <a:latin typeface="Arial"/>
                <a:ea typeface="+mn-ea"/>
                <a:cs typeface="+mn-cs"/>
              </a:rPr>
              <a:t>nhanh</a:t>
            </a:r>
            <a:r>
              <a:rPr kumimoji="0" lang="en-US" sz="5400" b="1" i="0" u="none" strike="noStrike" kern="1200" cap="none" spc="0" normalizeH="0" baseline="0" noProof="0" dirty="0" smtClean="0">
                <a:ln w="31550" cmpd="sng">
                  <a:gradFill>
                    <a:gsLst>
                      <a:gs pos="70000">
                        <a:srgbClr val="2D2D8A">
                          <a:shade val="50000"/>
                          <a:satMod val="190000"/>
                        </a:srgbClr>
                      </a:gs>
                      <a:gs pos="0">
                        <a:srgbClr val="2D2D8A">
                          <a:tint val="77000"/>
                          <a:satMod val="180000"/>
                        </a:srgbClr>
                      </a:gs>
                    </a:gsLst>
                    <a:lin ang="5400000"/>
                  </a:gradFill>
                  <a:prstDash val="solid"/>
                </a:ln>
                <a:solidFill>
                  <a:srgbClr val="E016BA"/>
                </a:solidFill>
                <a:effectLst>
                  <a:outerShdw blurRad="50800" dist="40000" dir="5400000" algn="tl" rotWithShape="0">
                    <a:srgbClr val="000000">
                      <a:shade val="5000"/>
                      <a:satMod val="120000"/>
                      <a:alpha val="33000"/>
                    </a:srgbClr>
                  </a:outerShdw>
                </a:effectLst>
                <a:uLnTx/>
                <a:uFillTx/>
                <a:latin typeface="Arial"/>
                <a:ea typeface="+mn-ea"/>
                <a:cs typeface="+mn-cs"/>
              </a:rPr>
              <a:t> </a:t>
            </a:r>
            <a:r>
              <a:rPr kumimoji="0" lang="en-US" sz="5400" b="1" i="0" u="none" strike="noStrike" kern="1200" cap="none" spc="0" normalizeH="0" baseline="0" noProof="0" dirty="0" err="1" smtClean="0">
                <a:ln w="31550" cmpd="sng">
                  <a:gradFill>
                    <a:gsLst>
                      <a:gs pos="70000">
                        <a:srgbClr val="2D2D8A">
                          <a:shade val="50000"/>
                          <a:satMod val="190000"/>
                        </a:srgbClr>
                      </a:gs>
                      <a:gs pos="0">
                        <a:srgbClr val="2D2D8A">
                          <a:tint val="77000"/>
                          <a:satMod val="180000"/>
                        </a:srgbClr>
                      </a:gs>
                    </a:gsLst>
                    <a:lin ang="5400000"/>
                  </a:gradFill>
                  <a:prstDash val="solid"/>
                </a:ln>
                <a:solidFill>
                  <a:srgbClr val="E016BA"/>
                </a:solidFill>
                <a:effectLst>
                  <a:outerShdw blurRad="50800" dist="40000" dir="5400000" algn="tl" rotWithShape="0">
                    <a:srgbClr val="000000">
                      <a:shade val="5000"/>
                      <a:satMod val="120000"/>
                      <a:alpha val="33000"/>
                    </a:srgbClr>
                  </a:outerShdw>
                </a:effectLst>
                <a:uLnTx/>
                <a:uFillTx/>
                <a:latin typeface="Arial"/>
                <a:ea typeface="+mn-ea"/>
                <a:cs typeface="+mn-cs"/>
              </a:rPr>
              <a:t>nhất</a:t>
            </a:r>
            <a:r>
              <a:rPr kumimoji="0" lang="vi-VN" sz="5400" b="1" i="0" u="none" strike="noStrike" kern="1200" cap="none" spc="0" normalizeH="0" baseline="0" noProof="0" dirty="0" smtClean="0">
                <a:ln w="31550" cmpd="sng">
                  <a:gradFill>
                    <a:gsLst>
                      <a:gs pos="70000">
                        <a:srgbClr val="2D2D8A">
                          <a:shade val="50000"/>
                          <a:satMod val="190000"/>
                        </a:srgbClr>
                      </a:gs>
                      <a:gs pos="0">
                        <a:srgbClr val="2D2D8A">
                          <a:tint val="77000"/>
                          <a:satMod val="180000"/>
                        </a:srgbClr>
                      </a:gs>
                    </a:gsLst>
                    <a:lin ang="5400000"/>
                  </a:gradFill>
                  <a:prstDash val="solid"/>
                </a:ln>
                <a:solidFill>
                  <a:srgbClr val="E016BA"/>
                </a:solidFill>
                <a:effectLst>
                  <a:outerShdw blurRad="50800" dist="40000" dir="5400000" algn="tl" rotWithShape="0">
                    <a:srgbClr val="000000">
                      <a:shade val="5000"/>
                      <a:satMod val="120000"/>
                      <a:alpha val="33000"/>
                    </a:srgbClr>
                  </a:outerShdw>
                </a:effectLst>
                <a:uLnTx/>
                <a:uFillTx/>
                <a:latin typeface="Arial"/>
                <a:ea typeface="+mn-ea"/>
                <a:cs typeface="+mn-cs"/>
              </a:rPr>
              <a:t>”</a:t>
            </a:r>
            <a:endParaRPr kumimoji="0" lang="en-US" sz="5400" b="1" i="0" u="none" strike="noStrike" kern="1200" cap="none" spc="0" normalizeH="0" baseline="0" noProof="0" dirty="0">
              <a:ln w="31550" cmpd="sng">
                <a:gradFill>
                  <a:gsLst>
                    <a:gs pos="70000">
                      <a:srgbClr val="2D2D8A">
                        <a:shade val="50000"/>
                        <a:satMod val="190000"/>
                      </a:srgbClr>
                    </a:gs>
                    <a:gs pos="0">
                      <a:srgbClr val="2D2D8A">
                        <a:tint val="77000"/>
                        <a:satMod val="180000"/>
                      </a:srgbClr>
                    </a:gs>
                  </a:gsLst>
                  <a:lin ang="5400000"/>
                </a:gradFill>
                <a:prstDash val="solid"/>
              </a:ln>
              <a:solidFill>
                <a:srgbClr val="E016BA"/>
              </a:solidFill>
              <a:effectLst>
                <a:outerShdw blurRad="50800" dist="40000" dir="5400000" algn="tl" rotWithShape="0">
                  <a:srgbClr val="000000">
                    <a:shade val="5000"/>
                    <a:satMod val="120000"/>
                    <a:alpha val="33000"/>
                  </a:srgbClr>
                </a:outerShdw>
              </a:effectLst>
              <a:uLnTx/>
              <a:uFillTx/>
              <a:latin typeface="Arial"/>
              <a:ea typeface="+mn-ea"/>
              <a:cs typeface="+mn-cs"/>
            </a:endParaRPr>
          </a:p>
        </p:txBody>
      </p:sp>
      <p:sp>
        <p:nvSpPr>
          <p:cNvPr id="2" name="TextBox 1"/>
          <p:cNvSpPr txBox="1"/>
          <p:nvPr/>
        </p:nvSpPr>
        <p:spPr>
          <a:xfrm>
            <a:off x="2057400" y="3810000"/>
            <a:ext cx="5257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Cách chơi: Cô chia lớp thành 2 đội. Nhiệm vụ của các đội là lắng nghe cô đọc câu đố rồi lắc sắc xô để giành quyền trả lời. Đội nào trả lời được nhiều đáp án chính xác hơn sẽ giành chiến thắng.</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79763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26"/>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4495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descr="https://encrypted-tbn0.google.com/images?q=tbn:ANd9GcRZ6svgY97ubFslb1BpWdCTybGbZL1u2vw8ceKi8TUNbaw7Rxt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632" y="3581400"/>
            <a:ext cx="439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9" descr="http://images01.jaovat.com/ui/6/97/85/1277716116_102299285_6-Xe-dap-Xe-dien-Viet-Nam-12777161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581400"/>
            <a:ext cx="4495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6"/>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4724400" y="0"/>
            <a:ext cx="4343400" cy="3124200"/>
          </a:xfrm>
        </p:spPr>
      </p:pic>
      <p:pic>
        <p:nvPicPr>
          <p:cNvPr id="1026" name="Picture 2" descr="Một số đầu số đẹp bạn không thể bỏ qu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1180" y="3364"/>
            <a:ext cx="4572000" cy="33979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umber 4 pictures | Cartoon Number Four 4 Character #7846 by Ron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2101" y="3407444"/>
            <a:ext cx="4467726" cy="34292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ài 1 : Xin chào &lt;/br&gt; 你好"/>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53" y="22058"/>
            <a:ext cx="4600074" cy="34099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inh ngay sim ngũ quý viettel 2 để may mắn ùa về"/>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394" y="3448917"/>
            <a:ext cx="4521980" cy="34006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12"/>
          <p:cNvSpPr txBox="1">
            <a:spLocks noChangeArrowheads="1"/>
          </p:cNvSpPr>
          <p:nvPr/>
        </p:nvSpPr>
        <p:spPr bwMode="auto">
          <a:xfrm>
            <a:off x="95250" y="41275"/>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algn="ctr" eaLnBrk="1" hangingPunct="1">
              <a:spcBef>
                <a:spcPct val="50000"/>
              </a:spcBef>
              <a:defRPr/>
            </a:pPr>
            <a:r>
              <a:rPr lang="en-US" altLang="en-US" sz="5400" dirty="0">
                <a:solidFill>
                  <a:srgbClr val="FF0066"/>
                </a:solidFill>
                <a:latin typeface=".VnTifani Heavy" pitchFamily="34" charset="0"/>
              </a:rPr>
              <a:t>0</a:t>
            </a:r>
          </a:p>
        </p:txBody>
      </p:sp>
      <p:sp>
        <p:nvSpPr>
          <p:cNvPr id="13" name="Text Box 13"/>
          <p:cNvSpPr txBox="1">
            <a:spLocks noChangeArrowheads="1"/>
          </p:cNvSpPr>
          <p:nvPr/>
        </p:nvSpPr>
        <p:spPr bwMode="auto">
          <a:xfrm>
            <a:off x="65076" y="-9509"/>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algn="ctr" eaLnBrk="1" hangingPunct="1">
              <a:spcBef>
                <a:spcPct val="50000"/>
              </a:spcBef>
              <a:defRPr/>
            </a:pPr>
            <a:r>
              <a:rPr lang="en-US" altLang="en-US" sz="5400" dirty="0">
                <a:solidFill>
                  <a:srgbClr val="FF0066"/>
                </a:solidFill>
                <a:latin typeface=".VnTifani Heavy" pitchFamily="34" charset="0"/>
              </a:rPr>
              <a:t>1</a:t>
            </a:r>
          </a:p>
        </p:txBody>
      </p:sp>
      <p:sp>
        <p:nvSpPr>
          <p:cNvPr id="14" name="Text Box 14"/>
          <p:cNvSpPr txBox="1">
            <a:spLocks noChangeArrowheads="1"/>
          </p:cNvSpPr>
          <p:nvPr/>
        </p:nvSpPr>
        <p:spPr bwMode="auto">
          <a:xfrm>
            <a:off x="189402" y="-7539"/>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algn="ctr" eaLnBrk="1" hangingPunct="1">
              <a:spcBef>
                <a:spcPct val="50000"/>
              </a:spcBef>
              <a:defRPr/>
            </a:pPr>
            <a:r>
              <a:rPr lang="en-US" altLang="en-US" sz="5400">
                <a:solidFill>
                  <a:srgbClr val="FF0066"/>
                </a:solidFill>
                <a:latin typeface=".VnTifani Heavy" pitchFamily="34" charset="0"/>
              </a:rPr>
              <a:t>2</a:t>
            </a:r>
          </a:p>
        </p:txBody>
      </p:sp>
      <p:sp>
        <p:nvSpPr>
          <p:cNvPr id="15" name="Text Box 15"/>
          <p:cNvSpPr txBox="1">
            <a:spLocks noChangeArrowheads="1"/>
          </p:cNvSpPr>
          <p:nvPr/>
        </p:nvSpPr>
        <p:spPr bwMode="auto">
          <a:xfrm>
            <a:off x="160116" y="-9509"/>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algn="ctr" eaLnBrk="1" hangingPunct="1">
              <a:spcBef>
                <a:spcPct val="50000"/>
              </a:spcBef>
              <a:defRPr/>
            </a:pPr>
            <a:r>
              <a:rPr lang="en-US" altLang="en-US" sz="5400" dirty="0">
                <a:solidFill>
                  <a:srgbClr val="FF0066"/>
                </a:solidFill>
                <a:latin typeface=".VnTifani Heavy" pitchFamily="34" charset="0"/>
              </a:rPr>
              <a:t>3</a:t>
            </a:r>
          </a:p>
        </p:txBody>
      </p:sp>
      <p:sp>
        <p:nvSpPr>
          <p:cNvPr id="16" name="Text Box 16"/>
          <p:cNvSpPr txBox="1">
            <a:spLocks noChangeArrowheads="1"/>
          </p:cNvSpPr>
          <p:nvPr/>
        </p:nvSpPr>
        <p:spPr bwMode="auto">
          <a:xfrm>
            <a:off x="79113" y="-11479"/>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algn="ctr" eaLnBrk="1" hangingPunct="1">
              <a:spcBef>
                <a:spcPct val="50000"/>
              </a:spcBef>
              <a:defRPr/>
            </a:pPr>
            <a:r>
              <a:rPr lang="en-US" altLang="en-US" sz="5400" dirty="0">
                <a:solidFill>
                  <a:srgbClr val="FF0066"/>
                </a:solidFill>
                <a:latin typeface=".VnTifani Heavy" pitchFamily="34" charset="0"/>
              </a:rPr>
              <a:t>4</a:t>
            </a:r>
          </a:p>
        </p:txBody>
      </p:sp>
      <p:sp>
        <p:nvSpPr>
          <p:cNvPr id="17" name="Text Box 17"/>
          <p:cNvSpPr txBox="1">
            <a:spLocks noChangeArrowheads="1"/>
          </p:cNvSpPr>
          <p:nvPr/>
        </p:nvSpPr>
        <p:spPr bwMode="auto">
          <a:xfrm>
            <a:off x="87181" y="-46436"/>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algn="ctr" eaLnBrk="1" hangingPunct="1">
              <a:spcBef>
                <a:spcPct val="50000"/>
              </a:spcBef>
              <a:defRPr/>
            </a:pPr>
            <a:r>
              <a:rPr lang="en-US" altLang="en-US" sz="5400" dirty="0">
                <a:solidFill>
                  <a:srgbClr val="FF0066"/>
                </a:solidFill>
                <a:latin typeface=".VnTifani Heavy" pitchFamily="34" charset="0"/>
              </a:rPr>
              <a:t>5</a:t>
            </a:r>
          </a:p>
        </p:txBody>
      </p:sp>
      <p:sp>
        <p:nvSpPr>
          <p:cNvPr id="18" name="Text Box 12"/>
          <p:cNvSpPr txBox="1">
            <a:spLocks noChangeArrowheads="1"/>
          </p:cNvSpPr>
          <p:nvPr/>
        </p:nvSpPr>
        <p:spPr bwMode="auto">
          <a:xfrm>
            <a:off x="150396" y="3409730"/>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algn="ctr" eaLnBrk="1" hangingPunct="1">
              <a:spcBef>
                <a:spcPct val="50000"/>
              </a:spcBef>
              <a:defRPr/>
            </a:pPr>
            <a:r>
              <a:rPr lang="en-US" altLang="en-US" sz="5400" dirty="0">
                <a:solidFill>
                  <a:srgbClr val="FF0066"/>
                </a:solidFill>
                <a:latin typeface=".VnTifani Heavy" pitchFamily="34" charset="0"/>
              </a:rPr>
              <a:t>0</a:t>
            </a:r>
          </a:p>
        </p:txBody>
      </p:sp>
      <p:sp>
        <p:nvSpPr>
          <p:cNvPr id="19" name="Text Box 13"/>
          <p:cNvSpPr txBox="1">
            <a:spLocks noChangeArrowheads="1"/>
          </p:cNvSpPr>
          <p:nvPr/>
        </p:nvSpPr>
        <p:spPr bwMode="auto">
          <a:xfrm>
            <a:off x="109622" y="3344309"/>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algn="ctr" eaLnBrk="1" hangingPunct="1">
              <a:spcBef>
                <a:spcPct val="50000"/>
              </a:spcBef>
              <a:defRPr/>
            </a:pPr>
            <a:r>
              <a:rPr lang="en-US" altLang="en-US" sz="5400" dirty="0">
                <a:solidFill>
                  <a:srgbClr val="FF0066"/>
                </a:solidFill>
                <a:latin typeface=".VnTifani Heavy" pitchFamily="34" charset="0"/>
              </a:rPr>
              <a:t>1</a:t>
            </a:r>
          </a:p>
        </p:txBody>
      </p:sp>
      <p:sp>
        <p:nvSpPr>
          <p:cNvPr id="20" name="Text Box 14"/>
          <p:cNvSpPr txBox="1">
            <a:spLocks noChangeArrowheads="1"/>
          </p:cNvSpPr>
          <p:nvPr/>
        </p:nvSpPr>
        <p:spPr bwMode="auto">
          <a:xfrm>
            <a:off x="131578" y="3419850"/>
            <a:ext cx="1082694" cy="92333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eaLnBrk="1" hangingPunct="1">
              <a:spcBef>
                <a:spcPct val="50000"/>
              </a:spcBef>
              <a:defRPr/>
            </a:pPr>
            <a:r>
              <a:rPr lang="en-US" altLang="en-US" sz="5400" dirty="0">
                <a:solidFill>
                  <a:srgbClr val="FF0066"/>
                </a:solidFill>
                <a:latin typeface=".VnTifani Heavy" pitchFamily="34" charset="0"/>
              </a:rPr>
              <a:t>2</a:t>
            </a:r>
          </a:p>
        </p:txBody>
      </p:sp>
      <p:sp>
        <p:nvSpPr>
          <p:cNvPr id="21" name="Text Box 15"/>
          <p:cNvSpPr txBox="1">
            <a:spLocks noChangeArrowheads="1"/>
          </p:cNvSpPr>
          <p:nvPr/>
        </p:nvSpPr>
        <p:spPr bwMode="auto">
          <a:xfrm>
            <a:off x="207485" y="3351589"/>
            <a:ext cx="999492" cy="92333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eaLnBrk="1" hangingPunct="1">
              <a:spcBef>
                <a:spcPct val="50000"/>
              </a:spcBef>
              <a:defRPr/>
            </a:pPr>
            <a:r>
              <a:rPr lang="en-US" altLang="en-US" sz="5400" dirty="0">
                <a:solidFill>
                  <a:srgbClr val="FF0066"/>
                </a:solidFill>
                <a:latin typeface=".VnTifani Heavy" pitchFamily="34" charset="0"/>
              </a:rPr>
              <a:t>3</a:t>
            </a:r>
          </a:p>
        </p:txBody>
      </p:sp>
      <p:sp>
        <p:nvSpPr>
          <p:cNvPr id="22" name="Text Box 16"/>
          <p:cNvSpPr txBox="1">
            <a:spLocks noChangeArrowheads="1"/>
          </p:cNvSpPr>
          <p:nvPr/>
        </p:nvSpPr>
        <p:spPr bwMode="auto">
          <a:xfrm>
            <a:off x="190072" y="3348079"/>
            <a:ext cx="1113004" cy="92333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eaLnBrk="1" hangingPunct="1">
              <a:spcBef>
                <a:spcPct val="50000"/>
              </a:spcBef>
              <a:defRPr/>
            </a:pPr>
            <a:r>
              <a:rPr lang="en-US" altLang="en-US" sz="5400" dirty="0">
                <a:solidFill>
                  <a:srgbClr val="FF0066"/>
                </a:solidFill>
                <a:latin typeface=".VnTifani Heavy" pitchFamily="34" charset="0"/>
              </a:rPr>
              <a:t>4</a:t>
            </a:r>
          </a:p>
        </p:txBody>
      </p:sp>
      <p:sp>
        <p:nvSpPr>
          <p:cNvPr id="23" name="Text Box 17"/>
          <p:cNvSpPr txBox="1">
            <a:spLocks noChangeArrowheads="1"/>
          </p:cNvSpPr>
          <p:nvPr/>
        </p:nvSpPr>
        <p:spPr bwMode="auto">
          <a:xfrm>
            <a:off x="102269" y="3438640"/>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algn="ctr" eaLnBrk="1" hangingPunct="1">
              <a:spcBef>
                <a:spcPct val="50000"/>
              </a:spcBef>
              <a:defRPr/>
            </a:pPr>
            <a:r>
              <a:rPr lang="en-US" altLang="en-US" sz="5400" dirty="0">
                <a:solidFill>
                  <a:srgbClr val="FF0066"/>
                </a:solidFill>
                <a:latin typeface=".VnTifani Heavy" pitchFamily="34" charset="0"/>
              </a:rPr>
              <a:t>5</a:t>
            </a:r>
          </a:p>
        </p:txBody>
      </p:sp>
      <p:sp>
        <p:nvSpPr>
          <p:cNvPr id="24" name="Text Box 12"/>
          <p:cNvSpPr txBox="1">
            <a:spLocks noChangeArrowheads="1"/>
          </p:cNvSpPr>
          <p:nvPr/>
        </p:nvSpPr>
        <p:spPr bwMode="auto">
          <a:xfrm>
            <a:off x="4769423" y="93496"/>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algn="ctr" eaLnBrk="1" hangingPunct="1">
              <a:spcBef>
                <a:spcPct val="50000"/>
              </a:spcBef>
              <a:defRPr/>
            </a:pPr>
            <a:r>
              <a:rPr lang="en-US" altLang="en-US" sz="5400" dirty="0">
                <a:solidFill>
                  <a:srgbClr val="FF0066"/>
                </a:solidFill>
                <a:latin typeface=".VnTifani Heavy" pitchFamily="34" charset="0"/>
              </a:rPr>
              <a:t>0</a:t>
            </a:r>
          </a:p>
        </p:txBody>
      </p:sp>
      <p:sp>
        <p:nvSpPr>
          <p:cNvPr id="25" name="Text Box 13"/>
          <p:cNvSpPr txBox="1">
            <a:spLocks noChangeArrowheads="1"/>
          </p:cNvSpPr>
          <p:nvPr/>
        </p:nvSpPr>
        <p:spPr bwMode="auto">
          <a:xfrm>
            <a:off x="4756472" y="109162"/>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algn="ctr" eaLnBrk="1" hangingPunct="1">
              <a:spcBef>
                <a:spcPct val="50000"/>
              </a:spcBef>
              <a:defRPr/>
            </a:pPr>
            <a:r>
              <a:rPr lang="en-US" altLang="en-US" sz="5400" dirty="0">
                <a:solidFill>
                  <a:srgbClr val="FF0066"/>
                </a:solidFill>
                <a:latin typeface=".VnTifani Heavy" pitchFamily="34" charset="0"/>
              </a:rPr>
              <a:t>1</a:t>
            </a:r>
          </a:p>
        </p:txBody>
      </p:sp>
      <p:sp>
        <p:nvSpPr>
          <p:cNvPr id="26" name="Text Box 14"/>
          <p:cNvSpPr txBox="1">
            <a:spLocks noChangeArrowheads="1"/>
          </p:cNvSpPr>
          <p:nvPr/>
        </p:nvSpPr>
        <p:spPr bwMode="auto">
          <a:xfrm>
            <a:off x="4756472" y="77830"/>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algn="ctr" eaLnBrk="1" hangingPunct="1">
              <a:spcBef>
                <a:spcPct val="50000"/>
              </a:spcBef>
              <a:defRPr/>
            </a:pPr>
            <a:r>
              <a:rPr lang="en-US" altLang="en-US" sz="5400">
                <a:solidFill>
                  <a:srgbClr val="FF0066"/>
                </a:solidFill>
                <a:latin typeface=".VnTifani Heavy" pitchFamily="34" charset="0"/>
              </a:rPr>
              <a:t>2</a:t>
            </a:r>
          </a:p>
        </p:txBody>
      </p:sp>
      <p:sp>
        <p:nvSpPr>
          <p:cNvPr id="27" name="Text Box 15"/>
          <p:cNvSpPr txBox="1">
            <a:spLocks noChangeArrowheads="1"/>
          </p:cNvSpPr>
          <p:nvPr/>
        </p:nvSpPr>
        <p:spPr bwMode="auto">
          <a:xfrm>
            <a:off x="4741646" y="109162"/>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algn="ctr" eaLnBrk="1" hangingPunct="1">
              <a:spcBef>
                <a:spcPct val="50000"/>
              </a:spcBef>
              <a:defRPr/>
            </a:pPr>
            <a:r>
              <a:rPr lang="en-US" altLang="en-US" sz="5400" dirty="0">
                <a:solidFill>
                  <a:srgbClr val="FF0066"/>
                </a:solidFill>
                <a:latin typeface=".VnTifani Heavy" pitchFamily="34" charset="0"/>
              </a:rPr>
              <a:t>3</a:t>
            </a:r>
          </a:p>
        </p:txBody>
      </p:sp>
      <p:sp>
        <p:nvSpPr>
          <p:cNvPr id="28" name="Text Box 16"/>
          <p:cNvSpPr txBox="1">
            <a:spLocks noChangeArrowheads="1"/>
          </p:cNvSpPr>
          <p:nvPr/>
        </p:nvSpPr>
        <p:spPr bwMode="auto">
          <a:xfrm>
            <a:off x="4762947" y="77830"/>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algn="ctr" eaLnBrk="1" hangingPunct="1">
              <a:spcBef>
                <a:spcPct val="50000"/>
              </a:spcBef>
              <a:defRPr/>
            </a:pPr>
            <a:r>
              <a:rPr lang="en-US" altLang="en-US" sz="5400" dirty="0">
                <a:solidFill>
                  <a:srgbClr val="FF0066"/>
                </a:solidFill>
                <a:latin typeface=".VnTifani Heavy" pitchFamily="34" charset="0"/>
              </a:rPr>
              <a:t>4</a:t>
            </a:r>
          </a:p>
        </p:txBody>
      </p:sp>
      <p:sp>
        <p:nvSpPr>
          <p:cNvPr id="29" name="Text Box 17"/>
          <p:cNvSpPr txBox="1">
            <a:spLocks noChangeArrowheads="1"/>
          </p:cNvSpPr>
          <p:nvPr/>
        </p:nvSpPr>
        <p:spPr bwMode="auto">
          <a:xfrm>
            <a:off x="4728946" y="109162"/>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algn="ctr" eaLnBrk="1" hangingPunct="1">
              <a:spcBef>
                <a:spcPct val="50000"/>
              </a:spcBef>
              <a:defRPr/>
            </a:pPr>
            <a:r>
              <a:rPr lang="en-US" altLang="en-US" sz="5400" dirty="0">
                <a:solidFill>
                  <a:srgbClr val="FF0066"/>
                </a:solidFill>
                <a:latin typeface=".VnTifani Heavy" pitchFamily="34" charset="0"/>
              </a:rPr>
              <a:t>5</a:t>
            </a:r>
          </a:p>
        </p:txBody>
      </p:sp>
      <p:sp>
        <p:nvSpPr>
          <p:cNvPr id="30" name="Text Box 12"/>
          <p:cNvSpPr txBox="1">
            <a:spLocks noChangeArrowheads="1"/>
          </p:cNvSpPr>
          <p:nvPr/>
        </p:nvSpPr>
        <p:spPr bwMode="auto">
          <a:xfrm>
            <a:off x="4490726" y="3538036"/>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algn="ctr" eaLnBrk="1" hangingPunct="1">
              <a:spcBef>
                <a:spcPct val="50000"/>
              </a:spcBef>
              <a:defRPr/>
            </a:pPr>
            <a:r>
              <a:rPr lang="en-US" altLang="en-US" sz="5400" dirty="0">
                <a:solidFill>
                  <a:srgbClr val="FF0066"/>
                </a:solidFill>
                <a:latin typeface=".VnTifani Heavy" pitchFamily="34" charset="0"/>
              </a:rPr>
              <a:t>0</a:t>
            </a:r>
          </a:p>
        </p:txBody>
      </p:sp>
      <p:sp>
        <p:nvSpPr>
          <p:cNvPr id="31" name="Text Box 13"/>
          <p:cNvSpPr txBox="1">
            <a:spLocks noChangeArrowheads="1"/>
          </p:cNvSpPr>
          <p:nvPr/>
        </p:nvSpPr>
        <p:spPr bwMode="auto">
          <a:xfrm>
            <a:off x="4607427" y="3484270"/>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algn="ctr" eaLnBrk="1" hangingPunct="1">
              <a:spcBef>
                <a:spcPct val="50000"/>
              </a:spcBef>
              <a:defRPr/>
            </a:pPr>
            <a:r>
              <a:rPr lang="en-US" altLang="en-US" sz="5400" dirty="0">
                <a:solidFill>
                  <a:srgbClr val="FF0066"/>
                </a:solidFill>
                <a:latin typeface=".VnTifani Heavy" pitchFamily="34" charset="0"/>
              </a:rPr>
              <a:t>1</a:t>
            </a:r>
          </a:p>
        </p:txBody>
      </p:sp>
      <p:sp>
        <p:nvSpPr>
          <p:cNvPr id="32" name="Text Box 14"/>
          <p:cNvSpPr txBox="1">
            <a:spLocks noChangeArrowheads="1"/>
          </p:cNvSpPr>
          <p:nvPr/>
        </p:nvSpPr>
        <p:spPr bwMode="auto">
          <a:xfrm>
            <a:off x="4572000" y="3504239"/>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algn="ctr" eaLnBrk="1" hangingPunct="1">
              <a:spcBef>
                <a:spcPct val="50000"/>
              </a:spcBef>
              <a:defRPr/>
            </a:pPr>
            <a:r>
              <a:rPr lang="en-US" altLang="en-US" sz="5400">
                <a:solidFill>
                  <a:srgbClr val="FF0066"/>
                </a:solidFill>
                <a:latin typeface=".VnTifani Heavy" pitchFamily="34" charset="0"/>
              </a:rPr>
              <a:t>2</a:t>
            </a:r>
          </a:p>
        </p:txBody>
      </p:sp>
      <p:sp>
        <p:nvSpPr>
          <p:cNvPr id="33" name="Text Box 15"/>
          <p:cNvSpPr txBox="1">
            <a:spLocks noChangeArrowheads="1"/>
          </p:cNvSpPr>
          <p:nvPr/>
        </p:nvSpPr>
        <p:spPr bwMode="auto">
          <a:xfrm>
            <a:off x="4607426" y="3551948"/>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algn="ctr" eaLnBrk="1" hangingPunct="1">
              <a:spcBef>
                <a:spcPct val="50000"/>
              </a:spcBef>
              <a:defRPr/>
            </a:pPr>
            <a:r>
              <a:rPr lang="en-US" altLang="en-US" sz="5400" dirty="0">
                <a:solidFill>
                  <a:srgbClr val="FF0066"/>
                </a:solidFill>
                <a:latin typeface=".VnTifani Heavy" pitchFamily="34" charset="0"/>
              </a:rPr>
              <a:t>3</a:t>
            </a:r>
          </a:p>
        </p:txBody>
      </p:sp>
      <p:sp>
        <p:nvSpPr>
          <p:cNvPr id="34" name="Text Box 16"/>
          <p:cNvSpPr txBox="1">
            <a:spLocks noChangeArrowheads="1"/>
          </p:cNvSpPr>
          <p:nvPr/>
        </p:nvSpPr>
        <p:spPr bwMode="auto">
          <a:xfrm>
            <a:off x="4611566" y="3544428"/>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algn="ctr" eaLnBrk="1" hangingPunct="1">
              <a:spcBef>
                <a:spcPct val="50000"/>
              </a:spcBef>
              <a:defRPr/>
            </a:pPr>
            <a:r>
              <a:rPr lang="en-US" altLang="en-US" sz="5400" dirty="0">
                <a:solidFill>
                  <a:srgbClr val="FF0066"/>
                </a:solidFill>
                <a:latin typeface=".VnTifani Heavy" pitchFamily="34" charset="0"/>
              </a:rPr>
              <a:t>4</a:t>
            </a:r>
          </a:p>
        </p:txBody>
      </p:sp>
      <p:sp>
        <p:nvSpPr>
          <p:cNvPr id="35" name="Text Box 17"/>
          <p:cNvSpPr txBox="1">
            <a:spLocks noChangeArrowheads="1"/>
          </p:cNvSpPr>
          <p:nvPr/>
        </p:nvSpPr>
        <p:spPr bwMode="auto">
          <a:xfrm>
            <a:off x="4671594" y="3490662"/>
            <a:ext cx="1223963"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a:spAutoFit/>
          </a:bodyPr>
          <a:lstStyle/>
          <a:p>
            <a:pPr algn="ctr" eaLnBrk="1" hangingPunct="1">
              <a:spcBef>
                <a:spcPct val="50000"/>
              </a:spcBef>
              <a:defRPr/>
            </a:pPr>
            <a:r>
              <a:rPr lang="en-US" altLang="en-US" sz="5400" dirty="0">
                <a:solidFill>
                  <a:srgbClr val="FF0066"/>
                </a:solidFill>
                <a:latin typeface=".VnTifani Heavy" pitchFamily="34" charset="0"/>
              </a:rPr>
              <a:t>5</a:t>
            </a:r>
          </a:p>
        </p:txBody>
      </p:sp>
      <p:pic>
        <p:nvPicPr>
          <p:cNvPr id="36" name="Picture 18" descr="bells2med"/>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68288" y="-42779"/>
            <a:ext cx="18192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8" descr="bells2med"/>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373937" y="3411266"/>
            <a:ext cx="18192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8" descr="bells2med"/>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628195" y="45745"/>
            <a:ext cx="18192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8" descr="bells2med"/>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82859" y="3369060"/>
            <a:ext cx="18192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174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xit" presetSubtype="0" accel="100000" fill="hold" grpId="0" nodeType="clickEffect">
                                  <p:stCondLst>
                                    <p:cond delay="0"/>
                                  </p:stCondLst>
                                  <p:childTnLst>
                                    <p:anim calcmode="lin" valueType="num">
                                      <p:cBhvr>
                                        <p:cTn id="6" dur="1000"/>
                                        <p:tgtEl>
                                          <p:spTgt spid="17"/>
                                        </p:tgtEl>
                                        <p:attrNameLst>
                                          <p:attrName>ppt_w</p:attrName>
                                        </p:attrNameLst>
                                      </p:cBhvr>
                                      <p:tavLst>
                                        <p:tav tm="0">
                                          <p:val>
                                            <p:strVal val="ppt_w"/>
                                          </p:val>
                                        </p:tav>
                                        <p:tav tm="100000">
                                          <p:val>
                                            <p:strVal val="ppt_w+.3"/>
                                          </p:val>
                                        </p:tav>
                                      </p:tavLst>
                                    </p:anim>
                                    <p:anim calcmode="lin" valueType="num">
                                      <p:cBhvr>
                                        <p:cTn id="7" dur="1000"/>
                                        <p:tgtEl>
                                          <p:spTgt spid="17"/>
                                        </p:tgtEl>
                                        <p:attrNameLst>
                                          <p:attrName>ppt_h</p:attrName>
                                        </p:attrNameLst>
                                      </p:cBhvr>
                                      <p:tavLst>
                                        <p:tav tm="0">
                                          <p:val>
                                            <p:strVal val="ppt_h"/>
                                          </p:val>
                                        </p:tav>
                                        <p:tav tm="100000">
                                          <p:val>
                                            <p:strVal val="ppt_h"/>
                                          </p:val>
                                        </p:tav>
                                      </p:tavLst>
                                    </p:anim>
                                    <p:animEffect transition="out" filter="fade">
                                      <p:cBhvr>
                                        <p:cTn id="8" dur="1000"/>
                                        <p:tgtEl>
                                          <p:spTgt spid="17"/>
                                        </p:tgtEl>
                                      </p:cBhvr>
                                    </p:animEffect>
                                    <p:set>
                                      <p:cBhvr>
                                        <p:cTn id="9"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50" presetClass="exit" presetSubtype="0" accel="100000" fill="hold" grpId="0" nodeType="afterEffect">
                                  <p:stCondLst>
                                    <p:cond delay="0"/>
                                  </p:stCondLst>
                                  <p:childTnLst>
                                    <p:anim calcmode="lin" valueType="num">
                                      <p:cBhvr>
                                        <p:cTn id="12" dur="1000"/>
                                        <p:tgtEl>
                                          <p:spTgt spid="16"/>
                                        </p:tgtEl>
                                        <p:attrNameLst>
                                          <p:attrName>ppt_w</p:attrName>
                                        </p:attrNameLst>
                                      </p:cBhvr>
                                      <p:tavLst>
                                        <p:tav tm="0">
                                          <p:val>
                                            <p:strVal val="ppt_w"/>
                                          </p:val>
                                        </p:tav>
                                        <p:tav tm="100000">
                                          <p:val>
                                            <p:strVal val="ppt_w+.3"/>
                                          </p:val>
                                        </p:tav>
                                      </p:tavLst>
                                    </p:anim>
                                    <p:anim calcmode="lin" valueType="num">
                                      <p:cBhvr>
                                        <p:cTn id="13" dur="1000"/>
                                        <p:tgtEl>
                                          <p:spTgt spid="16"/>
                                        </p:tgtEl>
                                        <p:attrNameLst>
                                          <p:attrName>ppt_h</p:attrName>
                                        </p:attrNameLst>
                                      </p:cBhvr>
                                      <p:tavLst>
                                        <p:tav tm="0">
                                          <p:val>
                                            <p:strVal val="ppt_h"/>
                                          </p:val>
                                        </p:tav>
                                        <p:tav tm="100000">
                                          <p:val>
                                            <p:strVal val="ppt_h"/>
                                          </p:val>
                                        </p:tav>
                                      </p:tavLst>
                                    </p:anim>
                                    <p:animEffect transition="out" filter="fade">
                                      <p:cBhvr>
                                        <p:cTn id="14" dur="1000"/>
                                        <p:tgtEl>
                                          <p:spTgt spid="16"/>
                                        </p:tgtEl>
                                      </p:cBhvr>
                                    </p:animEffect>
                                    <p:set>
                                      <p:cBhvr>
                                        <p:cTn id="15"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50" presetClass="exit" presetSubtype="0" accel="100000" fill="hold" grpId="0" nodeType="afterEffect">
                                  <p:stCondLst>
                                    <p:cond delay="0"/>
                                  </p:stCondLst>
                                  <p:childTnLst>
                                    <p:anim calcmode="lin" valueType="num">
                                      <p:cBhvr>
                                        <p:cTn id="18" dur="1000"/>
                                        <p:tgtEl>
                                          <p:spTgt spid="15"/>
                                        </p:tgtEl>
                                        <p:attrNameLst>
                                          <p:attrName>ppt_w</p:attrName>
                                        </p:attrNameLst>
                                      </p:cBhvr>
                                      <p:tavLst>
                                        <p:tav tm="0">
                                          <p:val>
                                            <p:strVal val="ppt_w"/>
                                          </p:val>
                                        </p:tav>
                                        <p:tav tm="100000">
                                          <p:val>
                                            <p:strVal val="ppt_w+.3"/>
                                          </p:val>
                                        </p:tav>
                                      </p:tavLst>
                                    </p:anim>
                                    <p:anim calcmode="lin" valueType="num">
                                      <p:cBhvr>
                                        <p:cTn id="19" dur="1000"/>
                                        <p:tgtEl>
                                          <p:spTgt spid="15"/>
                                        </p:tgtEl>
                                        <p:attrNameLst>
                                          <p:attrName>ppt_h</p:attrName>
                                        </p:attrNameLst>
                                      </p:cBhvr>
                                      <p:tavLst>
                                        <p:tav tm="0">
                                          <p:val>
                                            <p:strVal val="ppt_h"/>
                                          </p:val>
                                        </p:tav>
                                        <p:tav tm="100000">
                                          <p:val>
                                            <p:strVal val="ppt_h"/>
                                          </p:val>
                                        </p:tav>
                                      </p:tavLst>
                                    </p:anim>
                                    <p:animEffect transition="out" filter="fade">
                                      <p:cBhvr>
                                        <p:cTn id="20" dur="1000"/>
                                        <p:tgtEl>
                                          <p:spTgt spid="15"/>
                                        </p:tgtEl>
                                      </p:cBhvr>
                                    </p:animEffect>
                                    <p:set>
                                      <p:cBhvr>
                                        <p:cTn id="21"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2" fill="hold">
                            <p:stCondLst>
                              <p:cond delay="3000"/>
                            </p:stCondLst>
                            <p:childTnLst>
                              <p:par>
                                <p:cTn id="23" presetID="50" presetClass="exit" presetSubtype="0" accel="100000" fill="hold" grpId="0" nodeType="afterEffect">
                                  <p:stCondLst>
                                    <p:cond delay="0"/>
                                  </p:stCondLst>
                                  <p:childTnLst>
                                    <p:anim calcmode="lin" valueType="num">
                                      <p:cBhvr>
                                        <p:cTn id="24" dur="1000"/>
                                        <p:tgtEl>
                                          <p:spTgt spid="14"/>
                                        </p:tgtEl>
                                        <p:attrNameLst>
                                          <p:attrName>ppt_w</p:attrName>
                                        </p:attrNameLst>
                                      </p:cBhvr>
                                      <p:tavLst>
                                        <p:tav tm="0">
                                          <p:val>
                                            <p:strVal val="ppt_w"/>
                                          </p:val>
                                        </p:tav>
                                        <p:tav tm="100000">
                                          <p:val>
                                            <p:strVal val="ppt_w+.3"/>
                                          </p:val>
                                        </p:tav>
                                      </p:tavLst>
                                    </p:anim>
                                    <p:anim calcmode="lin" valueType="num">
                                      <p:cBhvr>
                                        <p:cTn id="25" dur="1000"/>
                                        <p:tgtEl>
                                          <p:spTgt spid="14"/>
                                        </p:tgtEl>
                                        <p:attrNameLst>
                                          <p:attrName>ppt_h</p:attrName>
                                        </p:attrNameLst>
                                      </p:cBhvr>
                                      <p:tavLst>
                                        <p:tav tm="0">
                                          <p:val>
                                            <p:strVal val="ppt_h"/>
                                          </p:val>
                                        </p:tav>
                                        <p:tav tm="100000">
                                          <p:val>
                                            <p:strVal val="ppt_h"/>
                                          </p:val>
                                        </p:tav>
                                      </p:tavLst>
                                    </p:anim>
                                    <p:animEffect transition="out" filter="fade">
                                      <p:cBhvr>
                                        <p:cTn id="26" dur="1000"/>
                                        <p:tgtEl>
                                          <p:spTgt spid="14"/>
                                        </p:tgtEl>
                                      </p:cBhvr>
                                    </p:animEffect>
                                    <p:set>
                                      <p:cBhvr>
                                        <p:cTn id="27"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8" fill="hold">
                            <p:stCondLst>
                              <p:cond delay="4000"/>
                            </p:stCondLst>
                            <p:childTnLst>
                              <p:par>
                                <p:cTn id="29" presetID="50" presetClass="exit" presetSubtype="0" accel="100000" fill="hold" grpId="0" nodeType="afterEffect">
                                  <p:stCondLst>
                                    <p:cond delay="0"/>
                                  </p:stCondLst>
                                  <p:childTnLst>
                                    <p:anim calcmode="lin" valueType="num">
                                      <p:cBhvr>
                                        <p:cTn id="30" dur="1000"/>
                                        <p:tgtEl>
                                          <p:spTgt spid="13"/>
                                        </p:tgtEl>
                                        <p:attrNameLst>
                                          <p:attrName>ppt_w</p:attrName>
                                        </p:attrNameLst>
                                      </p:cBhvr>
                                      <p:tavLst>
                                        <p:tav tm="0">
                                          <p:val>
                                            <p:strVal val="ppt_w"/>
                                          </p:val>
                                        </p:tav>
                                        <p:tav tm="100000">
                                          <p:val>
                                            <p:strVal val="ppt_w+.3"/>
                                          </p:val>
                                        </p:tav>
                                      </p:tavLst>
                                    </p:anim>
                                    <p:anim calcmode="lin" valueType="num">
                                      <p:cBhvr>
                                        <p:cTn id="31" dur="1000"/>
                                        <p:tgtEl>
                                          <p:spTgt spid="13"/>
                                        </p:tgtEl>
                                        <p:attrNameLst>
                                          <p:attrName>ppt_h</p:attrName>
                                        </p:attrNameLst>
                                      </p:cBhvr>
                                      <p:tavLst>
                                        <p:tav tm="0">
                                          <p:val>
                                            <p:strVal val="ppt_h"/>
                                          </p:val>
                                        </p:tav>
                                        <p:tav tm="100000">
                                          <p:val>
                                            <p:strVal val="ppt_h"/>
                                          </p:val>
                                        </p:tav>
                                      </p:tavLst>
                                    </p:anim>
                                    <p:animEffect transition="out" filter="fade">
                                      <p:cBhvr>
                                        <p:cTn id="32" dur="1000"/>
                                        <p:tgtEl>
                                          <p:spTgt spid="13"/>
                                        </p:tgtEl>
                                      </p:cBhvr>
                                    </p:animEffect>
                                    <p:set>
                                      <p:cBhvr>
                                        <p:cTn id="33"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4" fill="hold">
                            <p:stCondLst>
                              <p:cond delay="5000"/>
                            </p:stCondLst>
                            <p:childTnLst>
                              <p:par>
                                <p:cTn id="35" presetID="45" presetClass="exit" presetSubtype="0" fill="hold" grpId="0" nodeType="afterEffect">
                                  <p:stCondLst>
                                    <p:cond delay="0"/>
                                  </p:stCondLst>
                                  <p:iterate type="lt">
                                    <p:tmPct val="10000"/>
                                  </p:iterate>
                                  <p:childTnLst>
                                    <p:animEffect transition="out" filter="fade">
                                      <p:cBhvr>
                                        <p:cTn id="36" dur="500"/>
                                        <p:tgtEl>
                                          <p:spTgt spid="12"/>
                                        </p:tgtEl>
                                      </p:cBhvr>
                                    </p:animEffect>
                                    <p:anim calcmode="lin" valueType="num">
                                      <p:cBhvr>
                                        <p:cTn id="37" dur="5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8" dur="500"/>
                                        <p:tgtEl>
                                          <p:spTgt spid="12"/>
                                        </p:tgtEl>
                                        <p:attrNameLst>
                                          <p:attrName>ppt_h</p:attrName>
                                        </p:attrNameLst>
                                      </p:cBhvr>
                                      <p:tavLst>
                                        <p:tav tm="0">
                                          <p:val>
                                            <p:strVal val="ppt_h"/>
                                          </p:val>
                                        </p:tav>
                                        <p:tav tm="100000">
                                          <p:val>
                                            <p:strVal val="ppt_h"/>
                                          </p:val>
                                        </p:tav>
                                      </p:tavLst>
                                    </p:anim>
                                    <p:set>
                                      <p:cBhvr>
                                        <p:cTn id="39"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40" fill="hold">
                            <p:stCondLst>
                              <p:cond delay="5500"/>
                            </p:stCondLst>
                            <p:childTnLst>
                              <p:par>
                                <p:cTn id="41" presetID="50" presetClass="entr" presetSubtype="0" decel="100000"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1000" fill="hold"/>
                                        <p:tgtEl>
                                          <p:spTgt spid="36"/>
                                        </p:tgtEl>
                                        <p:attrNameLst>
                                          <p:attrName>ppt_w</p:attrName>
                                        </p:attrNameLst>
                                      </p:cBhvr>
                                      <p:tavLst>
                                        <p:tav tm="0">
                                          <p:val>
                                            <p:strVal val="#ppt_w+.3"/>
                                          </p:val>
                                        </p:tav>
                                        <p:tav tm="100000">
                                          <p:val>
                                            <p:strVal val="#ppt_w"/>
                                          </p:val>
                                        </p:tav>
                                      </p:tavLst>
                                    </p:anim>
                                    <p:anim calcmode="lin" valueType="num">
                                      <p:cBhvr>
                                        <p:cTn id="44" dur="1000" fill="hold"/>
                                        <p:tgtEl>
                                          <p:spTgt spid="36"/>
                                        </p:tgtEl>
                                        <p:attrNameLst>
                                          <p:attrName>ppt_h</p:attrName>
                                        </p:attrNameLst>
                                      </p:cBhvr>
                                      <p:tavLst>
                                        <p:tav tm="0">
                                          <p:val>
                                            <p:strVal val="#ppt_h"/>
                                          </p:val>
                                        </p:tav>
                                        <p:tav tm="100000">
                                          <p:val>
                                            <p:strVal val="#ppt_h"/>
                                          </p:val>
                                        </p:tav>
                                      </p:tavLst>
                                    </p:anim>
                                    <p:animEffect transition="in" filter="fade">
                                      <p:cBhvr>
                                        <p:cTn id="45" dur="1000"/>
                                        <p:tgtEl>
                                          <p:spTgt spid="36"/>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030"/>
                                        </p:tgtEl>
                                      </p:cBhvr>
                                    </p:animEffect>
                                    <p:set>
                                      <p:cBhvr>
                                        <p:cTn id="50" dur="1" fill="hold">
                                          <p:stCondLst>
                                            <p:cond delay="499"/>
                                          </p:stCondLst>
                                        </p:cTn>
                                        <p:tgtEl>
                                          <p:spTgt spid="103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0" presetClass="exit" presetSubtype="0" accel="100000" fill="hold" grpId="0" nodeType="clickEffect">
                                  <p:stCondLst>
                                    <p:cond delay="0"/>
                                  </p:stCondLst>
                                  <p:childTnLst>
                                    <p:anim calcmode="lin" valueType="num">
                                      <p:cBhvr>
                                        <p:cTn id="54" dur="1000"/>
                                        <p:tgtEl>
                                          <p:spTgt spid="23"/>
                                        </p:tgtEl>
                                        <p:attrNameLst>
                                          <p:attrName>ppt_w</p:attrName>
                                        </p:attrNameLst>
                                      </p:cBhvr>
                                      <p:tavLst>
                                        <p:tav tm="0">
                                          <p:val>
                                            <p:strVal val="ppt_w"/>
                                          </p:val>
                                        </p:tav>
                                        <p:tav tm="100000">
                                          <p:val>
                                            <p:strVal val="ppt_w+.3"/>
                                          </p:val>
                                        </p:tav>
                                      </p:tavLst>
                                    </p:anim>
                                    <p:anim calcmode="lin" valueType="num">
                                      <p:cBhvr>
                                        <p:cTn id="55" dur="1000"/>
                                        <p:tgtEl>
                                          <p:spTgt spid="23"/>
                                        </p:tgtEl>
                                        <p:attrNameLst>
                                          <p:attrName>ppt_h</p:attrName>
                                        </p:attrNameLst>
                                      </p:cBhvr>
                                      <p:tavLst>
                                        <p:tav tm="0">
                                          <p:val>
                                            <p:strVal val="ppt_h"/>
                                          </p:val>
                                        </p:tav>
                                        <p:tav tm="100000">
                                          <p:val>
                                            <p:strVal val="ppt_h"/>
                                          </p:val>
                                        </p:tav>
                                      </p:tavLst>
                                    </p:anim>
                                    <p:animEffect transition="out" filter="fade">
                                      <p:cBhvr>
                                        <p:cTn id="56" dur="1000"/>
                                        <p:tgtEl>
                                          <p:spTgt spid="23"/>
                                        </p:tgtEl>
                                      </p:cBhvr>
                                    </p:animEffect>
                                    <p:set>
                                      <p:cBhvr>
                                        <p:cTn id="57"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58" fill="hold">
                            <p:stCondLst>
                              <p:cond delay="1000"/>
                            </p:stCondLst>
                            <p:childTnLst>
                              <p:par>
                                <p:cTn id="59" presetID="50" presetClass="exit" presetSubtype="0" accel="100000" fill="hold" grpId="0" nodeType="afterEffect">
                                  <p:stCondLst>
                                    <p:cond delay="0"/>
                                  </p:stCondLst>
                                  <p:childTnLst>
                                    <p:anim calcmode="lin" valueType="num">
                                      <p:cBhvr>
                                        <p:cTn id="60" dur="1000"/>
                                        <p:tgtEl>
                                          <p:spTgt spid="22"/>
                                        </p:tgtEl>
                                        <p:attrNameLst>
                                          <p:attrName>ppt_w</p:attrName>
                                        </p:attrNameLst>
                                      </p:cBhvr>
                                      <p:tavLst>
                                        <p:tav tm="0">
                                          <p:val>
                                            <p:strVal val="ppt_w"/>
                                          </p:val>
                                        </p:tav>
                                        <p:tav tm="100000">
                                          <p:val>
                                            <p:strVal val="ppt_w+.3"/>
                                          </p:val>
                                        </p:tav>
                                      </p:tavLst>
                                    </p:anim>
                                    <p:anim calcmode="lin" valueType="num">
                                      <p:cBhvr>
                                        <p:cTn id="61" dur="1000"/>
                                        <p:tgtEl>
                                          <p:spTgt spid="22"/>
                                        </p:tgtEl>
                                        <p:attrNameLst>
                                          <p:attrName>ppt_h</p:attrName>
                                        </p:attrNameLst>
                                      </p:cBhvr>
                                      <p:tavLst>
                                        <p:tav tm="0">
                                          <p:val>
                                            <p:strVal val="ppt_h"/>
                                          </p:val>
                                        </p:tav>
                                        <p:tav tm="100000">
                                          <p:val>
                                            <p:strVal val="ppt_h"/>
                                          </p:val>
                                        </p:tav>
                                      </p:tavLst>
                                    </p:anim>
                                    <p:animEffect transition="out" filter="fade">
                                      <p:cBhvr>
                                        <p:cTn id="62" dur="1000"/>
                                        <p:tgtEl>
                                          <p:spTgt spid="22"/>
                                        </p:tgtEl>
                                      </p:cBhvr>
                                    </p:animEffect>
                                    <p:set>
                                      <p:cBhvr>
                                        <p:cTn id="63"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4" fill="hold">
                            <p:stCondLst>
                              <p:cond delay="2000"/>
                            </p:stCondLst>
                            <p:childTnLst>
                              <p:par>
                                <p:cTn id="65" presetID="50" presetClass="exit" presetSubtype="0" accel="100000" fill="hold" grpId="0" nodeType="afterEffect">
                                  <p:stCondLst>
                                    <p:cond delay="0"/>
                                  </p:stCondLst>
                                  <p:childTnLst>
                                    <p:anim calcmode="lin" valueType="num">
                                      <p:cBhvr>
                                        <p:cTn id="66" dur="1000"/>
                                        <p:tgtEl>
                                          <p:spTgt spid="21"/>
                                        </p:tgtEl>
                                        <p:attrNameLst>
                                          <p:attrName>ppt_w</p:attrName>
                                        </p:attrNameLst>
                                      </p:cBhvr>
                                      <p:tavLst>
                                        <p:tav tm="0">
                                          <p:val>
                                            <p:strVal val="ppt_w"/>
                                          </p:val>
                                        </p:tav>
                                        <p:tav tm="100000">
                                          <p:val>
                                            <p:strVal val="ppt_w+.3"/>
                                          </p:val>
                                        </p:tav>
                                      </p:tavLst>
                                    </p:anim>
                                    <p:anim calcmode="lin" valueType="num">
                                      <p:cBhvr>
                                        <p:cTn id="67" dur="1000"/>
                                        <p:tgtEl>
                                          <p:spTgt spid="21"/>
                                        </p:tgtEl>
                                        <p:attrNameLst>
                                          <p:attrName>ppt_h</p:attrName>
                                        </p:attrNameLst>
                                      </p:cBhvr>
                                      <p:tavLst>
                                        <p:tav tm="0">
                                          <p:val>
                                            <p:strVal val="ppt_h"/>
                                          </p:val>
                                        </p:tav>
                                        <p:tav tm="100000">
                                          <p:val>
                                            <p:strVal val="ppt_h"/>
                                          </p:val>
                                        </p:tav>
                                      </p:tavLst>
                                    </p:anim>
                                    <p:animEffect transition="out" filter="fade">
                                      <p:cBhvr>
                                        <p:cTn id="68" dur="1000"/>
                                        <p:tgtEl>
                                          <p:spTgt spid="21"/>
                                        </p:tgtEl>
                                      </p:cBhvr>
                                    </p:animEffect>
                                    <p:set>
                                      <p:cBhvr>
                                        <p:cTn id="69"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par>
                          <p:cTn id="70" fill="hold">
                            <p:stCondLst>
                              <p:cond delay="3000"/>
                            </p:stCondLst>
                            <p:childTnLst>
                              <p:par>
                                <p:cTn id="71" presetID="50" presetClass="exit" presetSubtype="0" accel="100000" fill="hold" grpId="0" nodeType="afterEffect">
                                  <p:stCondLst>
                                    <p:cond delay="0"/>
                                  </p:stCondLst>
                                  <p:childTnLst>
                                    <p:anim calcmode="lin" valueType="num">
                                      <p:cBhvr>
                                        <p:cTn id="72" dur="1000"/>
                                        <p:tgtEl>
                                          <p:spTgt spid="20"/>
                                        </p:tgtEl>
                                        <p:attrNameLst>
                                          <p:attrName>ppt_w</p:attrName>
                                        </p:attrNameLst>
                                      </p:cBhvr>
                                      <p:tavLst>
                                        <p:tav tm="0">
                                          <p:val>
                                            <p:strVal val="ppt_w"/>
                                          </p:val>
                                        </p:tav>
                                        <p:tav tm="100000">
                                          <p:val>
                                            <p:strVal val="ppt_w+.3"/>
                                          </p:val>
                                        </p:tav>
                                      </p:tavLst>
                                    </p:anim>
                                    <p:anim calcmode="lin" valueType="num">
                                      <p:cBhvr>
                                        <p:cTn id="73" dur="1000"/>
                                        <p:tgtEl>
                                          <p:spTgt spid="20"/>
                                        </p:tgtEl>
                                        <p:attrNameLst>
                                          <p:attrName>ppt_h</p:attrName>
                                        </p:attrNameLst>
                                      </p:cBhvr>
                                      <p:tavLst>
                                        <p:tav tm="0">
                                          <p:val>
                                            <p:strVal val="ppt_h"/>
                                          </p:val>
                                        </p:tav>
                                        <p:tav tm="100000">
                                          <p:val>
                                            <p:strVal val="ppt_h"/>
                                          </p:val>
                                        </p:tav>
                                      </p:tavLst>
                                    </p:anim>
                                    <p:animEffect transition="out" filter="fade">
                                      <p:cBhvr>
                                        <p:cTn id="74" dur="1000"/>
                                        <p:tgtEl>
                                          <p:spTgt spid="20"/>
                                        </p:tgtEl>
                                      </p:cBhvr>
                                    </p:animEffect>
                                    <p:set>
                                      <p:cBhvr>
                                        <p:cTn id="75"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click.wav"/>
                                        </p:tgtEl>
                                      </p:cMediaNode>
                                    </p:audio>
                                  </p:subTnLst>
                                </p:cTn>
                              </p:par>
                            </p:childTnLst>
                          </p:cTn>
                        </p:par>
                        <p:par>
                          <p:cTn id="76" fill="hold">
                            <p:stCondLst>
                              <p:cond delay="4000"/>
                            </p:stCondLst>
                            <p:childTnLst>
                              <p:par>
                                <p:cTn id="77" presetID="50" presetClass="exit" presetSubtype="0" accel="100000" fill="hold" grpId="0" nodeType="afterEffect">
                                  <p:stCondLst>
                                    <p:cond delay="0"/>
                                  </p:stCondLst>
                                  <p:childTnLst>
                                    <p:anim calcmode="lin" valueType="num">
                                      <p:cBhvr>
                                        <p:cTn id="78" dur="1000"/>
                                        <p:tgtEl>
                                          <p:spTgt spid="19"/>
                                        </p:tgtEl>
                                        <p:attrNameLst>
                                          <p:attrName>ppt_w</p:attrName>
                                        </p:attrNameLst>
                                      </p:cBhvr>
                                      <p:tavLst>
                                        <p:tav tm="0">
                                          <p:val>
                                            <p:strVal val="ppt_w"/>
                                          </p:val>
                                        </p:tav>
                                        <p:tav tm="100000">
                                          <p:val>
                                            <p:strVal val="ppt_w+.3"/>
                                          </p:val>
                                        </p:tav>
                                      </p:tavLst>
                                    </p:anim>
                                    <p:anim calcmode="lin" valueType="num">
                                      <p:cBhvr>
                                        <p:cTn id="79" dur="1000"/>
                                        <p:tgtEl>
                                          <p:spTgt spid="19"/>
                                        </p:tgtEl>
                                        <p:attrNameLst>
                                          <p:attrName>ppt_h</p:attrName>
                                        </p:attrNameLst>
                                      </p:cBhvr>
                                      <p:tavLst>
                                        <p:tav tm="0">
                                          <p:val>
                                            <p:strVal val="ppt_h"/>
                                          </p:val>
                                        </p:tav>
                                        <p:tav tm="100000">
                                          <p:val>
                                            <p:strVal val="ppt_h"/>
                                          </p:val>
                                        </p:tav>
                                      </p:tavLst>
                                    </p:anim>
                                    <p:animEffect transition="out" filter="fade">
                                      <p:cBhvr>
                                        <p:cTn id="80" dur="1000"/>
                                        <p:tgtEl>
                                          <p:spTgt spid="19"/>
                                        </p:tgtEl>
                                      </p:cBhvr>
                                    </p:animEffect>
                                    <p:set>
                                      <p:cBhvr>
                                        <p:cTn id="81"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82" fill="hold">
                            <p:stCondLst>
                              <p:cond delay="5000"/>
                            </p:stCondLst>
                            <p:childTnLst>
                              <p:par>
                                <p:cTn id="83" presetID="45" presetClass="exit" presetSubtype="0" fill="hold" grpId="0" nodeType="afterEffect">
                                  <p:stCondLst>
                                    <p:cond delay="0"/>
                                  </p:stCondLst>
                                  <p:iterate type="lt">
                                    <p:tmPct val="10000"/>
                                  </p:iterate>
                                  <p:childTnLst>
                                    <p:animEffect transition="out" filter="fade">
                                      <p:cBhvr>
                                        <p:cTn id="84" dur="500"/>
                                        <p:tgtEl>
                                          <p:spTgt spid="18"/>
                                        </p:tgtEl>
                                      </p:cBhvr>
                                    </p:animEffect>
                                    <p:anim calcmode="lin" valueType="num">
                                      <p:cBhvr>
                                        <p:cTn id="85" dur="500"/>
                                        <p:tgtEl>
                                          <p:spTgt spid="1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6" dur="500"/>
                                        <p:tgtEl>
                                          <p:spTgt spid="18"/>
                                        </p:tgtEl>
                                        <p:attrNameLst>
                                          <p:attrName>ppt_h</p:attrName>
                                        </p:attrNameLst>
                                      </p:cBhvr>
                                      <p:tavLst>
                                        <p:tav tm="0">
                                          <p:val>
                                            <p:strVal val="ppt_h"/>
                                          </p:val>
                                        </p:tav>
                                        <p:tav tm="100000">
                                          <p:val>
                                            <p:strVal val="ppt_h"/>
                                          </p:val>
                                        </p:tav>
                                      </p:tavLst>
                                    </p:anim>
                                    <p:set>
                                      <p:cBhvr>
                                        <p:cTn id="87"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childTnLst>
                          </p:cTn>
                        </p:par>
                        <p:par>
                          <p:cTn id="88" fill="hold">
                            <p:stCondLst>
                              <p:cond delay="5500"/>
                            </p:stCondLst>
                            <p:childTnLst>
                              <p:par>
                                <p:cTn id="89" presetID="50" presetClass="entr" presetSubtype="0" decel="100000" fill="hold" nodeType="afterEffect">
                                  <p:stCondLst>
                                    <p:cond delay="0"/>
                                  </p:stCondLst>
                                  <p:childTnLst>
                                    <p:set>
                                      <p:cBhvr>
                                        <p:cTn id="90" dur="1" fill="hold">
                                          <p:stCondLst>
                                            <p:cond delay="0"/>
                                          </p:stCondLst>
                                        </p:cTn>
                                        <p:tgtEl>
                                          <p:spTgt spid="39"/>
                                        </p:tgtEl>
                                        <p:attrNameLst>
                                          <p:attrName>style.visibility</p:attrName>
                                        </p:attrNameLst>
                                      </p:cBhvr>
                                      <p:to>
                                        <p:strVal val="visible"/>
                                      </p:to>
                                    </p:set>
                                    <p:anim calcmode="lin" valueType="num">
                                      <p:cBhvr>
                                        <p:cTn id="91" dur="1000" fill="hold"/>
                                        <p:tgtEl>
                                          <p:spTgt spid="39"/>
                                        </p:tgtEl>
                                        <p:attrNameLst>
                                          <p:attrName>ppt_w</p:attrName>
                                        </p:attrNameLst>
                                      </p:cBhvr>
                                      <p:tavLst>
                                        <p:tav tm="0">
                                          <p:val>
                                            <p:strVal val="#ppt_w+.3"/>
                                          </p:val>
                                        </p:tav>
                                        <p:tav tm="100000">
                                          <p:val>
                                            <p:strVal val="#ppt_w"/>
                                          </p:val>
                                        </p:tav>
                                      </p:tavLst>
                                    </p:anim>
                                    <p:anim calcmode="lin" valueType="num">
                                      <p:cBhvr>
                                        <p:cTn id="92" dur="1000" fill="hold"/>
                                        <p:tgtEl>
                                          <p:spTgt spid="39"/>
                                        </p:tgtEl>
                                        <p:attrNameLst>
                                          <p:attrName>ppt_h</p:attrName>
                                        </p:attrNameLst>
                                      </p:cBhvr>
                                      <p:tavLst>
                                        <p:tav tm="0">
                                          <p:val>
                                            <p:strVal val="#ppt_h"/>
                                          </p:val>
                                        </p:tav>
                                        <p:tav tm="100000">
                                          <p:val>
                                            <p:strVal val="#ppt_h"/>
                                          </p:val>
                                        </p:tav>
                                      </p:tavLst>
                                    </p:anim>
                                    <p:animEffect transition="in" filter="fade">
                                      <p:cBhvr>
                                        <p:cTn id="93" dur="1000"/>
                                        <p:tgtEl>
                                          <p:spTgt spid="39"/>
                                        </p:tgtEl>
                                      </p:cBhvr>
                                    </p:animEffec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4" fill="hold">
                      <p:stCondLst>
                        <p:cond delay="indefinite"/>
                      </p:stCondLst>
                      <p:childTnLst>
                        <p:par>
                          <p:cTn id="95" fill="hold">
                            <p:stCondLst>
                              <p:cond delay="0"/>
                            </p:stCondLst>
                            <p:childTnLst>
                              <p:par>
                                <p:cTn id="96" presetID="21" presetClass="exit" presetSubtype="1" fill="hold" nodeType="clickEffect">
                                  <p:stCondLst>
                                    <p:cond delay="0"/>
                                  </p:stCondLst>
                                  <p:childTnLst>
                                    <p:animEffect transition="out" filter="wheel(1)">
                                      <p:cBhvr>
                                        <p:cTn id="97" dur="2000"/>
                                        <p:tgtEl>
                                          <p:spTgt spid="1034"/>
                                        </p:tgtEl>
                                      </p:cBhvr>
                                    </p:animEffect>
                                    <p:set>
                                      <p:cBhvr>
                                        <p:cTn id="98" dur="1" fill="hold">
                                          <p:stCondLst>
                                            <p:cond delay="1999"/>
                                          </p:stCondLst>
                                        </p:cTn>
                                        <p:tgtEl>
                                          <p:spTgt spid="103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50" presetClass="exit" presetSubtype="0" accel="100000" fill="hold" grpId="0" nodeType="clickEffect">
                                  <p:stCondLst>
                                    <p:cond delay="0"/>
                                  </p:stCondLst>
                                  <p:childTnLst>
                                    <p:anim calcmode="lin" valueType="num">
                                      <p:cBhvr>
                                        <p:cTn id="102" dur="1000"/>
                                        <p:tgtEl>
                                          <p:spTgt spid="29"/>
                                        </p:tgtEl>
                                        <p:attrNameLst>
                                          <p:attrName>ppt_w</p:attrName>
                                        </p:attrNameLst>
                                      </p:cBhvr>
                                      <p:tavLst>
                                        <p:tav tm="0">
                                          <p:val>
                                            <p:strVal val="ppt_w"/>
                                          </p:val>
                                        </p:tav>
                                        <p:tav tm="100000">
                                          <p:val>
                                            <p:strVal val="ppt_w+.3"/>
                                          </p:val>
                                        </p:tav>
                                      </p:tavLst>
                                    </p:anim>
                                    <p:anim calcmode="lin" valueType="num">
                                      <p:cBhvr>
                                        <p:cTn id="103" dur="1000"/>
                                        <p:tgtEl>
                                          <p:spTgt spid="29"/>
                                        </p:tgtEl>
                                        <p:attrNameLst>
                                          <p:attrName>ppt_h</p:attrName>
                                        </p:attrNameLst>
                                      </p:cBhvr>
                                      <p:tavLst>
                                        <p:tav tm="0">
                                          <p:val>
                                            <p:strVal val="ppt_h"/>
                                          </p:val>
                                        </p:tav>
                                        <p:tav tm="100000">
                                          <p:val>
                                            <p:strVal val="ppt_h"/>
                                          </p:val>
                                        </p:tav>
                                      </p:tavLst>
                                    </p:anim>
                                    <p:animEffect transition="out" filter="fade">
                                      <p:cBhvr>
                                        <p:cTn id="104" dur="1000"/>
                                        <p:tgtEl>
                                          <p:spTgt spid="29"/>
                                        </p:tgtEl>
                                      </p:cBhvr>
                                    </p:animEffect>
                                    <p:set>
                                      <p:cBhvr>
                                        <p:cTn id="105"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2" name="click.wav"/>
                                        </p:tgtEl>
                                      </p:cMediaNode>
                                    </p:audio>
                                  </p:subTnLst>
                                </p:cTn>
                              </p:par>
                            </p:childTnLst>
                          </p:cTn>
                        </p:par>
                        <p:par>
                          <p:cTn id="106" fill="hold">
                            <p:stCondLst>
                              <p:cond delay="1000"/>
                            </p:stCondLst>
                            <p:childTnLst>
                              <p:par>
                                <p:cTn id="107" presetID="50" presetClass="exit" presetSubtype="0" accel="100000" fill="hold" grpId="0" nodeType="afterEffect">
                                  <p:stCondLst>
                                    <p:cond delay="0"/>
                                  </p:stCondLst>
                                  <p:childTnLst>
                                    <p:anim calcmode="lin" valueType="num">
                                      <p:cBhvr>
                                        <p:cTn id="108" dur="1000"/>
                                        <p:tgtEl>
                                          <p:spTgt spid="28"/>
                                        </p:tgtEl>
                                        <p:attrNameLst>
                                          <p:attrName>ppt_w</p:attrName>
                                        </p:attrNameLst>
                                      </p:cBhvr>
                                      <p:tavLst>
                                        <p:tav tm="0">
                                          <p:val>
                                            <p:strVal val="ppt_w"/>
                                          </p:val>
                                        </p:tav>
                                        <p:tav tm="100000">
                                          <p:val>
                                            <p:strVal val="ppt_w+.3"/>
                                          </p:val>
                                        </p:tav>
                                      </p:tavLst>
                                    </p:anim>
                                    <p:anim calcmode="lin" valueType="num">
                                      <p:cBhvr>
                                        <p:cTn id="109" dur="1000"/>
                                        <p:tgtEl>
                                          <p:spTgt spid="28"/>
                                        </p:tgtEl>
                                        <p:attrNameLst>
                                          <p:attrName>ppt_h</p:attrName>
                                        </p:attrNameLst>
                                      </p:cBhvr>
                                      <p:tavLst>
                                        <p:tav tm="0">
                                          <p:val>
                                            <p:strVal val="ppt_h"/>
                                          </p:val>
                                        </p:tav>
                                        <p:tav tm="100000">
                                          <p:val>
                                            <p:strVal val="ppt_h"/>
                                          </p:val>
                                        </p:tav>
                                      </p:tavLst>
                                    </p:anim>
                                    <p:animEffect transition="out" filter="fade">
                                      <p:cBhvr>
                                        <p:cTn id="110" dur="1000"/>
                                        <p:tgtEl>
                                          <p:spTgt spid="28"/>
                                        </p:tgtEl>
                                      </p:cBhvr>
                                    </p:animEffect>
                                    <p:set>
                                      <p:cBhvr>
                                        <p:cTn id="111"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2" name="click.wav"/>
                                        </p:tgtEl>
                                      </p:cMediaNode>
                                    </p:audio>
                                  </p:subTnLst>
                                </p:cTn>
                              </p:par>
                            </p:childTnLst>
                          </p:cTn>
                        </p:par>
                        <p:par>
                          <p:cTn id="112" fill="hold">
                            <p:stCondLst>
                              <p:cond delay="2000"/>
                            </p:stCondLst>
                            <p:childTnLst>
                              <p:par>
                                <p:cTn id="113" presetID="50" presetClass="exit" presetSubtype="0" accel="100000" fill="hold" grpId="0" nodeType="afterEffect">
                                  <p:stCondLst>
                                    <p:cond delay="0"/>
                                  </p:stCondLst>
                                  <p:childTnLst>
                                    <p:anim calcmode="lin" valueType="num">
                                      <p:cBhvr>
                                        <p:cTn id="114" dur="1000"/>
                                        <p:tgtEl>
                                          <p:spTgt spid="27"/>
                                        </p:tgtEl>
                                        <p:attrNameLst>
                                          <p:attrName>ppt_w</p:attrName>
                                        </p:attrNameLst>
                                      </p:cBhvr>
                                      <p:tavLst>
                                        <p:tav tm="0">
                                          <p:val>
                                            <p:strVal val="ppt_w"/>
                                          </p:val>
                                        </p:tav>
                                        <p:tav tm="100000">
                                          <p:val>
                                            <p:strVal val="ppt_w+.3"/>
                                          </p:val>
                                        </p:tav>
                                      </p:tavLst>
                                    </p:anim>
                                    <p:anim calcmode="lin" valueType="num">
                                      <p:cBhvr>
                                        <p:cTn id="115" dur="1000"/>
                                        <p:tgtEl>
                                          <p:spTgt spid="27"/>
                                        </p:tgtEl>
                                        <p:attrNameLst>
                                          <p:attrName>ppt_h</p:attrName>
                                        </p:attrNameLst>
                                      </p:cBhvr>
                                      <p:tavLst>
                                        <p:tav tm="0">
                                          <p:val>
                                            <p:strVal val="ppt_h"/>
                                          </p:val>
                                        </p:tav>
                                        <p:tav tm="100000">
                                          <p:val>
                                            <p:strVal val="ppt_h"/>
                                          </p:val>
                                        </p:tav>
                                      </p:tavLst>
                                    </p:anim>
                                    <p:animEffect transition="out" filter="fade">
                                      <p:cBhvr>
                                        <p:cTn id="116" dur="1000"/>
                                        <p:tgtEl>
                                          <p:spTgt spid="27"/>
                                        </p:tgtEl>
                                      </p:cBhvr>
                                    </p:animEffect>
                                    <p:set>
                                      <p:cBhvr>
                                        <p:cTn id="117"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 name="click.wav"/>
                                        </p:tgtEl>
                                      </p:cMediaNode>
                                    </p:audio>
                                  </p:subTnLst>
                                </p:cTn>
                              </p:par>
                            </p:childTnLst>
                          </p:cTn>
                        </p:par>
                        <p:par>
                          <p:cTn id="118" fill="hold">
                            <p:stCondLst>
                              <p:cond delay="3000"/>
                            </p:stCondLst>
                            <p:childTnLst>
                              <p:par>
                                <p:cTn id="119" presetID="50" presetClass="exit" presetSubtype="0" accel="100000" fill="hold" grpId="0" nodeType="afterEffect">
                                  <p:stCondLst>
                                    <p:cond delay="0"/>
                                  </p:stCondLst>
                                  <p:childTnLst>
                                    <p:anim calcmode="lin" valueType="num">
                                      <p:cBhvr>
                                        <p:cTn id="120" dur="1000"/>
                                        <p:tgtEl>
                                          <p:spTgt spid="26"/>
                                        </p:tgtEl>
                                        <p:attrNameLst>
                                          <p:attrName>ppt_w</p:attrName>
                                        </p:attrNameLst>
                                      </p:cBhvr>
                                      <p:tavLst>
                                        <p:tav tm="0">
                                          <p:val>
                                            <p:strVal val="ppt_w"/>
                                          </p:val>
                                        </p:tav>
                                        <p:tav tm="100000">
                                          <p:val>
                                            <p:strVal val="ppt_w+.3"/>
                                          </p:val>
                                        </p:tav>
                                      </p:tavLst>
                                    </p:anim>
                                    <p:anim calcmode="lin" valueType="num">
                                      <p:cBhvr>
                                        <p:cTn id="121" dur="1000"/>
                                        <p:tgtEl>
                                          <p:spTgt spid="26"/>
                                        </p:tgtEl>
                                        <p:attrNameLst>
                                          <p:attrName>ppt_h</p:attrName>
                                        </p:attrNameLst>
                                      </p:cBhvr>
                                      <p:tavLst>
                                        <p:tav tm="0">
                                          <p:val>
                                            <p:strVal val="ppt_h"/>
                                          </p:val>
                                        </p:tav>
                                        <p:tav tm="100000">
                                          <p:val>
                                            <p:strVal val="ppt_h"/>
                                          </p:val>
                                        </p:tav>
                                      </p:tavLst>
                                    </p:anim>
                                    <p:animEffect transition="out" filter="fade">
                                      <p:cBhvr>
                                        <p:cTn id="122" dur="1000"/>
                                        <p:tgtEl>
                                          <p:spTgt spid="26"/>
                                        </p:tgtEl>
                                      </p:cBhvr>
                                    </p:animEffect>
                                    <p:set>
                                      <p:cBhvr>
                                        <p:cTn id="123"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119"/>
                                            </p:cond>
                                          </p:stCondLst>
                                          <p:endCondLst>
                                            <p:cond evt="onStopAudio" delay="0">
                                              <p:tgtEl>
                                                <p:sldTgt/>
                                              </p:tgtEl>
                                            </p:cond>
                                          </p:endCondLst>
                                        </p:cTn>
                                        <p:tgtEl>
                                          <p:sndTgt r:embed="rId2" name="click.wav"/>
                                        </p:tgtEl>
                                      </p:cMediaNode>
                                    </p:audio>
                                  </p:subTnLst>
                                </p:cTn>
                              </p:par>
                            </p:childTnLst>
                          </p:cTn>
                        </p:par>
                        <p:par>
                          <p:cTn id="124" fill="hold">
                            <p:stCondLst>
                              <p:cond delay="4000"/>
                            </p:stCondLst>
                            <p:childTnLst>
                              <p:par>
                                <p:cTn id="125" presetID="50" presetClass="exit" presetSubtype="0" accel="100000" fill="hold" grpId="0" nodeType="afterEffect">
                                  <p:stCondLst>
                                    <p:cond delay="0"/>
                                  </p:stCondLst>
                                  <p:childTnLst>
                                    <p:anim calcmode="lin" valueType="num">
                                      <p:cBhvr>
                                        <p:cTn id="126" dur="1000"/>
                                        <p:tgtEl>
                                          <p:spTgt spid="25"/>
                                        </p:tgtEl>
                                        <p:attrNameLst>
                                          <p:attrName>ppt_w</p:attrName>
                                        </p:attrNameLst>
                                      </p:cBhvr>
                                      <p:tavLst>
                                        <p:tav tm="0">
                                          <p:val>
                                            <p:strVal val="ppt_w"/>
                                          </p:val>
                                        </p:tav>
                                        <p:tav tm="100000">
                                          <p:val>
                                            <p:strVal val="ppt_w+.3"/>
                                          </p:val>
                                        </p:tav>
                                      </p:tavLst>
                                    </p:anim>
                                    <p:anim calcmode="lin" valueType="num">
                                      <p:cBhvr>
                                        <p:cTn id="127" dur="1000"/>
                                        <p:tgtEl>
                                          <p:spTgt spid="25"/>
                                        </p:tgtEl>
                                        <p:attrNameLst>
                                          <p:attrName>ppt_h</p:attrName>
                                        </p:attrNameLst>
                                      </p:cBhvr>
                                      <p:tavLst>
                                        <p:tav tm="0">
                                          <p:val>
                                            <p:strVal val="ppt_h"/>
                                          </p:val>
                                        </p:tav>
                                        <p:tav tm="100000">
                                          <p:val>
                                            <p:strVal val="ppt_h"/>
                                          </p:val>
                                        </p:tav>
                                      </p:tavLst>
                                    </p:anim>
                                    <p:animEffect transition="out" filter="fade">
                                      <p:cBhvr>
                                        <p:cTn id="128" dur="1000"/>
                                        <p:tgtEl>
                                          <p:spTgt spid="25"/>
                                        </p:tgtEl>
                                      </p:cBhvr>
                                    </p:animEffect>
                                    <p:set>
                                      <p:cBhvr>
                                        <p:cTn id="129"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2" name="click.wav"/>
                                        </p:tgtEl>
                                      </p:cMediaNode>
                                    </p:audio>
                                  </p:subTnLst>
                                </p:cTn>
                              </p:par>
                            </p:childTnLst>
                          </p:cTn>
                        </p:par>
                        <p:par>
                          <p:cTn id="130" fill="hold">
                            <p:stCondLst>
                              <p:cond delay="5000"/>
                            </p:stCondLst>
                            <p:childTnLst>
                              <p:par>
                                <p:cTn id="131" presetID="45" presetClass="exit" presetSubtype="0" fill="hold" grpId="0" nodeType="afterEffect">
                                  <p:stCondLst>
                                    <p:cond delay="0"/>
                                  </p:stCondLst>
                                  <p:iterate type="lt">
                                    <p:tmPct val="10000"/>
                                  </p:iterate>
                                  <p:childTnLst>
                                    <p:animEffect transition="out" filter="fade">
                                      <p:cBhvr>
                                        <p:cTn id="132" dur="500"/>
                                        <p:tgtEl>
                                          <p:spTgt spid="24"/>
                                        </p:tgtEl>
                                      </p:cBhvr>
                                    </p:animEffect>
                                    <p:anim calcmode="lin" valueType="num">
                                      <p:cBhvr>
                                        <p:cTn id="133" dur="500"/>
                                        <p:tgtEl>
                                          <p:spTgt spid="2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4" dur="500"/>
                                        <p:tgtEl>
                                          <p:spTgt spid="24"/>
                                        </p:tgtEl>
                                        <p:attrNameLst>
                                          <p:attrName>ppt_h</p:attrName>
                                        </p:attrNameLst>
                                      </p:cBhvr>
                                      <p:tavLst>
                                        <p:tav tm="0">
                                          <p:val>
                                            <p:strVal val="ppt_h"/>
                                          </p:val>
                                        </p:tav>
                                        <p:tav tm="100000">
                                          <p:val>
                                            <p:strVal val="ppt_h"/>
                                          </p:val>
                                        </p:tav>
                                      </p:tavLst>
                                    </p:anim>
                                    <p:set>
                                      <p:cBhvr>
                                        <p:cTn id="135"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131"/>
                                            </p:cond>
                                          </p:stCondLst>
                                          <p:endCondLst>
                                            <p:cond evt="onStopAudio" delay="0">
                                              <p:tgtEl>
                                                <p:sldTgt/>
                                              </p:tgtEl>
                                            </p:cond>
                                          </p:endCondLst>
                                        </p:cTn>
                                        <p:tgtEl>
                                          <p:sndTgt r:embed="rId2" name="click.wav"/>
                                        </p:tgtEl>
                                      </p:cMediaNode>
                                    </p:audio>
                                  </p:subTnLst>
                                </p:cTn>
                              </p:par>
                            </p:childTnLst>
                          </p:cTn>
                        </p:par>
                        <p:par>
                          <p:cTn id="136" fill="hold">
                            <p:stCondLst>
                              <p:cond delay="5500"/>
                            </p:stCondLst>
                            <p:childTnLst>
                              <p:par>
                                <p:cTn id="137" presetID="50" presetClass="entr" presetSubtype="0" decel="100000" fill="hold" nodeType="afterEffect">
                                  <p:stCondLst>
                                    <p:cond delay="0"/>
                                  </p:stCondLst>
                                  <p:childTnLst>
                                    <p:set>
                                      <p:cBhvr>
                                        <p:cTn id="138" dur="1" fill="hold">
                                          <p:stCondLst>
                                            <p:cond delay="0"/>
                                          </p:stCondLst>
                                        </p:cTn>
                                        <p:tgtEl>
                                          <p:spTgt spid="38"/>
                                        </p:tgtEl>
                                        <p:attrNameLst>
                                          <p:attrName>style.visibility</p:attrName>
                                        </p:attrNameLst>
                                      </p:cBhvr>
                                      <p:to>
                                        <p:strVal val="visible"/>
                                      </p:to>
                                    </p:set>
                                    <p:anim calcmode="lin" valueType="num">
                                      <p:cBhvr>
                                        <p:cTn id="139" dur="1000" fill="hold"/>
                                        <p:tgtEl>
                                          <p:spTgt spid="38"/>
                                        </p:tgtEl>
                                        <p:attrNameLst>
                                          <p:attrName>ppt_w</p:attrName>
                                        </p:attrNameLst>
                                      </p:cBhvr>
                                      <p:tavLst>
                                        <p:tav tm="0">
                                          <p:val>
                                            <p:strVal val="#ppt_w+.3"/>
                                          </p:val>
                                        </p:tav>
                                        <p:tav tm="100000">
                                          <p:val>
                                            <p:strVal val="#ppt_w"/>
                                          </p:val>
                                        </p:tav>
                                      </p:tavLst>
                                    </p:anim>
                                    <p:anim calcmode="lin" valueType="num">
                                      <p:cBhvr>
                                        <p:cTn id="140" dur="1000" fill="hold"/>
                                        <p:tgtEl>
                                          <p:spTgt spid="38"/>
                                        </p:tgtEl>
                                        <p:attrNameLst>
                                          <p:attrName>ppt_h</p:attrName>
                                        </p:attrNameLst>
                                      </p:cBhvr>
                                      <p:tavLst>
                                        <p:tav tm="0">
                                          <p:val>
                                            <p:strVal val="#ppt_h"/>
                                          </p:val>
                                        </p:tav>
                                        <p:tav tm="100000">
                                          <p:val>
                                            <p:strVal val="#ppt_h"/>
                                          </p:val>
                                        </p:tav>
                                      </p:tavLst>
                                    </p:anim>
                                    <p:animEffect transition="in" filter="fade">
                                      <p:cBhvr>
                                        <p:cTn id="141" dur="1000"/>
                                        <p:tgtEl>
                                          <p:spTgt spid="38"/>
                                        </p:tgtEl>
                                      </p:cBhvr>
                                    </p:animEffect>
                                  </p:childTnLst>
                                  <p:subTnLst>
                                    <p:audio>
                                      <p:cMediaNode>
                                        <p:cTn display="0" masterRel="sameClick">
                                          <p:stCondLst>
                                            <p:cond evt="begin" delay="0">
                                              <p:tn val="137"/>
                                            </p:cond>
                                          </p:stCondLst>
                                          <p:endCondLst>
                                            <p:cond evt="onStopAudio" delay="0">
                                              <p:tgtEl>
                                                <p:sldTgt/>
                                              </p:tgtEl>
                                            </p:cond>
                                          </p:endCondLst>
                                        </p:cTn>
                                        <p:tgtEl>
                                          <p:sndTgt r:embed="rId3" name="chimes.wav"/>
                                        </p:tgtEl>
                                      </p:cMediaNode>
                                    </p:audio>
                                  </p:subTnLst>
                                </p:cTn>
                              </p:par>
                            </p:childTnLst>
                          </p:cTn>
                        </p:par>
                      </p:childTnLst>
                    </p:cTn>
                  </p:par>
                  <p:par>
                    <p:cTn id="142" fill="hold">
                      <p:stCondLst>
                        <p:cond delay="indefinite"/>
                      </p:stCondLst>
                      <p:childTnLst>
                        <p:par>
                          <p:cTn id="143" fill="hold">
                            <p:stCondLst>
                              <p:cond delay="0"/>
                            </p:stCondLst>
                            <p:childTnLst>
                              <p:par>
                                <p:cTn id="144" presetID="6" presetClass="exit" presetSubtype="32" fill="hold" nodeType="clickEffect">
                                  <p:stCondLst>
                                    <p:cond delay="0"/>
                                  </p:stCondLst>
                                  <p:childTnLst>
                                    <p:animEffect transition="out" filter="circle(out)">
                                      <p:cBhvr>
                                        <p:cTn id="145" dur="2000"/>
                                        <p:tgtEl>
                                          <p:spTgt spid="1026"/>
                                        </p:tgtEl>
                                      </p:cBhvr>
                                    </p:animEffect>
                                    <p:set>
                                      <p:cBhvr>
                                        <p:cTn id="146" dur="1" fill="hold">
                                          <p:stCondLst>
                                            <p:cond delay="1999"/>
                                          </p:stCondLst>
                                        </p:cTn>
                                        <p:tgtEl>
                                          <p:spTgt spid="1026"/>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50" presetClass="exit" presetSubtype="0" accel="100000" fill="hold" grpId="0" nodeType="clickEffect">
                                  <p:stCondLst>
                                    <p:cond delay="0"/>
                                  </p:stCondLst>
                                  <p:childTnLst>
                                    <p:anim calcmode="lin" valueType="num">
                                      <p:cBhvr>
                                        <p:cTn id="150" dur="1000"/>
                                        <p:tgtEl>
                                          <p:spTgt spid="35"/>
                                        </p:tgtEl>
                                        <p:attrNameLst>
                                          <p:attrName>ppt_w</p:attrName>
                                        </p:attrNameLst>
                                      </p:cBhvr>
                                      <p:tavLst>
                                        <p:tav tm="0">
                                          <p:val>
                                            <p:strVal val="ppt_w"/>
                                          </p:val>
                                        </p:tav>
                                        <p:tav tm="100000">
                                          <p:val>
                                            <p:strVal val="ppt_w+.3"/>
                                          </p:val>
                                        </p:tav>
                                      </p:tavLst>
                                    </p:anim>
                                    <p:anim calcmode="lin" valueType="num">
                                      <p:cBhvr>
                                        <p:cTn id="151" dur="1000"/>
                                        <p:tgtEl>
                                          <p:spTgt spid="35"/>
                                        </p:tgtEl>
                                        <p:attrNameLst>
                                          <p:attrName>ppt_h</p:attrName>
                                        </p:attrNameLst>
                                      </p:cBhvr>
                                      <p:tavLst>
                                        <p:tav tm="0">
                                          <p:val>
                                            <p:strVal val="ppt_h"/>
                                          </p:val>
                                        </p:tav>
                                        <p:tav tm="100000">
                                          <p:val>
                                            <p:strVal val="ppt_h"/>
                                          </p:val>
                                        </p:tav>
                                      </p:tavLst>
                                    </p:anim>
                                    <p:animEffect transition="out" filter="fade">
                                      <p:cBhvr>
                                        <p:cTn id="152" dur="1000"/>
                                        <p:tgtEl>
                                          <p:spTgt spid="35"/>
                                        </p:tgtEl>
                                      </p:cBhvr>
                                    </p:animEffect>
                                    <p:set>
                                      <p:cBhvr>
                                        <p:cTn id="153"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149"/>
                                            </p:cond>
                                          </p:stCondLst>
                                          <p:endCondLst>
                                            <p:cond evt="onStopAudio" delay="0">
                                              <p:tgtEl>
                                                <p:sldTgt/>
                                              </p:tgtEl>
                                            </p:cond>
                                          </p:endCondLst>
                                        </p:cTn>
                                        <p:tgtEl>
                                          <p:sndTgt r:embed="rId2" name="click.wav"/>
                                        </p:tgtEl>
                                      </p:cMediaNode>
                                    </p:audio>
                                  </p:subTnLst>
                                </p:cTn>
                              </p:par>
                            </p:childTnLst>
                          </p:cTn>
                        </p:par>
                        <p:par>
                          <p:cTn id="154" fill="hold">
                            <p:stCondLst>
                              <p:cond delay="1000"/>
                            </p:stCondLst>
                            <p:childTnLst>
                              <p:par>
                                <p:cTn id="155" presetID="50" presetClass="exit" presetSubtype="0" accel="100000" fill="hold" grpId="0" nodeType="afterEffect">
                                  <p:stCondLst>
                                    <p:cond delay="0"/>
                                  </p:stCondLst>
                                  <p:childTnLst>
                                    <p:anim calcmode="lin" valueType="num">
                                      <p:cBhvr>
                                        <p:cTn id="156" dur="1000"/>
                                        <p:tgtEl>
                                          <p:spTgt spid="34"/>
                                        </p:tgtEl>
                                        <p:attrNameLst>
                                          <p:attrName>ppt_w</p:attrName>
                                        </p:attrNameLst>
                                      </p:cBhvr>
                                      <p:tavLst>
                                        <p:tav tm="0">
                                          <p:val>
                                            <p:strVal val="ppt_w"/>
                                          </p:val>
                                        </p:tav>
                                        <p:tav tm="100000">
                                          <p:val>
                                            <p:strVal val="ppt_w+.3"/>
                                          </p:val>
                                        </p:tav>
                                      </p:tavLst>
                                    </p:anim>
                                    <p:anim calcmode="lin" valueType="num">
                                      <p:cBhvr>
                                        <p:cTn id="157" dur="1000"/>
                                        <p:tgtEl>
                                          <p:spTgt spid="34"/>
                                        </p:tgtEl>
                                        <p:attrNameLst>
                                          <p:attrName>ppt_h</p:attrName>
                                        </p:attrNameLst>
                                      </p:cBhvr>
                                      <p:tavLst>
                                        <p:tav tm="0">
                                          <p:val>
                                            <p:strVal val="ppt_h"/>
                                          </p:val>
                                        </p:tav>
                                        <p:tav tm="100000">
                                          <p:val>
                                            <p:strVal val="ppt_h"/>
                                          </p:val>
                                        </p:tav>
                                      </p:tavLst>
                                    </p:anim>
                                    <p:animEffect transition="out" filter="fade">
                                      <p:cBhvr>
                                        <p:cTn id="158" dur="1000"/>
                                        <p:tgtEl>
                                          <p:spTgt spid="34"/>
                                        </p:tgtEl>
                                      </p:cBhvr>
                                    </p:animEffect>
                                    <p:set>
                                      <p:cBhvr>
                                        <p:cTn id="159"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55"/>
                                            </p:cond>
                                          </p:stCondLst>
                                          <p:endCondLst>
                                            <p:cond evt="onStopAudio" delay="0">
                                              <p:tgtEl>
                                                <p:sldTgt/>
                                              </p:tgtEl>
                                            </p:cond>
                                          </p:endCondLst>
                                        </p:cTn>
                                        <p:tgtEl>
                                          <p:sndTgt r:embed="rId2" name="click.wav"/>
                                        </p:tgtEl>
                                      </p:cMediaNode>
                                    </p:audio>
                                  </p:subTnLst>
                                </p:cTn>
                              </p:par>
                            </p:childTnLst>
                          </p:cTn>
                        </p:par>
                        <p:par>
                          <p:cTn id="160" fill="hold">
                            <p:stCondLst>
                              <p:cond delay="2000"/>
                            </p:stCondLst>
                            <p:childTnLst>
                              <p:par>
                                <p:cTn id="161" presetID="50" presetClass="exit" presetSubtype="0" accel="100000" fill="hold" grpId="0" nodeType="afterEffect">
                                  <p:stCondLst>
                                    <p:cond delay="0"/>
                                  </p:stCondLst>
                                  <p:childTnLst>
                                    <p:anim calcmode="lin" valueType="num">
                                      <p:cBhvr>
                                        <p:cTn id="162" dur="1000"/>
                                        <p:tgtEl>
                                          <p:spTgt spid="33"/>
                                        </p:tgtEl>
                                        <p:attrNameLst>
                                          <p:attrName>ppt_w</p:attrName>
                                        </p:attrNameLst>
                                      </p:cBhvr>
                                      <p:tavLst>
                                        <p:tav tm="0">
                                          <p:val>
                                            <p:strVal val="ppt_w"/>
                                          </p:val>
                                        </p:tav>
                                        <p:tav tm="100000">
                                          <p:val>
                                            <p:strVal val="ppt_w+.3"/>
                                          </p:val>
                                        </p:tav>
                                      </p:tavLst>
                                    </p:anim>
                                    <p:anim calcmode="lin" valueType="num">
                                      <p:cBhvr>
                                        <p:cTn id="163" dur="1000"/>
                                        <p:tgtEl>
                                          <p:spTgt spid="33"/>
                                        </p:tgtEl>
                                        <p:attrNameLst>
                                          <p:attrName>ppt_h</p:attrName>
                                        </p:attrNameLst>
                                      </p:cBhvr>
                                      <p:tavLst>
                                        <p:tav tm="0">
                                          <p:val>
                                            <p:strVal val="ppt_h"/>
                                          </p:val>
                                        </p:tav>
                                        <p:tav tm="100000">
                                          <p:val>
                                            <p:strVal val="ppt_h"/>
                                          </p:val>
                                        </p:tav>
                                      </p:tavLst>
                                    </p:anim>
                                    <p:animEffect transition="out" filter="fade">
                                      <p:cBhvr>
                                        <p:cTn id="164" dur="1000"/>
                                        <p:tgtEl>
                                          <p:spTgt spid="33"/>
                                        </p:tgtEl>
                                      </p:cBhvr>
                                    </p:animEffect>
                                    <p:set>
                                      <p:cBhvr>
                                        <p:cTn id="165"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61"/>
                                            </p:cond>
                                          </p:stCondLst>
                                          <p:endCondLst>
                                            <p:cond evt="onStopAudio" delay="0">
                                              <p:tgtEl>
                                                <p:sldTgt/>
                                              </p:tgtEl>
                                            </p:cond>
                                          </p:endCondLst>
                                        </p:cTn>
                                        <p:tgtEl>
                                          <p:sndTgt r:embed="rId2" name="click.wav"/>
                                        </p:tgtEl>
                                      </p:cMediaNode>
                                    </p:audio>
                                  </p:subTnLst>
                                </p:cTn>
                              </p:par>
                            </p:childTnLst>
                          </p:cTn>
                        </p:par>
                        <p:par>
                          <p:cTn id="166" fill="hold">
                            <p:stCondLst>
                              <p:cond delay="3000"/>
                            </p:stCondLst>
                            <p:childTnLst>
                              <p:par>
                                <p:cTn id="167" presetID="50" presetClass="exit" presetSubtype="0" accel="100000" fill="hold" grpId="0" nodeType="afterEffect">
                                  <p:stCondLst>
                                    <p:cond delay="0"/>
                                  </p:stCondLst>
                                  <p:childTnLst>
                                    <p:anim calcmode="lin" valueType="num">
                                      <p:cBhvr>
                                        <p:cTn id="168" dur="1000"/>
                                        <p:tgtEl>
                                          <p:spTgt spid="32"/>
                                        </p:tgtEl>
                                        <p:attrNameLst>
                                          <p:attrName>ppt_w</p:attrName>
                                        </p:attrNameLst>
                                      </p:cBhvr>
                                      <p:tavLst>
                                        <p:tav tm="0">
                                          <p:val>
                                            <p:strVal val="ppt_w"/>
                                          </p:val>
                                        </p:tav>
                                        <p:tav tm="100000">
                                          <p:val>
                                            <p:strVal val="ppt_w+.3"/>
                                          </p:val>
                                        </p:tav>
                                      </p:tavLst>
                                    </p:anim>
                                    <p:anim calcmode="lin" valueType="num">
                                      <p:cBhvr>
                                        <p:cTn id="169" dur="1000"/>
                                        <p:tgtEl>
                                          <p:spTgt spid="32"/>
                                        </p:tgtEl>
                                        <p:attrNameLst>
                                          <p:attrName>ppt_h</p:attrName>
                                        </p:attrNameLst>
                                      </p:cBhvr>
                                      <p:tavLst>
                                        <p:tav tm="0">
                                          <p:val>
                                            <p:strVal val="ppt_h"/>
                                          </p:val>
                                        </p:tav>
                                        <p:tav tm="100000">
                                          <p:val>
                                            <p:strVal val="ppt_h"/>
                                          </p:val>
                                        </p:tav>
                                      </p:tavLst>
                                    </p:anim>
                                    <p:animEffect transition="out" filter="fade">
                                      <p:cBhvr>
                                        <p:cTn id="170" dur="1000"/>
                                        <p:tgtEl>
                                          <p:spTgt spid="32"/>
                                        </p:tgtEl>
                                      </p:cBhvr>
                                    </p:animEffect>
                                    <p:set>
                                      <p:cBhvr>
                                        <p:cTn id="171"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67"/>
                                            </p:cond>
                                          </p:stCondLst>
                                          <p:endCondLst>
                                            <p:cond evt="onStopAudio" delay="0">
                                              <p:tgtEl>
                                                <p:sldTgt/>
                                              </p:tgtEl>
                                            </p:cond>
                                          </p:endCondLst>
                                        </p:cTn>
                                        <p:tgtEl>
                                          <p:sndTgt r:embed="rId2" name="click.wav"/>
                                        </p:tgtEl>
                                      </p:cMediaNode>
                                    </p:audio>
                                  </p:subTnLst>
                                </p:cTn>
                              </p:par>
                            </p:childTnLst>
                          </p:cTn>
                        </p:par>
                        <p:par>
                          <p:cTn id="172" fill="hold">
                            <p:stCondLst>
                              <p:cond delay="4000"/>
                            </p:stCondLst>
                            <p:childTnLst>
                              <p:par>
                                <p:cTn id="173" presetID="50" presetClass="exit" presetSubtype="0" accel="100000" fill="hold" grpId="0" nodeType="afterEffect">
                                  <p:stCondLst>
                                    <p:cond delay="0"/>
                                  </p:stCondLst>
                                  <p:childTnLst>
                                    <p:anim calcmode="lin" valueType="num">
                                      <p:cBhvr>
                                        <p:cTn id="174" dur="1000"/>
                                        <p:tgtEl>
                                          <p:spTgt spid="31"/>
                                        </p:tgtEl>
                                        <p:attrNameLst>
                                          <p:attrName>ppt_w</p:attrName>
                                        </p:attrNameLst>
                                      </p:cBhvr>
                                      <p:tavLst>
                                        <p:tav tm="0">
                                          <p:val>
                                            <p:strVal val="ppt_w"/>
                                          </p:val>
                                        </p:tav>
                                        <p:tav tm="100000">
                                          <p:val>
                                            <p:strVal val="ppt_w+.3"/>
                                          </p:val>
                                        </p:tav>
                                      </p:tavLst>
                                    </p:anim>
                                    <p:anim calcmode="lin" valueType="num">
                                      <p:cBhvr>
                                        <p:cTn id="175" dur="1000"/>
                                        <p:tgtEl>
                                          <p:spTgt spid="31"/>
                                        </p:tgtEl>
                                        <p:attrNameLst>
                                          <p:attrName>ppt_h</p:attrName>
                                        </p:attrNameLst>
                                      </p:cBhvr>
                                      <p:tavLst>
                                        <p:tav tm="0">
                                          <p:val>
                                            <p:strVal val="ppt_h"/>
                                          </p:val>
                                        </p:tav>
                                        <p:tav tm="100000">
                                          <p:val>
                                            <p:strVal val="ppt_h"/>
                                          </p:val>
                                        </p:tav>
                                      </p:tavLst>
                                    </p:anim>
                                    <p:animEffect transition="out" filter="fade">
                                      <p:cBhvr>
                                        <p:cTn id="176" dur="1000"/>
                                        <p:tgtEl>
                                          <p:spTgt spid="31"/>
                                        </p:tgtEl>
                                      </p:cBhvr>
                                    </p:animEffect>
                                    <p:set>
                                      <p:cBhvr>
                                        <p:cTn id="177"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73"/>
                                            </p:cond>
                                          </p:stCondLst>
                                          <p:endCondLst>
                                            <p:cond evt="onStopAudio" delay="0">
                                              <p:tgtEl>
                                                <p:sldTgt/>
                                              </p:tgtEl>
                                            </p:cond>
                                          </p:endCondLst>
                                        </p:cTn>
                                        <p:tgtEl>
                                          <p:sndTgt r:embed="rId2" name="click.wav"/>
                                        </p:tgtEl>
                                      </p:cMediaNode>
                                    </p:audio>
                                  </p:subTnLst>
                                </p:cTn>
                              </p:par>
                            </p:childTnLst>
                          </p:cTn>
                        </p:par>
                        <p:par>
                          <p:cTn id="178" fill="hold">
                            <p:stCondLst>
                              <p:cond delay="5000"/>
                            </p:stCondLst>
                            <p:childTnLst>
                              <p:par>
                                <p:cTn id="179" presetID="45" presetClass="exit" presetSubtype="0" fill="hold" grpId="0" nodeType="afterEffect">
                                  <p:stCondLst>
                                    <p:cond delay="0"/>
                                  </p:stCondLst>
                                  <p:iterate type="lt">
                                    <p:tmPct val="10000"/>
                                  </p:iterate>
                                  <p:childTnLst>
                                    <p:animEffect transition="out" filter="fade">
                                      <p:cBhvr>
                                        <p:cTn id="180" dur="500"/>
                                        <p:tgtEl>
                                          <p:spTgt spid="30"/>
                                        </p:tgtEl>
                                      </p:cBhvr>
                                    </p:animEffect>
                                    <p:anim calcmode="lin" valueType="num">
                                      <p:cBhvr>
                                        <p:cTn id="181" dur="500"/>
                                        <p:tgtEl>
                                          <p:spTgt spid="3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2" dur="500"/>
                                        <p:tgtEl>
                                          <p:spTgt spid="30"/>
                                        </p:tgtEl>
                                        <p:attrNameLst>
                                          <p:attrName>ppt_h</p:attrName>
                                        </p:attrNameLst>
                                      </p:cBhvr>
                                      <p:tavLst>
                                        <p:tav tm="0">
                                          <p:val>
                                            <p:strVal val="ppt_h"/>
                                          </p:val>
                                        </p:tav>
                                        <p:tav tm="100000">
                                          <p:val>
                                            <p:strVal val="ppt_h"/>
                                          </p:val>
                                        </p:tav>
                                      </p:tavLst>
                                    </p:anim>
                                    <p:set>
                                      <p:cBhvr>
                                        <p:cTn id="183"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179"/>
                                            </p:cond>
                                          </p:stCondLst>
                                          <p:endCondLst>
                                            <p:cond evt="onStopAudio" delay="0">
                                              <p:tgtEl>
                                                <p:sldTgt/>
                                              </p:tgtEl>
                                            </p:cond>
                                          </p:endCondLst>
                                        </p:cTn>
                                        <p:tgtEl>
                                          <p:sndTgt r:embed="rId2" name="click.wav"/>
                                        </p:tgtEl>
                                      </p:cMediaNode>
                                    </p:audio>
                                  </p:subTnLst>
                                </p:cTn>
                              </p:par>
                            </p:childTnLst>
                          </p:cTn>
                        </p:par>
                        <p:par>
                          <p:cTn id="184" fill="hold">
                            <p:stCondLst>
                              <p:cond delay="5500"/>
                            </p:stCondLst>
                            <p:childTnLst>
                              <p:par>
                                <p:cTn id="185" presetID="50" presetClass="entr" presetSubtype="0" decel="100000" fill="hold" nodeType="afterEffect">
                                  <p:stCondLst>
                                    <p:cond delay="0"/>
                                  </p:stCondLst>
                                  <p:childTnLst>
                                    <p:set>
                                      <p:cBhvr>
                                        <p:cTn id="186" dur="1" fill="hold">
                                          <p:stCondLst>
                                            <p:cond delay="0"/>
                                          </p:stCondLst>
                                        </p:cTn>
                                        <p:tgtEl>
                                          <p:spTgt spid="37"/>
                                        </p:tgtEl>
                                        <p:attrNameLst>
                                          <p:attrName>style.visibility</p:attrName>
                                        </p:attrNameLst>
                                      </p:cBhvr>
                                      <p:to>
                                        <p:strVal val="visible"/>
                                      </p:to>
                                    </p:set>
                                    <p:anim calcmode="lin" valueType="num">
                                      <p:cBhvr>
                                        <p:cTn id="187" dur="1000" fill="hold"/>
                                        <p:tgtEl>
                                          <p:spTgt spid="37"/>
                                        </p:tgtEl>
                                        <p:attrNameLst>
                                          <p:attrName>ppt_w</p:attrName>
                                        </p:attrNameLst>
                                      </p:cBhvr>
                                      <p:tavLst>
                                        <p:tav tm="0">
                                          <p:val>
                                            <p:strVal val="#ppt_w+.3"/>
                                          </p:val>
                                        </p:tav>
                                        <p:tav tm="100000">
                                          <p:val>
                                            <p:strVal val="#ppt_w"/>
                                          </p:val>
                                        </p:tav>
                                      </p:tavLst>
                                    </p:anim>
                                    <p:anim calcmode="lin" valueType="num">
                                      <p:cBhvr>
                                        <p:cTn id="188" dur="1000" fill="hold"/>
                                        <p:tgtEl>
                                          <p:spTgt spid="37"/>
                                        </p:tgtEl>
                                        <p:attrNameLst>
                                          <p:attrName>ppt_h</p:attrName>
                                        </p:attrNameLst>
                                      </p:cBhvr>
                                      <p:tavLst>
                                        <p:tav tm="0">
                                          <p:val>
                                            <p:strVal val="#ppt_h"/>
                                          </p:val>
                                        </p:tav>
                                        <p:tav tm="100000">
                                          <p:val>
                                            <p:strVal val="#ppt_h"/>
                                          </p:val>
                                        </p:tav>
                                      </p:tavLst>
                                    </p:anim>
                                    <p:animEffect transition="in" filter="fade">
                                      <p:cBhvr>
                                        <p:cTn id="189" dur="1000"/>
                                        <p:tgtEl>
                                          <p:spTgt spid="37"/>
                                        </p:tgtEl>
                                      </p:cBhvr>
                                    </p:animEffect>
                                  </p:childTnLst>
                                  <p:subTnLst>
                                    <p:audio>
                                      <p:cMediaNode>
                                        <p:cTn display="0" masterRel="sameClick">
                                          <p:stCondLst>
                                            <p:cond evt="begin" delay="0">
                                              <p:tn val="185"/>
                                            </p:cond>
                                          </p:stCondLst>
                                          <p:endCondLst>
                                            <p:cond evt="onStopAudio" delay="0">
                                              <p:tgtEl>
                                                <p:sldTgt/>
                                              </p:tgtEl>
                                            </p:cond>
                                          </p:endCondLst>
                                        </p:cTn>
                                        <p:tgtEl>
                                          <p:sndTgt r:embed="rId3" name="chimes.wav"/>
                                        </p:tgtEl>
                                      </p:cMediaNode>
                                    </p:audio>
                                  </p:subTnLst>
                                </p:cTn>
                              </p:par>
                            </p:childTnLst>
                          </p:cTn>
                        </p:par>
                      </p:childTnLst>
                    </p:cTn>
                  </p:par>
                  <p:par>
                    <p:cTn id="190" fill="hold">
                      <p:stCondLst>
                        <p:cond delay="indefinite"/>
                      </p:stCondLst>
                      <p:childTnLst>
                        <p:par>
                          <p:cTn id="191" fill="hold">
                            <p:stCondLst>
                              <p:cond delay="0"/>
                            </p:stCondLst>
                            <p:childTnLst>
                              <p:par>
                                <p:cTn id="192" presetID="14" presetClass="exit" presetSubtype="10" fill="hold" nodeType="clickEffect">
                                  <p:stCondLst>
                                    <p:cond delay="0"/>
                                  </p:stCondLst>
                                  <p:childTnLst>
                                    <p:animEffect transition="out" filter="randombar(horizontal)">
                                      <p:cBhvr>
                                        <p:cTn id="193" dur="500"/>
                                        <p:tgtEl>
                                          <p:spTgt spid="1028"/>
                                        </p:tgtEl>
                                      </p:cBhvr>
                                    </p:animEffect>
                                    <p:set>
                                      <p:cBhvr>
                                        <p:cTn id="194" dur="1" fill="hold">
                                          <p:stCondLst>
                                            <p:cond delay="4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836" y="-457200"/>
            <a:ext cx="8229600" cy="1143000"/>
          </a:xfrm>
        </p:spPr>
        <p:txBody>
          <a:bodyPr/>
          <a:lstStyle/>
          <a:p>
            <a:endParaRPr lang="en-US" dirty="0"/>
          </a:p>
        </p:txBody>
      </p:sp>
      <p:sp>
        <p:nvSpPr>
          <p:cNvPr id="3" name="Content Placeholder 2"/>
          <p:cNvSpPr>
            <a:spLocks noGrp="1"/>
          </p:cNvSpPr>
          <p:nvPr>
            <p:ph idx="1"/>
          </p:nvPr>
        </p:nvSpPr>
        <p:spPr>
          <a:xfrm>
            <a:off x="457200" y="533400"/>
            <a:ext cx="8229600" cy="5592763"/>
          </a:xfrm>
        </p:spPr>
        <p:txBody>
          <a:bodyPr/>
          <a:lstStyle/>
          <a:p>
            <a:pPr marL="0" indent="0" algn="ctr">
              <a:buNone/>
            </a:pPr>
            <a:r>
              <a:rPr lang="en-US" sz="4000" dirty="0" err="1" smtClean="0">
                <a:solidFill>
                  <a:srgbClr val="FF0000"/>
                </a:solidFill>
              </a:rPr>
              <a:t>Câu</a:t>
            </a:r>
            <a:r>
              <a:rPr lang="en-US" sz="4000" dirty="0" smtClean="0">
                <a:solidFill>
                  <a:srgbClr val="FF0000"/>
                </a:solidFill>
              </a:rPr>
              <a:t> </a:t>
            </a:r>
            <a:r>
              <a:rPr lang="en-US" sz="4000" dirty="0" err="1" smtClean="0">
                <a:solidFill>
                  <a:srgbClr val="FF0000"/>
                </a:solidFill>
              </a:rPr>
              <a:t>đố</a:t>
            </a:r>
            <a:r>
              <a:rPr lang="en-US" sz="4000" dirty="0" smtClean="0">
                <a:solidFill>
                  <a:srgbClr val="FF0000"/>
                </a:solidFill>
              </a:rPr>
              <a:t>:</a:t>
            </a:r>
          </a:p>
          <a:p>
            <a:pPr marL="0" indent="0" algn="ctr">
              <a:buNone/>
            </a:pPr>
            <a:endParaRPr lang="en-US" sz="4000" dirty="0" smtClean="0">
              <a:solidFill>
                <a:srgbClr val="FF0000"/>
              </a:solidFill>
            </a:endParaRPr>
          </a:p>
          <a:p>
            <a:r>
              <a:rPr lang="en-US" sz="2400" dirty="0" err="1" smtClean="0">
                <a:latin typeface="Times New Roman" panose="02020603050405020304" pitchFamily="18" charset="0"/>
                <a:cs typeface="Times New Roman" panose="02020603050405020304" pitchFamily="18" charset="0"/>
              </a:rPr>
              <a:t>Xe</a:t>
            </a:r>
            <a:r>
              <a:rPr lang="en-US" sz="2400" dirty="0" smtClean="0">
                <a:latin typeface="Times New Roman" panose="02020603050405020304" pitchFamily="18" charset="0"/>
                <a:cs typeface="Times New Roman" panose="02020603050405020304" pitchFamily="18" charset="0"/>
              </a:rPr>
              <a:t> 2 </a:t>
            </a:r>
            <a:r>
              <a:rPr lang="en-US" sz="2400" dirty="0" err="1" smtClean="0">
                <a:latin typeface="Times New Roman" panose="02020603050405020304" pitchFamily="18" charset="0"/>
                <a:cs typeface="Times New Roman" panose="02020603050405020304" pitchFamily="18" charset="0"/>
              </a:rPr>
              <a:t>bánh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Chạy</a:t>
            </a:r>
            <a:r>
              <a:rPr lang="en-US" sz="2400" dirty="0" smtClean="0">
                <a:latin typeface="Times New Roman" panose="02020603050405020304" pitchFamily="18" charset="0"/>
                <a:cs typeface="Times New Roman" panose="02020603050405020304" pitchFamily="18" charset="0"/>
              </a:rPr>
              <a:t> bon bon/ </a:t>
            </a:r>
            <a:r>
              <a:rPr lang="en-US" sz="2400" dirty="0" err="1" smtClean="0">
                <a:latin typeface="Times New Roman" panose="02020603050405020304" pitchFamily="18" charset="0"/>
                <a:cs typeface="Times New Roman" panose="02020603050405020304" pitchFamily="18" charset="0"/>
              </a:rPr>
              <a:t>Máy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nổ</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giòn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bịch</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dirty="0" err="1" smtClean="0">
                <a:latin typeface="Times New Roman" panose="02020603050405020304" pitchFamily="18" charset="0"/>
                <a:cs typeface="Times New Roman" panose="02020603050405020304" pitchFamily="18" charset="0"/>
              </a:rPr>
              <a:t>Xe</a:t>
            </a:r>
            <a:r>
              <a:rPr lang="en-US" sz="2400" dirty="0" smtClean="0">
                <a:latin typeface="Times New Roman" panose="02020603050405020304" pitchFamily="18" charset="0"/>
                <a:cs typeface="Times New Roman" panose="02020603050405020304" pitchFamily="18" charset="0"/>
              </a:rPr>
              <a:t> 4 </a:t>
            </a:r>
            <a:r>
              <a:rPr lang="en-US" sz="2400" dirty="0" err="1" smtClean="0">
                <a:latin typeface="Times New Roman" panose="02020603050405020304" pitchFamily="18" charset="0"/>
                <a:cs typeface="Times New Roman" panose="02020603050405020304" pitchFamily="18" charset="0"/>
              </a:rPr>
              <a:t>bánh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Chạy</a:t>
            </a:r>
            <a:r>
              <a:rPr lang="en-US" sz="2400" dirty="0" smtClean="0">
                <a:latin typeface="Times New Roman" panose="02020603050405020304" pitchFamily="18" charset="0"/>
                <a:cs typeface="Times New Roman" panose="02020603050405020304" pitchFamily="18" charset="0"/>
              </a:rPr>
              <a:t> bon bon/ </a:t>
            </a:r>
            <a:r>
              <a:rPr lang="en-US" sz="2400" dirty="0" err="1" smtClean="0">
                <a:latin typeface="Times New Roman" panose="02020603050405020304" pitchFamily="18" charset="0"/>
                <a:cs typeface="Times New Roman" panose="02020603050405020304" pitchFamily="18" charset="0"/>
              </a:rPr>
              <a:t>Kêu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bíp</a:t>
            </a:r>
            <a:r>
              <a:rPr lang="en-US" sz="2400" dirty="0" smtClean="0">
                <a:latin typeface="Times New Roman" panose="02020603050405020304" pitchFamily="18" charset="0"/>
                <a:cs typeface="Times New Roman" panose="02020603050405020304" pitchFamily="18" charset="0"/>
              </a:rPr>
              <a:t>?</a:t>
            </a:r>
          </a:p>
          <a:p>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đốt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ruột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nhiều</a:t>
            </a:r>
            <a:r>
              <a:rPr lang="en-US" sz="2400" dirty="0" smtClean="0">
                <a:latin typeface="Times New Roman" panose="02020603050405020304" pitchFamily="18" charset="0"/>
                <a:cs typeface="Times New Roman" panose="02020603050405020304" pitchFamily="18" charset="0"/>
              </a:rPr>
              <a:t> con/ </a:t>
            </a:r>
            <a:r>
              <a:rPr lang="en-US" sz="2400" dirty="0" err="1" smtClean="0">
                <a:latin typeface="Times New Roman" panose="02020603050405020304" pitchFamily="18" charset="0"/>
                <a:cs typeface="Times New Roman" panose="02020603050405020304" pitchFamily="18" charset="0"/>
              </a:rPr>
              <a:t>Chạy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rắn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trườn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Thở</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khói</a:t>
            </a:r>
            <a:r>
              <a:rPr lang="en-US"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r>
              <a:rPr lang="en-US" sz="2400" dirty="0" err="1" smtClean="0">
                <a:latin typeface="Times New Roman" panose="02020603050405020304" pitchFamily="18" charset="0"/>
                <a:cs typeface="Times New Roman" panose="02020603050405020304" pitchFamily="18" charset="0"/>
              </a:rPr>
              <a:t>Xe</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gì</a:t>
            </a:r>
            <a:r>
              <a:rPr lang="en-US" sz="2400" dirty="0" smtClean="0">
                <a:latin typeface="Times New Roman" panose="02020603050405020304" pitchFamily="18" charset="0"/>
                <a:cs typeface="Times New Roman" panose="02020603050405020304" pitchFamily="18" charset="0"/>
              </a:rPr>
              <a:t> 2 </a:t>
            </a:r>
            <a:r>
              <a:rPr lang="en-US" sz="2400" dirty="0" err="1" smtClean="0">
                <a:latin typeface="Times New Roman" panose="02020603050405020304" pitchFamily="18" charset="0"/>
                <a:cs typeface="Times New Roman" panose="02020603050405020304" pitchFamily="18" charset="0"/>
              </a:rPr>
              <a:t>bánh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chạy</a:t>
            </a:r>
            <a:r>
              <a:rPr lang="en-US" sz="2400" dirty="0" smtClean="0">
                <a:latin typeface="Times New Roman" panose="02020603050405020304" pitchFamily="18" charset="0"/>
                <a:cs typeface="Times New Roman" panose="02020603050405020304" pitchFamily="18" charset="0"/>
              </a:rPr>
              <a:t> bon bon/ </a:t>
            </a:r>
            <a:r>
              <a:rPr lang="en-US" sz="2400" dirty="0" err="1" smtClean="0">
                <a:latin typeface="Times New Roman" panose="02020603050405020304" pitchFamily="18" charset="0"/>
                <a:cs typeface="Times New Roman" panose="02020603050405020304" pitchFamily="18" charset="0"/>
              </a:rPr>
              <a:t>Chuông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87588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endParaRPr lang="vi-VN" smtClean="0"/>
          </a:p>
        </p:txBody>
      </p:sp>
      <p:pic>
        <p:nvPicPr>
          <p:cNvPr id="29699" name="Content Placeholder 3" descr="untitled.bmp"/>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457200" y="457200"/>
            <a:ext cx="8153400" cy="6400800"/>
          </a:xfrm>
        </p:spPr>
      </p:pic>
      <p:sp>
        <p:nvSpPr>
          <p:cNvPr id="5" name="Rectangle 4"/>
          <p:cNvSpPr/>
          <p:nvPr/>
        </p:nvSpPr>
        <p:spPr>
          <a:xfrm>
            <a:off x="1974272" y="1253768"/>
            <a:ext cx="5715000" cy="1600438"/>
          </a:xfrm>
          <a:prstGeom prst="rect">
            <a:avLst/>
          </a:prstGeom>
          <a:noFill/>
        </p:spPr>
        <p:txBody>
          <a:bodyPr wrap="square">
            <a:spAutoFit/>
          </a:bodyPr>
          <a:lstStyle/>
          <a:p>
            <a:pPr algn="ctr" fontAlgn="base">
              <a:spcBef>
                <a:spcPct val="0"/>
              </a:spcBef>
              <a:spcAft>
                <a:spcPct val="0"/>
              </a:spcAft>
              <a:defRPr/>
            </a:pPr>
            <a:r>
              <a:rPr lang="en-US" sz="5400" b="1" dirty="0" smtClean="0">
                <a:ln w="31550" cmpd="sng">
                  <a:gradFill>
                    <a:gsLst>
                      <a:gs pos="70000">
                        <a:srgbClr val="2D2D8A">
                          <a:shade val="50000"/>
                          <a:satMod val="190000"/>
                        </a:srgbClr>
                      </a:gs>
                      <a:gs pos="0">
                        <a:srgbClr val="2D2D8A">
                          <a:tint val="77000"/>
                          <a:satMod val="180000"/>
                        </a:srgbClr>
                      </a:gs>
                    </a:gsLst>
                    <a:lin ang="5400000"/>
                  </a:gradFill>
                  <a:prstDash val="solid"/>
                </a:ln>
                <a:solidFill>
                  <a:srgbClr val="00FFFF"/>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Trò chơi 2</a:t>
            </a:r>
            <a:endParaRPr lang="en-US" sz="54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00FFFF"/>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endParaRPr>
          </a:p>
          <a:p>
            <a:pPr algn="ctr" fontAlgn="base">
              <a:spcBef>
                <a:spcPct val="0"/>
              </a:spcBef>
              <a:spcAft>
                <a:spcPct val="0"/>
              </a:spcAft>
              <a:defRPr/>
            </a:pPr>
            <a:r>
              <a:rPr lang="en-US" sz="4400" b="1" dirty="0" smtClean="0">
                <a:ln w="31550" cmpd="sng">
                  <a:gradFill>
                    <a:gsLst>
                      <a:gs pos="70000">
                        <a:srgbClr val="2D2D8A">
                          <a:shade val="50000"/>
                          <a:satMod val="190000"/>
                        </a:srgbClr>
                      </a:gs>
                      <a:gs pos="0">
                        <a:srgbClr val="2D2D8A">
                          <a:tint val="77000"/>
                          <a:satMod val="180000"/>
                        </a:srgbClr>
                      </a:gs>
                    </a:gsLst>
                    <a:lin ang="5400000"/>
                  </a:gradFill>
                  <a:prstDash val="solid"/>
                </a:ln>
                <a:solidFill>
                  <a:srgbClr val="00FFFF"/>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a:t>
            </a:r>
            <a:r>
              <a:rPr lang="en-US" sz="4400" b="1" dirty="0" err="1" smtClean="0">
                <a:ln w="31550" cmpd="sng">
                  <a:gradFill>
                    <a:gsLst>
                      <a:gs pos="70000">
                        <a:srgbClr val="2D2D8A">
                          <a:shade val="50000"/>
                          <a:satMod val="190000"/>
                        </a:srgbClr>
                      </a:gs>
                      <a:gs pos="0">
                        <a:srgbClr val="2D2D8A">
                          <a:tint val="77000"/>
                          <a:satMod val="180000"/>
                        </a:srgbClr>
                      </a:gs>
                    </a:gsLst>
                    <a:lin ang="5400000"/>
                  </a:gradFill>
                  <a:prstDash val="solid"/>
                </a:ln>
                <a:solidFill>
                  <a:srgbClr val="00FFFF"/>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Về</a:t>
            </a:r>
            <a:r>
              <a:rPr lang="en-US" sz="4400" b="1" dirty="0" smtClean="0">
                <a:ln w="31550" cmpd="sng">
                  <a:gradFill>
                    <a:gsLst>
                      <a:gs pos="70000">
                        <a:srgbClr val="2D2D8A">
                          <a:shade val="50000"/>
                          <a:satMod val="190000"/>
                        </a:srgbClr>
                      </a:gs>
                      <a:gs pos="0">
                        <a:srgbClr val="2D2D8A">
                          <a:tint val="77000"/>
                          <a:satMod val="180000"/>
                        </a:srgbClr>
                      </a:gs>
                    </a:gsLst>
                    <a:lin ang="5400000"/>
                  </a:gradFill>
                  <a:prstDash val="solid"/>
                </a:ln>
                <a:solidFill>
                  <a:srgbClr val="00FFFF"/>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 </a:t>
            </a:r>
            <a:r>
              <a:rPr lang="en-US" sz="4400" b="1" dirty="0" err="1" smtClean="0">
                <a:ln w="31550" cmpd="sng">
                  <a:gradFill>
                    <a:gsLst>
                      <a:gs pos="70000">
                        <a:srgbClr val="2D2D8A">
                          <a:shade val="50000"/>
                          <a:satMod val="190000"/>
                        </a:srgbClr>
                      </a:gs>
                      <a:gs pos="0">
                        <a:srgbClr val="2D2D8A">
                          <a:tint val="77000"/>
                          <a:satMod val="180000"/>
                        </a:srgbClr>
                      </a:gs>
                    </a:gsLst>
                    <a:lin ang="5400000"/>
                  </a:gradFill>
                  <a:prstDash val="solid"/>
                </a:ln>
                <a:solidFill>
                  <a:srgbClr val="00FFFF"/>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đúng</a:t>
            </a:r>
            <a:r>
              <a:rPr lang="en-US" sz="4400" b="1" dirty="0" smtClean="0">
                <a:ln w="31550" cmpd="sng">
                  <a:gradFill>
                    <a:gsLst>
                      <a:gs pos="70000">
                        <a:srgbClr val="2D2D8A">
                          <a:shade val="50000"/>
                          <a:satMod val="190000"/>
                        </a:srgbClr>
                      </a:gs>
                      <a:gs pos="0">
                        <a:srgbClr val="2D2D8A">
                          <a:tint val="77000"/>
                          <a:satMod val="180000"/>
                        </a:srgbClr>
                      </a:gs>
                    </a:gsLst>
                    <a:lin ang="5400000"/>
                  </a:gradFill>
                  <a:prstDash val="solid"/>
                </a:ln>
                <a:solidFill>
                  <a:srgbClr val="00FFFF"/>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 </a:t>
            </a:r>
            <a:r>
              <a:rPr lang="en-US" sz="4400" b="1" dirty="0" err="1" smtClean="0">
                <a:ln w="31550" cmpd="sng">
                  <a:gradFill>
                    <a:gsLst>
                      <a:gs pos="70000">
                        <a:srgbClr val="2D2D8A">
                          <a:shade val="50000"/>
                          <a:satMod val="190000"/>
                        </a:srgbClr>
                      </a:gs>
                      <a:gs pos="0">
                        <a:srgbClr val="2D2D8A">
                          <a:tint val="77000"/>
                          <a:satMod val="180000"/>
                        </a:srgbClr>
                      </a:gs>
                    </a:gsLst>
                    <a:lin ang="5400000"/>
                  </a:gradFill>
                  <a:prstDash val="solid"/>
                </a:ln>
                <a:solidFill>
                  <a:srgbClr val="00FFFF"/>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bến</a:t>
            </a:r>
            <a:r>
              <a:rPr lang="en-US" sz="4400" b="1" dirty="0" smtClean="0">
                <a:ln w="31550" cmpd="sng">
                  <a:gradFill>
                    <a:gsLst>
                      <a:gs pos="70000">
                        <a:srgbClr val="2D2D8A">
                          <a:shade val="50000"/>
                          <a:satMod val="190000"/>
                        </a:srgbClr>
                      </a:gs>
                      <a:gs pos="0">
                        <a:srgbClr val="2D2D8A">
                          <a:tint val="77000"/>
                          <a:satMod val="180000"/>
                        </a:srgbClr>
                      </a:gs>
                    </a:gsLst>
                    <a:lin ang="5400000"/>
                  </a:gradFill>
                  <a:prstDash val="solid"/>
                </a:ln>
                <a:solidFill>
                  <a:srgbClr val="00FFFF"/>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a:t>
            </a:r>
            <a:endParaRPr lang="en-US" sz="44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00FFFF"/>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endParaRPr>
          </a:p>
        </p:txBody>
      </p:sp>
      <p:pic>
        <p:nvPicPr>
          <p:cNvPr id="4" name="Đoàn Tàu Nhỏ Xíu - Một Đoàn Tàu Nhỏ Tí Xíu 00_00_00-00_00_5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06936" y="2057162"/>
            <a:ext cx="609600" cy="609600"/>
          </a:xfrm>
          <a:prstGeom prst="rect">
            <a:avLst/>
          </a:prstGeom>
        </p:spPr>
      </p:pic>
      <p:sp>
        <p:nvSpPr>
          <p:cNvPr id="2" name="Rectangle 1"/>
          <p:cNvSpPr/>
          <p:nvPr/>
        </p:nvSpPr>
        <p:spPr>
          <a:xfrm>
            <a:off x="3009900" y="3306286"/>
            <a:ext cx="4572000" cy="1477328"/>
          </a:xfrm>
          <a:prstGeom prst="rect">
            <a:avLst/>
          </a:prstGeom>
        </p:spPr>
        <p:txBody>
          <a:bodyPr>
            <a:spAutoFit/>
          </a:bodyPr>
          <a:lstStyle/>
          <a:p>
            <a:r>
              <a:rPr lang="en-US" dirty="0" smtClean="0">
                <a:solidFill>
                  <a:srgbClr val="000000"/>
                </a:solidFill>
                <a:latin typeface="Times New Roman" panose="02020603050405020304" pitchFamily="18" charset="0"/>
              </a:rPr>
              <a:t>  </a:t>
            </a:r>
            <a:r>
              <a:rPr lang="vi-VN" dirty="0" smtClean="0">
                <a:solidFill>
                  <a:srgbClr val="000000"/>
                </a:solidFill>
                <a:latin typeface="Times New Roman" panose="02020603050405020304" pitchFamily="18" charset="0"/>
              </a:rPr>
              <a:t>Cách </a:t>
            </a:r>
            <a:r>
              <a:rPr lang="vi-VN" dirty="0">
                <a:solidFill>
                  <a:srgbClr val="000000"/>
                </a:solidFill>
                <a:latin typeface="Times New Roman" panose="02020603050405020304" pitchFamily="18" charset="0"/>
              </a:rPr>
              <a:t>chơi: Mỗi trẻ chọn 1 lô tô phương tiện giao thông theo ý thích vừa đi vừa bắt chước làm những phương tiện giao thông cô yêu cầu. Khi có hiệu lệnh thì phải nhanh chân tìm đúng chỗ cho phương tiện đó.</a:t>
            </a:r>
            <a:endParaRPr lang="en-US" dirty="0"/>
          </a:p>
        </p:txBody>
      </p:sp>
    </p:spTree>
    <p:extLst>
      <p:ext uri="{BB962C8B-B14F-4D97-AF65-F5344CB8AC3E}">
        <p14:creationId xmlns:p14="http://schemas.microsoft.com/office/powerpoint/2010/main" val="2739919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0364"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endParaRPr lang="vi-VN" altLang="en-US" smtClean="0"/>
          </a:p>
        </p:txBody>
      </p:sp>
      <p:sp>
        <p:nvSpPr>
          <p:cNvPr id="27651" name="Rectangle 3"/>
          <p:cNvSpPr>
            <a:spLocks noGrp="1" noChangeArrowheads="1"/>
          </p:cNvSpPr>
          <p:nvPr>
            <p:ph idx="1"/>
          </p:nvPr>
        </p:nvSpPr>
        <p:spPr/>
        <p:txBody>
          <a:bodyPr/>
          <a:lstStyle/>
          <a:p>
            <a:pPr eaLnBrk="1" hangingPunct="1"/>
            <a:endParaRPr lang="vi-VN" altLang="en-US" smtClean="0"/>
          </a:p>
        </p:txBody>
      </p:sp>
      <p:pic>
        <p:nvPicPr>
          <p:cNvPr id="27652" name="Picture 4" descr="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6774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Picture3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038600"/>
            <a:ext cx="20875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Picture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486400"/>
            <a:ext cx="1676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descr="Picture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5486400"/>
            <a:ext cx="1676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8" descr="Picture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5486400"/>
            <a:ext cx="1676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Picture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5486400"/>
            <a:ext cx="1676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Picture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5487988"/>
            <a:ext cx="1676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Picture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0616670" flipV="1">
            <a:off x="7229475" y="4495800"/>
            <a:ext cx="16954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Picture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3980652" flipV="1">
            <a:off x="2809875" y="4581525"/>
            <a:ext cx="16954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Picture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237543" flipV="1">
            <a:off x="-19050" y="47625"/>
            <a:ext cx="16954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4" descr="Picture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913162" flipV="1">
            <a:off x="7334250" y="-85725"/>
            <a:ext cx="16954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15"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6576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16"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35052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17"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2672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Picture 18"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4572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19"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3810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20"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3528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Picture 21"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46482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0" name="Picture 22"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35052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3" name="AutoShape 23"/>
          <p:cNvSpPr>
            <a:spLocks noChangeArrowheads="1"/>
          </p:cNvSpPr>
          <p:nvPr/>
        </p:nvSpPr>
        <p:spPr bwMode="auto">
          <a:xfrm>
            <a:off x="3505200" y="4267200"/>
            <a:ext cx="457200" cy="38100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24" name="AutoShape 24"/>
          <p:cNvSpPr>
            <a:spLocks noChangeArrowheads="1"/>
          </p:cNvSpPr>
          <p:nvPr/>
        </p:nvSpPr>
        <p:spPr bwMode="auto">
          <a:xfrm>
            <a:off x="3429000" y="5410200"/>
            <a:ext cx="457200" cy="38100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25" name="AutoShape 25"/>
          <p:cNvSpPr>
            <a:spLocks noChangeArrowheads="1"/>
          </p:cNvSpPr>
          <p:nvPr/>
        </p:nvSpPr>
        <p:spPr bwMode="auto">
          <a:xfrm>
            <a:off x="6096000" y="4419600"/>
            <a:ext cx="457200" cy="38100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26" name="AutoShape 26"/>
          <p:cNvSpPr>
            <a:spLocks noChangeArrowheads="1"/>
          </p:cNvSpPr>
          <p:nvPr/>
        </p:nvSpPr>
        <p:spPr bwMode="auto">
          <a:xfrm>
            <a:off x="5867400" y="5715000"/>
            <a:ext cx="457200" cy="38100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27" name="AutoShape 27"/>
          <p:cNvSpPr>
            <a:spLocks noChangeArrowheads="1"/>
          </p:cNvSpPr>
          <p:nvPr/>
        </p:nvSpPr>
        <p:spPr bwMode="auto">
          <a:xfrm>
            <a:off x="6019800" y="685800"/>
            <a:ext cx="457200" cy="38100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28" name="AutoShape 28"/>
          <p:cNvSpPr>
            <a:spLocks noChangeArrowheads="1"/>
          </p:cNvSpPr>
          <p:nvPr/>
        </p:nvSpPr>
        <p:spPr bwMode="auto">
          <a:xfrm>
            <a:off x="762000" y="4648200"/>
            <a:ext cx="457200" cy="381000"/>
          </a:xfrm>
          <a:prstGeom prst="star4">
            <a:avLst>
              <a:gd name="adj" fmla="val 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29" name="AutoShape 29"/>
          <p:cNvSpPr>
            <a:spLocks noChangeArrowheads="1"/>
          </p:cNvSpPr>
          <p:nvPr/>
        </p:nvSpPr>
        <p:spPr bwMode="auto">
          <a:xfrm>
            <a:off x="2819400" y="914400"/>
            <a:ext cx="457200" cy="38100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7678" name="Picture 30"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34290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9" name="Picture 31"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33528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0" name="Picture 32"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32766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33" name="AutoShape 33"/>
          <p:cNvSpPr>
            <a:spLocks noChangeArrowheads="1"/>
          </p:cNvSpPr>
          <p:nvPr/>
        </p:nvSpPr>
        <p:spPr bwMode="auto">
          <a:xfrm>
            <a:off x="4876800" y="2971800"/>
            <a:ext cx="457200" cy="38100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7682" name="Picture 34"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45720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35" name="AutoShape 35"/>
          <p:cNvSpPr>
            <a:spLocks noChangeArrowheads="1"/>
          </p:cNvSpPr>
          <p:nvPr/>
        </p:nvSpPr>
        <p:spPr bwMode="auto">
          <a:xfrm>
            <a:off x="7391400" y="4191000"/>
            <a:ext cx="457200" cy="38100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7684" name="Picture 36"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3622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5" name="Picture 37"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34290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38" name="AutoShape 38"/>
          <p:cNvSpPr>
            <a:spLocks noChangeArrowheads="1"/>
          </p:cNvSpPr>
          <p:nvPr/>
        </p:nvSpPr>
        <p:spPr bwMode="auto">
          <a:xfrm>
            <a:off x="3200400" y="3048000"/>
            <a:ext cx="457200" cy="38100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7687" name="Picture 39"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8" name="Picture 40" descr="Picture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066800"/>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41" name="AutoShape 41"/>
          <p:cNvSpPr>
            <a:spLocks noChangeArrowheads="1"/>
          </p:cNvSpPr>
          <p:nvPr/>
        </p:nvSpPr>
        <p:spPr bwMode="auto">
          <a:xfrm>
            <a:off x="4267200" y="685800"/>
            <a:ext cx="457200" cy="38100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690" name="AutoShape 42"/>
          <p:cNvSpPr>
            <a:spLocks noChangeArrowheads="1"/>
          </p:cNvSpPr>
          <p:nvPr/>
        </p:nvSpPr>
        <p:spPr bwMode="auto">
          <a:xfrm>
            <a:off x="762000" y="0"/>
            <a:ext cx="8153400" cy="4191000"/>
          </a:xfrm>
          <a:prstGeom prst="horizontalScroll">
            <a:avLst>
              <a:gd name="adj" fmla="val 12500"/>
            </a:avLst>
          </a:prstGeom>
          <a:solidFill>
            <a:srgbClr val="FFC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7691" name="WordArt 43"/>
          <p:cNvSpPr>
            <a:spLocks noChangeArrowheads="1" noChangeShapeType="1" noTextEdit="1"/>
          </p:cNvSpPr>
          <p:nvPr/>
        </p:nvSpPr>
        <p:spPr bwMode="auto">
          <a:xfrm>
            <a:off x="1752600" y="914400"/>
            <a:ext cx="6400800" cy="2209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smtClean="0">
                <a:ln w="19050">
                  <a:solidFill>
                    <a:srgbClr val="99CCFF"/>
                  </a:solidFill>
                  <a:round/>
                  <a:headEnd/>
                  <a:tailEnd/>
                </a:ln>
                <a:solidFill>
                  <a:srgbClr val="1E1C11"/>
                </a:solidFill>
                <a:effectLst>
                  <a:outerShdw dist="35921" dir="2700000" algn="ctr" rotWithShape="0">
                    <a:srgbClr val="990000"/>
                  </a:outerShdw>
                </a:effectLst>
                <a:uLnTx/>
                <a:uFillTx/>
                <a:latin typeface="Calibri" panose="020F0502020204030204" pitchFamily="34" charset="0"/>
                <a:ea typeface="+mn-ea"/>
                <a:cs typeface="Calibri" panose="020F0502020204030204" pitchFamily="34" charset="0"/>
              </a:rPr>
              <a:t>Buổi học kết thúc.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smtClean="0">
                <a:ln w="19050">
                  <a:solidFill>
                    <a:srgbClr val="99CCFF"/>
                  </a:solidFill>
                  <a:round/>
                  <a:headEnd/>
                  <a:tailEnd/>
                </a:ln>
                <a:solidFill>
                  <a:srgbClr val="1E1C11"/>
                </a:solidFill>
                <a:effectLst>
                  <a:outerShdw dist="35921" dir="2700000" algn="ctr" rotWithShape="0">
                    <a:srgbClr val="990000"/>
                  </a:outerShdw>
                </a:effectLst>
                <a:uLnTx/>
                <a:uFillTx/>
                <a:latin typeface="Calibri" panose="020F0502020204030204" pitchFamily="34" charset="0"/>
                <a:ea typeface="+mn-ea"/>
                <a:cs typeface="Calibri" panose="020F0502020204030204" pitchFamily="34" charset="0"/>
              </a:rPr>
              <a:t>Chúc các bé chăm ngoan.</a:t>
            </a:r>
          </a:p>
        </p:txBody>
      </p:sp>
    </p:spTree>
    <p:extLst>
      <p:ext uri="{BB962C8B-B14F-4D97-AF65-F5344CB8AC3E}">
        <p14:creationId xmlns:p14="http://schemas.microsoft.com/office/powerpoint/2010/main" val="4023653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withEffect">
                                  <p:stCondLst>
                                    <p:cond delay="0"/>
                                  </p:stCondLst>
                                  <p:childTnLst>
                                    <p:set>
                                      <p:cBhvr>
                                        <p:cTn id="6" dur="1" fill="hold">
                                          <p:stCondLst>
                                            <p:cond delay="0"/>
                                          </p:stCondLst>
                                        </p:cTn>
                                        <p:tgtEl>
                                          <p:spTgt spid="76823"/>
                                        </p:tgtEl>
                                        <p:attrNameLst>
                                          <p:attrName>style.visibility</p:attrName>
                                        </p:attrNameLst>
                                      </p:cBhvr>
                                      <p:to>
                                        <p:strVal val="visible"/>
                                      </p:to>
                                    </p:set>
                                    <p:anim calcmode="lin" valueType="num">
                                      <p:cBhvr>
                                        <p:cTn id="7" dur="1000" fill="hold"/>
                                        <p:tgtEl>
                                          <p:spTgt spid="76823"/>
                                        </p:tgtEl>
                                        <p:attrNameLst>
                                          <p:attrName>ppt_w</p:attrName>
                                        </p:attrNameLst>
                                      </p:cBhvr>
                                      <p:tavLst>
                                        <p:tav tm="0">
                                          <p:val>
                                            <p:fltVal val="0"/>
                                          </p:val>
                                        </p:tav>
                                        <p:tav tm="100000">
                                          <p:val>
                                            <p:strVal val="#ppt_w"/>
                                          </p:val>
                                        </p:tav>
                                      </p:tavLst>
                                    </p:anim>
                                    <p:anim calcmode="lin" valueType="num">
                                      <p:cBhvr>
                                        <p:cTn id="8" dur="1000" fill="hold"/>
                                        <p:tgtEl>
                                          <p:spTgt spid="76823"/>
                                        </p:tgtEl>
                                        <p:attrNameLst>
                                          <p:attrName>ppt_h</p:attrName>
                                        </p:attrNameLst>
                                      </p:cBhvr>
                                      <p:tavLst>
                                        <p:tav tm="0">
                                          <p:val>
                                            <p:fltVal val="0"/>
                                          </p:val>
                                        </p:tav>
                                        <p:tav tm="100000">
                                          <p:val>
                                            <p:strVal val="#ppt_h"/>
                                          </p:val>
                                        </p:tav>
                                      </p:tavLst>
                                    </p:anim>
                                    <p:anim calcmode="lin" valueType="num">
                                      <p:cBhvr>
                                        <p:cTn id="9" dur="1000" fill="hold"/>
                                        <p:tgtEl>
                                          <p:spTgt spid="76823"/>
                                        </p:tgtEl>
                                        <p:attrNameLst>
                                          <p:attrName>ppt_x</p:attrName>
                                        </p:attrNameLst>
                                      </p:cBhvr>
                                      <p:tavLst>
                                        <p:tav tm="0">
                                          <p:val>
                                            <p:fltVal val="0.5"/>
                                          </p:val>
                                        </p:tav>
                                        <p:tav tm="100000">
                                          <p:val>
                                            <p:strVal val="#ppt_x"/>
                                          </p:val>
                                        </p:tav>
                                      </p:tavLst>
                                    </p:anim>
                                    <p:anim calcmode="lin" valueType="num">
                                      <p:cBhvr>
                                        <p:cTn id="10" dur="1000" fill="hold"/>
                                        <p:tgtEl>
                                          <p:spTgt spid="76823"/>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76824"/>
                                        </p:tgtEl>
                                        <p:attrNameLst>
                                          <p:attrName>style.visibility</p:attrName>
                                        </p:attrNameLst>
                                      </p:cBhvr>
                                      <p:to>
                                        <p:strVal val="visible"/>
                                      </p:to>
                                    </p:set>
                                    <p:anim calcmode="lin" valueType="num">
                                      <p:cBhvr>
                                        <p:cTn id="13" dur="1000" fill="hold"/>
                                        <p:tgtEl>
                                          <p:spTgt spid="76824"/>
                                        </p:tgtEl>
                                        <p:attrNameLst>
                                          <p:attrName>ppt_w</p:attrName>
                                        </p:attrNameLst>
                                      </p:cBhvr>
                                      <p:tavLst>
                                        <p:tav tm="0">
                                          <p:val>
                                            <p:fltVal val="0"/>
                                          </p:val>
                                        </p:tav>
                                        <p:tav tm="100000">
                                          <p:val>
                                            <p:strVal val="#ppt_w"/>
                                          </p:val>
                                        </p:tav>
                                      </p:tavLst>
                                    </p:anim>
                                    <p:anim calcmode="lin" valueType="num">
                                      <p:cBhvr>
                                        <p:cTn id="14" dur="1000" fill="hold"/>
                                        <p:tgtEl>
                                          <p:spTgt spid="76824"/>
                                        </p:tgtEl>
                                        <p:attrNameLst>
                                          <p:attrName>ppt_h</p:attrName>
                                        </p:attrNameLst>
                                      </p:cBhvr>
                                      <p:tavLst>
                                        <p:tav tm="0">
                                          <p:val>
                                            <p:fltVal val="0"/>
                                          </p:val>
                                        </p:tav>
                                        <p:tav tm="100000">
                                          <p:val>
                                            <p:strVal val="#ppt_h"/>
                                          </p:val>
                                        </p:tav>
                                      </p:tavLst>
                                    </p:anim>
                                    <p:anim calcmode="lin" valueType="num">
                                      <p:cBhvr>
                                        <p:cTn id="15" dur="1000" fill="hold"/>
                                        <p:tgtEl>
                                          <p:spTgt spid="76824"/>
                                        </p:tgtEl>
                                        <p:attrNameLst>
                                          <p:attrName>ppt_x</p:attrName>
                                        </p:attrNameLst>
                                      </p:cBhvr>
                                      <p:tavLst>
                                        <p:tav tm="0">
                                          <p:val>
                                            <p:fltVal val="0.5"/>
                                          </p:val>
                                        </p:tav>
                                        <p:tav tm="100000">
                                          <p:val>
                                            <p:strVal val="#ppt_x"/>
                                          </p:val>
                                        </p:tav>
                                      </p:tavLst>
                                    </p:anim>
                                    <p:anim calcmode="lin" valueType="num">
                                      <p:cBhvr>
                                        <p:cTn id="16" dur="1000" fill="hold"/>
                                        <p:tgtEl>
                                          <p:spTgt spid="76824"/>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grpId="0" nodeType="withEffect">
                                  <p:stCondLst>
                                    <p:cond delay="0"/>
                                  </p:stCondLst>
                                  <p:childTnLst>
                                    <p:set>
                                      <p:cBhvr>
                                        <p:cTn id="18" dur="1" fill="hold">
                                          <p:stCondLst>
                                            <p:cond delay="0"/>
                                          </p:stCondLst>
                                        </p:cTn>
                                        <p:tgtEl>
                                          <p:spTgt spid="76825"/>
                                        </p:tgtEl>
                                        <p:attrNameLst>
                                          <p:attrName>style.visibility</p:attrName>
                                        </p:attrNameLst>
                                      </p:cBhvr>
                                      <p:to>
                                        <p:strVal val="visible"/>
                                      </p:to>
                                    </p:set>
                                    <p:anim calcmode="lin" valueType="num">
                                      <p:cBhvr>
                                        <p:cTn id="19" dur="1000" fill="hold"/>
                                        <p:tgtEl>
                                          <p:spTgt spid="76825"/>
                                        </p:tgtEl>
                                        <p:attrNameLst>
                                          <p:attrName>ppt_w</p:attrName>
                                        </p:attrNameLst>
                                      </p:cBhvr>
                                      <p:tavLst>
                                        <p:tav tm="0">
                                          <p:val>
                                            <p:fltVal val="0"/>
                                          </p:val>
                                        </p:tav>
                                        <p:tav tm="100000">
                                          <p:val>
                                            <p:strVal val="#ppt_w"/>
                                          </p:val>
                                        </p:tav>
                                      </p:tavLst>
                                    </p:anim>
                                    <p:anim calcmode="lin" valueType="num">
                                      <p:cBhvr>
                                        <p:cTn id="20" dur="1000" fill="hold"/>
                                        <p:tgtEl>
                                          <p:spTgt spid="76825"/>
                                        </p:tgtEl>
                                        <p:attrNameLst>
                                          <p:attrName>ppt_h</p:attrName>
                                        </p:attrNameLst>
                                      </p:cBhvr>
                                      <p:tavLst>
                                        <p:tav tm="0">
                                          <p:val>
                                            <p:fltVal val="0"/>
                                          </p:val>
                                        </p:tav>
                                        <p:tav tm="100000">
                                          <p:val>
                                            <p:strVal val="#ppt_h"/>
                                          </p:val>
                                        </p:tav>
                                      </p:tavLst>
                                    </p:anim>
                                    <p:anim calcmode="lin" valueType="num">
                                      <p:cBhvr>
                                        <p:cTn id="21" dur="1000" fill="hold"/>
                                        <p:tgtEl>
                                          <p:spTgt spid="76825"/>
                                        </p:tgtEl>
                                        <p:attrNameLst>
                                          <p:attrName>ppt_x</p:attrName>
                                        </p:attrNameLst>
                                      </p:cBhvr>
                                      <p:tavLst>
                                        <p:tav tm="0">
                                          <p:val>
                                            <p:fltVal val="0.5"/>
                                          </p:val>
                                        </p:tav>
                                        <p:tav tm="100000">
                                          <p:val>
                                            <p:strVal val="#ppt_x"/>
                                          </p:val>
                                        </p:tav>
                                      </p:tavLst>
                                    </p:anim>
                                    <p:anim calcmode="lin" valueType="num">
                                      <p:cBhvr>
                                        <p:cTn id="22" dur="1000" fill="hold"/>
                                        <p:tgtEl>
                                          <p:spTgt spid="76825"/>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76826"/>
                                        </p:tgtEl>
                                        <p:attrNameLst>
                                          <p:attrName>style.visibility</p:attrName>
                                        </p:attrNameLst>
                                      </p:cBhvr>
                                      <p:to>
                                        <p:strVal val="visible"/>
                                      </p:to>
                                    </p:set>
                                    <p:anim calcmode="lin" valueType="num">
                                      <p:cBhvr>
                                        <p:cTn id="25" dur="1000" fill="hold"/>
                                        <p:tgtEl>
                                          <p:spTgt spid="76826"/>
                                        </p:tgtEl>
                                        <p:attrNameLst>
                                          <p:attrName>ppt_w</p:attrName>
                                        </p:attrNameLst>
                                      </p:cBhvr>
                                      <p:tavLst>
                                        <p:tav tm="0">
                                          <p:val>
                                            <p:fltVal val="0"/>
                                          </p:val>
                                        </p:tav>
                                        <p:tav tm="100000">
                                          <p:val>
                                            <p:strVal val="#ppt_w"/>
                                          </p:val>
                                        </p:tav>
                                      </p:tavLst>
                                    </p:anim>
                                    <p:anim calcmode="lin" valueType="num">
                                      <p:cBhvr>
                                        <p:cTn id="26" dur="1000" fill="hold"/>
                                        <p:tgtEl>
                                          <p:spTgt spid="76826"/>
                                        </p:tgtEl>
                                        <p:attrNameLst>
                                          <p:attrName>ppt_h</p:attrName>
                                        </p:attrNameLst>
                                      </p:cBhvr>
                                      <p:tavLst>
                                        <p:tav tm="0">
                                          <p:val>
                                            <p:fltVal val="0"/>
                                          </p:val>
                                        </p:tav>
                                        <p:tav tm="100000">
                                          <p:val>
                                            <p:strVal val="#ppt_h"/>
                                          </p:val>
                                        </p:tav>
                                      </p:tavLst>
                                    </p:anim>
                                    <p:anim calcmode="lin" valueType="num">
                                      <p:cBhvr>
                                        <p:cTn id="27" dur="1000" fill="hold"/>
                                        <p:tgtEl>
                                          <p:spTgt spid="76826"/>
                                        </p:tgtEl>
                                        <p:attrNameLst>
                                          <p:attrName>ppt_x</p:attrName>
                                        </p:attrNameLst>
                                      </p:cBhvr>
                                      <p:tavLst>
                                        <p:tav tm="0">
                                          <p:val>
                                            <p:fltVal val="0.5"/>
                                          </p:val>
                                        </p:tav>
                                        <p:tav tm="100000">
                                          <p:val>
                                            <p:strVal val="#ppt_x"/>
                                          </p:val>
                                        </p:tav>
                                      </p:tavLst>
                                    </p:anim>
                                    <p:anim calcmode="lin" valueType="num">
                                      <p:cBhvr>
                                        <p:cTn id="28" dur="1000" fill="hold"/>
                                        <p:tgtEl>
                                          <p:spTgt spid="76826"/>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0"/>
                                  </p:stCondLst>
                                  <p:childTnLst>
                                    <p:set>
                                      <p:cBhvr>
                                        <p:cTn id="30" dur="1" fill="hold">
                                          <p:stCondLst>
                                            <p:cond delay="0"/>
                                          </p:stCondLst>
                                        </p:cTn>
                                        <p:tgtEl>
                                          <p:spTgt spid="76827"/>
                                        </p:tgtEl>
                                        <p:attrNameLst>
                                          <p:attrName>style.visibility</p:attrName>
                                        </p:attrNameLst>
                                      </p:cBhvr>
                                      <p:to>
                                        <p:strVal val="visible"/>
                                      </p:to>
                                    </p:set>
                                    <p:anim calcmode="lin" valueType="num">
                                      <p:cBhvr>
                                        <p:cTn id="31" dur="1000" fill="hold"/>
                                        <p:tgtEl>
                                          <p:spTgt spid="76827"/>
                                        </p:tgtEl>
                                        <p:attrNameLst>
                                          <p:attrName>ppt_w</p:attrName>
                                        </p:attrNameLst>
                                      </p:cBhvr>
                                      <p:tavLst>
                                        <p:tav tm="0">
                                          <p:val>
                                            <p:fltVal val="0"/>
                                          </p:val>
                                        </p:tav>
                                        <p:tav tm="100000">
                                          <p:val>
                                            <p:strVal val="#ppt_w"/>
                                          </p:val>
                                        </p:tav>
                                      </p:tavLst>
                                    </p:anim>
                                    <p:anim calcmode="lin" valueType="num">
                                      <p:cBhvr>
                                        <p:cTn id="32" dur="1000" fill="hold"/>
                                        <p:tgtEl>
                                          <p:spTgt spid="76827"/>
                                        </p:tgtEl>
                                        <p:attrNameLst>
                                          <p:attrName>ppt_h</p:attrName>
                                        </p:attrNameLst>
                                      </p:cBhvr>
                                      <p:tavLst>
                                        <p:tav tm="0">
                                          <p:val>
                                            <p:fltVal val="0"/>
                                          </p:val>
                                        </p:tav>
                                        <p:tav tm="100000">
                                          <p:val>
                                            <p:strVal val="#ppt_h"/>
                                          </p:val>
                                        </p:tav>
                                      </p:tavLst>
                                    </p:anim>
                                    <p:anim calcmode="lin" valueType="num">
                                      <p:cBhvr>
                                        <p:cTn id="33" dur="1000" fill="hold"/>
                                        <p:tgtEl>
                                          <p:spTgt spid="76827"/>
                                        </p:tgtEl>
                                        <p:attrNameLst>
                                          <p:attrName>ppt_x</p:attrName>
                                        </p:attrNameLst>
                                      </p:cBhvr>
                                      <p:tavLst>
                                        <p:tav tm="0">
                                          <p:val>
                                            <p:fltVal val="0.5"/>
                                          </p:val>
                                        </p:tav>
                                        <p:tav tm="100000">
                                          <p:val>
                                            <p:strVal val="#ppt_x"/>
                                          </p:val>
                                        </p:tav>
                                      </p:tavLst>
                                    </p:anim>
                                    <p:anim calcmode="lin" valueType="num">
                                      <p:cBhvr>
                                        <p:cTn id="34" dur="1000" fill="hold"/>
                                        <p:tgtEl>
                                          <p:spTgt spid="76827"/>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0"/>
                                  </p:stCondLst>
                                  <p:childTnLst>
                                    <p:set>
                                      <p:cBhvr>
                                        <p:cTn id="36" dur="1" fill="hold">
                                          <p:stCondLst>
                                            <p:cond delay="0"/>
                                          </p:stCondLst>
                                        </p:cTn>
                                        <p:tgtEl>
                                          <p:spTgt spid="76828"/>
                                        </p:tgtEl>
                                        <p:attrNameLst>
                                          <p:attrName>style.visibility</p:attrName>
                                        </p:attrNameLst>
                                      </p:cBhvr>
                                      <p:to>
                                        <p:strVal val="visible"/>
                                      </p:to>
                                    </p:set>
                                    <p:anim calcmode="lin" valueType="num">
                                      <p:cBhvr>
                                        <p:cTn id="37" dur="1000" fill="hold"/>
                                        <p:tgtEl>
                                          <p:spTgt spid="76828"/>
                                        </p:tgtEl>
                                        <p:attrNameLst>
                                          <p:attrName>ppt_w</p:attrName>
                                        </p:attrNameLst>
                                      </p:cBhvr>
                                      <p:tavLst>
                                        <p:tav tm="0">
                                          <p:val>
                                            <p:fltVal val="0"/>
                                          </p:val>
                                        </p:tav>
                                        <p:tav tm="100000">
                                          <p:val>
                                            <p:strVal val="#ppt_w"/>
                                          </p:val>
                                        </p:tav>
                                      </p:tavLst>
                                    </p:anim>
                                    <p:anim calcmode="lin" valueType="num">
                                      <p:cBhvr>
                                        <p:cTn id="38" dur="1000" fill="hold"/>
                                        <p:tgtEl>
                                          <p:spTgt spid="76828"/>
                                        </p:tgtEl>
                                        <p:attrNameLst>
                                          <p:attrName>ppt_h</p:attrName>
                                        </p:attrNameLst>
                                      </p:cBhvr>
                                      <p:tavLst>
                                        <p:tav tm="0">
                                          <p:val>
                                            <p:fltVal val="0"/>
                                          </p:val>
                                        </p:tav>
                                        <p:tav tm="100000">
                                          <p:val>
                                            <p:strVal val="#ppt_h"/>
                                          </p:val>
                                        </p:tav>
                                      </p:tavLst>
                                    </p:anim>
                                    <p:anim calcmode="lin" valueType="num">
                                      <p:cBhvr>
                                        <p:cTn id="39" dur="1000" fill="hold"/>
                                        <p:tgtEl>
                                          <p:spTgt spid="76828"/>
                                        </p:tgtEl>
                                        <p:attrNameLst>
                                          <p:attrName>ppt_x</p:attrName>
                                        </p:attrNameLst>
                                      </p:cBhvr>
                                      <p:tavLst>
                                        <p:tav tm="0">
                                          <p:val>
                                            <p:fltVal val="0.5"/>
                                          </p:val>
                                        </p:tav>
                                        <p:tav tm="100000">
                                          <p:val>
                                            <p:strVal val="#ppt_x"/>
                                          </p:val>
                                        </p:tav>
                                      </p:tavLst>
                                    </p:anim>
                                    <p:anim calcmode="lin" valueType="num">
                                      <p:cBhvr>
                                        <p:cTn id="40" dur="1000" fill="hold"/>
                                        <p:tgtEl>
                                          <p:spTgt spid="76828"/>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grpId="0" nodeType="withEffect">
                                  <p:stCondLst>
                                    <p:cond delay="0"/>
                                  </p:stCondLst>
                                  <p:childTnLst>
                                    <p:set>
                                      <p:cBhvr>
                                        <p:cTn id="42" dur="1" fill="hold">
                                          <p:stCondLst>
                                            <p:cond delay="0"/>
                                          </p:stCondLst>
                                        </p:cTn>
                                        <p:tgtEl>
                                          <p:spTgt spid="76829"/>
                                        </p:tgtEl>
                                        <p:attrNameLst>
                                          <p:attrName>style.visibility</p:attrName>
                                        </p:attrNameLst>
                                      </p:cBhvr>
                                      <p:to>
                                        <p:strVal val="visible"/>
                                      </p:to>
                                    </p:set>
                                    <p:anim calcmode="lin" valueType="num">
                                      <p:cBhvr>
                                        <p:cTn id="43" dur="1000" fill="hold"/>
                                        <p:tgtEl>
                                          <p:spTgt spid="76829"/>
                                        </p:tgtEl>
                                        <p:attrNameLst>
                                          <p:attrName>ppt_w</p:attrName>
                                        </p:attrNameLst>
                                      </p:cBhvr>
                                      <p:tavLst>
                                        <p:tav tm="0">
                                          <p:val>
                                            <p:fltVal val="0"/>
                                          </p:val>
                                        </p:tav>
                                        <p:tav tm="100000">
                                          <p:val>
                                            <p:strVal val="#ppt_w"/>
                                          </p:val>
                                        </p:tav>
                                      </p:tavLst>
                                    </p:anim>
                                    <p:anim calcmode="lin" valueType="num">
                                      <p:cBhvr>
                                        <p:cTn id="44" dur="1000" fill="hold"/>
                                        <p:tgtEl>
                                          <p:spTgt spid="76829"/>
                                        </p:tgtEl>
                                        <p:attrNameLst>
                                          <p:attrName>ppt_h</p:attrName>
                                        </p:attrNameLst>
                                      </p:cBhvr>
                                      <p:tavLst>
                                        <p:tav tm="0">
                                          <p:val>
                                            <p:fltVal val="0"/>
                                          </p:val>
                                        </p:tav>
                                        <p:tav tm="100000">
                                          <p:val>
                                            <p:strVal val="#ppt_h"/>
                                          </p:val>
                                        </p:tav>
                                      </p:tavLst>
                                    </p:anim>
                                    <p:anim calcmode="lin" valueType="num">
                                      <p:cBhvr>
                                        <p:cTn id="45" dur="1000" fill="hold"/>
                                        <p:tgtEl>
                                          <p:spTgt spid="76829"/>
                                        </p:tgtEl>
                                        <p:attrNameLst>
                                          <p:attrName>ppt_x</p:attrName>
                                        </p:attrNameLst>
                                      </p:cBhvr>
                                      <p:tavLst>
                                        <p:tav tm="0">
                                          <p:val>
                                            <p:fltVal val="0.5"/>
                                          </p:val>
                                        </p:tav>
                                        <p:tav tm="100000">
                                          <p:val>
                                            <p:strVal val="#ppt_x"/>
                                          </p:val>
                                        </p:tav>
                                      </p:tavLst>
                                    </p:anim>
                                    <p:anim calcmode="lin" valueType="num">
                                      <p:cBhvr>
                                        <p:cTn id="46" dur="1000" fill="hold"/>
                                        <p:tgtEl>
                                          <p:spTgt spid="76829"/>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grpId="0" nodeType="withEffect">
                                  <p:stCondLst>
                                    <p:cond delay="0"/>
                                  </p:stCondLst>
                                  <p:childTnLst>
                                    <p:set>
                                      <p:cBhvr>
                                        <p:cTn id="48" dur="1" fill="hold">
                                          <p:stCondLst>
                                            <p:cond delay="0"/>
                                          </p:stCondLst>
                                        </p:cTn>
                                        <p:tgtEl>
                                          <p:spTgt spid="76833"/>
                                        </p:tgtEl>
                                        <p:attrNameLst>
                                          <p:attrName>style.visibility</p:attrName>
                                        </p:attrNameLst>
                                      </p:cBhvr>
                                      <p:to>
                                        <p:strVal val="visible"/>
                                      </p:to>
                                    </p:set>
                                    <p:anim calcmode="lin" valueType="num">
                                      <p:cBhvr>
                                        <p:cTn id="49" dur="1000" fill="hold"/>
                                        <p:tgtEl>
                                          <p:spTgt spid="76833"/>
                                        </p:tgtEl>
                                        <p:attrNameLst>
                                          <p:attrName>ppt_w</p:attrName>
                                        </p:attrNameLst>
                                      </p:cBhvr>
                                      <p:tavLst>
                                        <p:tav tm="0">
                                          <p:val>
                                            <p:fltVal val="0"/>
                                          </p:val>
                                        </p:tav>
                                        <p:tav tm="100000">
                                          <p:val>
                                            <p:strVal val="#ppt_w"/>
                                          </p:val>
                                        </p:tav>
                                      </p:tavLst>
                                    </p:anim>
                                    <p:anim calcmode="lin" valueType="num">
                                      <p:cBhvr>
                                        <p:cTn id="50" dur="1000" fill="hold"/>
                                        <p:tgtEl>
                                          <p:spTgt spid="76833"/>
                                        </p:tgtEl>
                                        <p:attrNameLst>
                                          <p:attrName>ppt_h</p:attrName>
                                        </p:attrNameLst>
                                      </p:cBhvr>
                                      <p:tavLst>
                                        <p:tav tm="0">
                                          <p:val>
                                            <p:fltVal val="0"/>
                                          </p:val>
                                        </p:tav>
                                        <p:tav tm="100000">
                                          <p:val>
                                            <p:strVal val="#ppt_h"/>
                                          </p:val>
                                        </p:tav>
                                      </p:tavLst>
                                    </p:anim>
                                    <p:anim calcmode="lin" valueType="num">
                                      <p:cBhvr>
                                        <p:cTn id="51" dur="1000" fill="hold"/>
                                        <p:tgtEl>
                                          <p:spTgt spid="76833"/>
                                        </p:tgtEl>
                                        <p:attrNameLst>
                                          <p:attrName>ppt_x</p:attrName>
                                        </p:attrNameLst>
                                      </p:cBhvr>
                                      <p:tavLst>
                                        <p:tav tm="0">
                                          <p:val>
                                            <p:fltVal val="0.5"/>
                                          </p:val>
                                        </p:tav>
                                        <p:tav tm="100000">
                                          <p:val>
                                            <p:strVal val="#ppt_x"/>
                                          </p:val>
                                        </p:tav>
                                      </p:tavLst>
                                    </p:anim>
                                    <p:anim calcmode="lin" valueType="num">
                                      <p:cBhvr>
                                        <p:cTn id="52" dur="1000" fill="hold"/>
                                        <p:tgtEl>
                                          <p:spTgt spid="76833"/>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grpId="0" nodeType="withEffect">
                                  <p:stCondLst>
                                    <p:cond delay="0"/>
                                  </p:stCondLst>
                                  <p:childTnLst>
                                    <p:set>
                                      <p:cBhvr>
                                        <p:cTn id="54" dur="1" fill="hold">
                                          <p:stCondLst>
                                            <p:cond delay="0"/>
                                          </p:stCondLst>
                                        </p:cTn>
                                        <p:tgtEl>
                                          <p:spTgt spid="76835"/>
                                        </p:tgtEl>
                                        <p:attrNameLst>
                                          <p:attrName>style.visibility</p:attrName>
                                        </p:attrNameLst>
                                      </p:cBhvr>
                                      <p:to>
                                        <p:strVal val="visible"/>
                                      </p:to>
                                    </p:set>
                                    <p:anim calcmode="lin" valueType="num">
                                      <p:cBhvr>
                                        <p:cTn id="55" dur="1000" fill="hold"/>
                                        <p:tgtEl>
                                          <p:spTgt spid="76835"/>
                                        </p:tgtEl>
                                        <p:attrNameLst>
                                          <p:attrName>ppt_w</p:attrName>
                                        </p:attrNameLst>
                                      </p:cBhvr>
                                      <p:tavLst>
                                        <p:tav tm="0">
                                          <p:val>
                                            <p:fltVal val="0"/>
                                          </p:val>
                                        </p:tav>
                                        <p:tav tm="100000">
                                          <p:val>
                                            <p:strVal val="#ppt_w"/>
                                          </p:val>
                                        </p:tav>
                                      </p:tavLst>
                                    </p:anim>
                                    <p:anim calcmode="lin" valueType="num">
                                      <p:cBhvr>
                                        <p:cTn id="56" dur="1000" fill="hold"/>
                                        <p:tgtEl>
                                          <p:spTgt spid="76835"/>
                                        </p:tgtEl>
                                        <p:attrNameLst>
                                          <p:attrName>ppt_h</p:attrName>
                                        </p:attrNameLst>
                                      </p:cBhvr>
                                      <p:tavLst>
                                        <p:tav tm="0">
                                          <p:val>
                                            <p:fltVal val="0"/>
                                          </p:val>
                                        </p:tav>
                                        <p:tav tm="100000">
                                          <p:val>
                                            <p:strVal val="#ppt_h"/>
                                          </p:val>
                                        </p:tav>
                                      </p:tavLst>
                                    </p:anim>
                                    <p:anim calcmode="lin" valueType="num">
                                      <p:cBhvr>
                                        <p:cTn id="57" dur="1000" fill="hold"/>
                                        <p:tgtEl>
                                          <p:spTgt spid="76835"/>
                                        </p:tgtEl>
                                        <p:attrNameLst>
                                          <p:attrName>ppt_x</p:attrName>
                                        </p:attrNameLst>
                                      </p:cBhvr>
                                      <p:tavLst>
                                        <p:tav tm="0">
                                          <p:val>
                                            <p:fltVal val="0.5"/>
                                          </p:val>
                                        </p:tav>
                                        <p:tav tm="100000">
                                          <p:val>
                                            <p:strVal val="#ppt_x"/>
                                          </p:val>
                                        </p:tav>
                                      </p:tavLst>
                                    </p:anim>
                                    <p:anim calcmode="lin" valueType="num">
                                      <p:cBhvr>
                                        <p:cTn id="58" dur="1000" fill="hold"/>
                                        <p:tgtEl>
                                          <p:spTgt spid="76835"/>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grpId="0" nodeType="withEffect">
                                  <p:stCondLst>
                                    <p:cond delay="0"/>
                                  </p:stCondLst>
                                  <p:childTnLst>
                                    <p:set>
                                      <p:cBhvr>
                                        <p:cTn id="60" dur="1" fill="hold">
                                          <p:stCondLst>
                                            <p:cond delay="0"/>
                                          </p:stCondLst>
                                        </p:cTn>
                                        <p:tgtEl>
                                          <p:spTgt spid="76838"/>
                                        </p:tgtEl>
                                        <p:attrNameLst>
                                          <p:attrName>style.visibility</p:attrName>
                                        </p:attrNameLst>
                                      </p:cBhvr>
                                      <p:to>
                                        <p:strVal val="visible"/>
                                      </p:to>
                                    </p:set>
                                    <p:anim calcmode="lin" valueType="num">
                                      <p:cBhvr>
                                        <p:cTn id="61" dur="1000" fill="hold"/>
                                        <p:tgtEl>
                                          <p:spTgt spid="76838"/>
                                        </p:tgtEl>
                                        <p:attrNameLst>
                                          <p:attrName>ppt_w</p:attrName>
                                        </p:attrNameLst>
                                      </p:cBhvr>
                                      <p:tavLst>
                                        <p:tav tm="0">
                                          <p:val>
                                            <p:fltVal val="0"/>
                                          </p:val>
                                        </p:tav>
                                        <p:tav tm="100000">
                                          <p:val>
                                            <p:strVal val="#ppt_w"/>
                                          </p:val>
                                        </p:tav>
                                      </p:tavLst>
                                    </p:anim>
                                    <p:anim calcmode="lin" valueType="num">
                                      <p:cBhvr>
                                        <p:cTn id="62" dur="1000" fill="hold"/>
                                        <p:tgtEl>
                                          <p:spTgt spid="76838"/>
                                        </p:tgtEl>
                                        <p:attrNameLst>
                                          <p:attrName>ppt_h</p:attrName>
                                        </p:attrNameLst>
                                      </p:cBhvr>
                                      <p:tavLst>
                                        <p:tav tm="0">
                                          <p:val>
                                            <p:fltVal val="0"/>
                                          </p:val>
                                        </p:tav>
                                        <p:tav tm="100000">
                                          <p:val>
                                            <p:strVal val="#ppt_h"/>
                                          </p:val>
                                        </p:tav>
                                      </p:tavLst>
                                    </p:anim>
                                    <p:anim calcmode="lin" valueType="num">
                                      <p:cBhvr>
                                        <p:cTn id="63" dur="1000" fill="hold"/>
                                        <p:tgtEl>
                                          <p:spTgt spid="76838"/>
                                        </p:tgtEl>
                                        <p:attrNameLst>
                                          <p:attrName>ppt_x</p:attrName>
                                        </p:attrNameLst>
                                      </p:cBhvr>
                                      <p:tavLst>
                                        <p:tav tm="0">
                                          <p:val>
                                            <p:fltVal val="0.5"/>
                                          </p:val>
                                        </p:tav>
                                        <p:tav tm="100000">
                                          <p:val>
                                            <p:strVal val="#ppt_x"/>
                                          </p:val>
                                        </p:tav>
                                      </p:tavLst>
                                    </p:anim>
                                    <p:anim calcmode="lin" valueType="num">
                                      <p:cBhvr>
                                        <p:cTn id="64" dur="1000" fill="hold"/>
                                        <p:tgtEl>
                                          <p:spTgt spid="76838"/>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grpId="0" nodeType="withEffect">
                                  <p:stCondLst>
                                    <p:cond delay="0"/>
                                  </p:stCondLst>
                                  <p:childTnLst>
                                    <p:set>
                                      <p:cBhvr>
                                        <p:cTn id="66" dur="1" fill="hold">
                                          <p:stCondLst>
                                            <p:cond delay="0"/>
                                          </p:stCondLst>
                                        </p:cTn>
                                        <p:tgtEl>
                                          <p:spTgt spid="76841"/>
                                        </p:tgtEl>
                                        <p:attrNameLst>
                                          <p:attrName>style.visibility</p:attrName>
                                        </p:attrNameLst>
                                      </p:cBhvr>
                                      <p:to>
                                        <p:strVal val="visible"/>
                                      </p:to>
                                    </p:set>
                                    <p:anim calcmode="lin" valueType="num">
                                      <p:cBhvr>
                                        <p:cTn id="67" dur="1000" fill="hold"/>
                                        <p:tgtEl>
                                          <p:spTgt spid="76841"/>
                                        </p:tgtEl>
                                        <p:attrNameLst>
                                          <p:attrName>ppt_w</p:attrName>
                                        </p:attrNameLst>
                                      </p:cBhvr>
                                      <p:tavLst>
                                        <p:tav tm="0">
                                          <p:val>
                                            <p:fltVal val="0"/>
                                          </p:val>
                                        </p:tav>
                                        <p:tav tm="100000">
                                          <p:val>
                                            <p:strVal val="#ppt_w"/>
                                          </p:val>
                                        </p:tav>
                                      </p:tavLst>
                                    </p:anim>
                                    <p:anim calcmode="lin" valueType="num">
                                      <p:cBhvr>
                                        <p:cTn id="68" dur="1000" fill="hold"/>
                                        <p:tgtEl>
                                          <p:spTgt spid="76841"/>
                                        </p:tgtEl>
                                        <p:attrNameLst>
                                          <p:attrName>ppt_h</p:attrName>
                                        </p:attrNameLst>
                                      </p:cBhvr>
                                      <p:tavLst>
                                        <p:tav tm="0">
                                          <p:val>
                                            <p:fltVal val="0"/>
                                          </p:val>
                                        </p:tav>
                                        <p:tav tm="100000">
                                          <p:val>
                                            <p:strVal val="#ppt_h"/>
                                          </p:val>
                                        </p:tav>
                                      </p:tavLst>
                                    </p:anim>
                                    <p:anim calcmode="lin" valueType="num">
                                      <p:cBhvr>
                                        <p:cTn id="69" dur="1000" fill="hold"/>
                                        <p:tgtEl>
                                          <p:spTgt spid="76841"/>
                                        </p:tgtEl>
                                        <p:attrNameLst>
                                          <p:attrName>ppt_x</p:attrName>
                                        </p:attrNameLst>
                                      </p:cBhvr>
                                      <p:tavLst>
                                        <p:tav tm="0">
                                          <p:val>
                                            <p:fltVal val="0.5"/>
                                          </p:val>
                                        </p:tav>
                                        <p:tav tm="100000">
                                          <p:val>
                                            <p:strVal val="#ppt_x"/>
                                          </p:val>
                                        </p:tav>
                                      </p:tavLst>
                                    </p:anim>
                                    <p:anim calcmode="lin" valueType="num">
                                      <p:cBhvr>
                                        <p:cTn id="70" dur="1000" fill="hold"/>
                                        <p:tgtEl>
                                          <p:spTgt spid="7684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23" grpId="0" animBg="1"/>
      <p:bldP spid="76824" grpId="0" animBg="1"/>
      <p:bldP spid="76825" grpId="0" animBg="1"/>
      <p:bldP spid="76826" grpId="0" animBg="1"/>
      <p:bldP spid="76827" grpId="0" animBg="1"/>
      <p:bldP spid="76828" grpId="0" animBg="1"/>
      <p:bldP spid="76829" grpId="0" animBg="1"/>
      <p:bldP spid="76833" grpId="0" animBg="1"/>
      <p:bldP spid="76835" grpId="0" animBg="1"/>
      <p:bldP spid="76838" grpId="0" animBg="1"/>
      <p:bldP spid="768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EJ14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95250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doc lan1.wav">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1"/>
          <p:cNvSpPr>
            <a:spLocks noChangeArrowheads="1"/>
          </p:cNvSpPr>
          <p:nvPr/>
        </p:nvSpPr>
        <p:spPr bwMode="auto">
          <a:xfrm>
            <a:off x="1181100" y="1143000"/>
            <a:ext cx="6400800" cy="42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III. MỤC ĐÍCH, YÊU CẦU</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vi-VN" sz="1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1. Kiến </a:t>
            </a:r>
            <a:r>
              <a:rPr kumimoji="0" lang="vi-VN"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thức :</a:t>
            </a:r>
            <a:endPar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lvl="0">
              <a:buNone/>
            </a:pP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Trẻ gọi đúng tên, nhận biết được </a:t>
            </a:r>
            <a:r>
              <a:rPr lang="vi-VN" sz="1800" dirty="0" smtClean="0">
                <a:solidFill>
                  <a:srgbClr val="000000"/>
                </a:solidFill>
                <a:latin typeface="Times New Roman" panose="02020603050405020304" pitchFamily="18" charset="0"/>
              </a:rPr>
              <a:t>một </a:t>
            </a:r>
            <a:r>
              <a:rPr lang="vi-VN" sz="1800" dirty="0">
                <a:solidFill>
                  <a:srgbClr val="000000"/>
                </a:solidFill>
                <a:latin typeface="Times New Roman" panose="02020603050405020304" pitchFamily="18" charset="0"/>
              </a:rPr>
              <a:t>số đặc điểm của tàu </a:t>
            </a:r>
            <a:r>
              <a:rPr lang="vi-VN" sz="1800" dirty="0" smtClean="0">
                <a:solidFill>
                  <a:srgbClr val="000000"/>
                </a:solidFill>
                <a:latin typeface="Times New Roman" panose="02020603050405020304" pitchFamily="18" charset="0"/>
              </a:rPr>
              <a:t>hỏa</a:t>
            </a:r>
            <a:r>
              <a:rPr lang="en-US" sz="1800" dirty="0" smtClean="0">
                <a:solidFill>
                  <a:srgbClr val="000000"/>
                </a:solidFill>
                <a:latin typeface="Times New Roman" panose="02020603050405020304" pitchFamily="18" charset="0"/>
              </a:rPr>
              <a:t>,</a:t>
            </a:r>
            <a:r>
              <a:rPr lang="vi-VN" sz="1800" dirty="0" smtClean="0">
                <a:solidFill>
                  <a:srgbClr val="000000"/>
                </a:solidFill>
                <a:latin typeface="Times New Roman" panose="02020603050405020304" pitchFamily="18" charset="0"/>
              </a:rPr>
              <a:t> </a:t>
            </a: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biết được ích lợi, công dụng </a:t>
            </a:r>
            <a:r>
              <a:rPr kumimoji="0" lang="vi-VN"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của </a:t>
            </a: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chúng.</a:t>
            </a:r>
          </a:p>
          <a:p>
            <a:pPr>
              <a:buNone/>
            </a:pPr>
            <a:r>
              <a:rPr lang="vi-VN" sz="1800" dirty="0" smtClean="0">
                <a:solidFill>
                  <a:srgbClr val="000000"/>
                </a:solidFill>
                <a:latin typeface="Times New Roman" panose="02020603050405020304" pitchFamily="18" charset="0"/>
              </a:rPr>
              <a:t>- </a:t>
            </a:r>
            <a:r>
              <a:rPr lang="vi-VN" sz="1800" dirty="0">
                <a:solidFill>
                  <a:srgbClr val="000000"/>
                </a:solidFill>
                <a:latin typeface="Times New Roman" panose="02020603050405020304" pitchFamily="18" charset="0"/>
              </a:rPr>
              <a:t>Biết tàu hỏa là phương tiện giao thông đường sắt</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vi-VN"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Kể tên được một số PTGT đường </a:t>
            </a:r>
            <a:r>
              <a:rPr kumimoji="0" lang="en-US" sz="1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sắt</a:t>
            </a:r>
            <a:r>
              <a:rPr kumimoji="0" lang="vi-VN"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mà trẻ </a:t>
            </a:r>
            <a:r>
              <a:rPr kumimoji="0" lang="vi-VN"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biết.</a:t>
            </a:r>
            <a:endPar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vi-VN" sz="1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2. Kỹ </a:t>
            </a:r>
            <a:r>
              <a:rPr kumimoji="0" lang="vi-VN"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năng :</a:t>
            </a:r>
            <a:endPar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Phát triển kỹ năng quan sát, phân biệt, so sánh và ghi nhớ có chủ định cho trẻ</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Rèn kỹ năng trả lời đúng câu hỏi rõ ràng, mạch lạc.</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vi-VN" sz="1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3. Thái </a:t>
            </a:r>
            <a:r>
              <a:rPr kumimoji="0" lang="vi-VN"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độ:</a:t>
            </a:r>
            <a:endPar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Trẻ hứng thú với giờ học.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225261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33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133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EJ14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95250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doc lan1.wav">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1"/>
          <p:cNvSpPr>
            <a:spLocks noChangeArrowheads="1"/>
          </p:cNvSpPr>
          <p:nvPr/>
        </p:nvSpPr>
        <p:spPr bwMode="auto">
          <a:xfrm>
            <a:off x="1295400" y="2133600"/>
            <a:ext cx="6400800" cy="206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III. CHUẨN BỊ</a:t>
            </a:r>
            <a:endPar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285750" indent="-285750">
              <a:buFontTx/>
              <a:buChar char="-"/>
            </a:pPr>
            <a:r>
              <a:rPr lang="vi-VN" sz="1800" dirty="0" smtClean="0">
                <a:solidFill>
                  <a:srgbClr val="000000"/>
                </a:solidFill>
                <a:latin typeface="Times New Roman" panose="02020603050405020304" pitchFamily="18" charset="0"/>
              </a:rPr>
              <a:t>Powerpoint </a:t>
            </a:r>
            <a:r>
              <a:rPr lang="vi-VN" sz="1800" dirty="0">
                <a:solidFill>
                  <a:srgbClr val="000000"/>
                </a:solidFill>
                <a:latin typeface="Times New Roman" panose="02020603050405020304" pitchFamily="18" charset="0"/>
              </a:rPr>
              <a:t>bài </a:t>
            </a:r>
            <a:r>
              <a:rPr lang="vi-VN" sz="1800" dirty="0" smtClean="0">
                <a:solidFill>
                  <a:srgbClr val="000000"/>
                </a:solidFill>
                <a:latin typeface="Times New Roman" panose="02020603050405020304" pitchFamily="18" charset="0"/>
              </a:rPr>
              <a:t>dạy</a:t>
            </a:r>
            <a:endParaRPr lang="en-US" sz="1800" dirty="0" smtClean="0">
              <a:solidFill>
                <a:srgbClr val="000000"/>
              </a:solidFill>
              <a:latin typeface="Times New Roman" panose="02020603050405020304" pitchFamily="18" charset="0"/>
            </a:endParaRPr>
          </a:p>
          <a:p>
            <a:pPr>
              <a:buNone/>
            </a:pPr>
            <a:r>
              <a:rPr lang="vi-VN" sz="1800" dirty="0" smtClean="0">
                <a:solidFill>
                  <a:srgbClr val="000000"/>
                </a:solidFill>
                <a:latin typeface="Times New Roman" panose="02020603050405020304" pitchFamily="18" charset="0"/>
              </a:rPr>
              <a:t>- </a:t>
            </a:r>
            <a:r>
              <a:rPr lang="vi-VN" sz="1800" dirty="0">
                <a:solidFill>
                  <a:srgbClr val="000000"/>
                </a:solidFill>
                <a:latin typeface="Times New Roman" panose="02020603050405020304" pitchFamily="18" charset="0"/>
              </a:rPr>
              <a:t>Tranh lô tô về tàu hoả.</a:t>
            </a:r>
          </a:p>
          <a:p>
            <a:pPr>
              <a:buNone/>
            </a:pPr>
            <a:r>
              <a:rPr lang="vi-VN" sz="1800" dirty="0">
                <a:solidFill>
                  <a:srgbClr val="000000"/>
                </a:solidFill>
                <a:latin typeface="Times New Roman" panose="02020603050405020304" pitchFamily="18" charset="0"/>
              </a:rPr>
              <a:t>- Nhạc bài hát: Đoàn tàu nhỏ xíu</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vi-VN"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Lô tô xe đạp, xe máy, 2 bảng có chân để trẻ chơi.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812345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33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133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EJ14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doc lan1.wav">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1"/>
          <p:cNvSpPr>
            <a:spLocks noChangeArrowheads="1"/>
          </p:cNvSpPr>
          <p:nvPr/>
        </p:nvSpPr>
        <p:spPr bwMode="auto">
          <a:xfrm>
            <a:off x="2124075" y="2133600"/>
            <a:ext cx="2447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III. TIẾN HÀNH</a:t>
            </a:r>
            <a:endParaRPr kumimoji="0" lang="en-US"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1447800" y="2819400"/>
            <a:ext cx="7086600" cy="923330"/>
          </a:xfrm>
          <a:prstGeom prst="rect">
            <a:avLst/>
          </a:prstGeom>
          <a:noFill/>
        </p:spPr>
        <p:txBody>
          <a:bodyPr>
            <a:spAutoFit/>
            <a:scene3d>
              <a:camera prst="isometricOffAxis1Right"/>
              <a:lightRig rig="threePt" dir="t"/>
            </a:scene3d>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54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Times New Roman" panose="02020603050405020304" pitchFamily="18" charset="0"/>
              </a:rPr>
              <a:t>1. Ổn định tổ chức</a:t>
            </a:r>
            <a:endParaRPr kumimoji="0" lang="en-US" sz="54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2667000" y="4191000"/>
            <a:ext cx="3124200" cy="369332"/>
          </a:xfrm>
          <a:prstGeom prst="rect">
            <a:avLst/>
          </a:prstGeom>
          <a:noFill/>
        </p:spPr>
        <p:txBody>
          <a:bodyPr wrap="square" rtlCol="0">
            <a:spAutoFit/>
          </a:bodyPr>
          <a:lstStyle/>
          <a:p>
            <a:pPr algn="ctr"/>
            <a:r>
              <a:rPr lang="en-US" dirty="0" err="1" smtClean="0">
                <a:latin typeface="Times New Roman" panose="02020603050405020304" pitchFamily="18" charset="0"/>
                <a:cs typeface="Times New Roman" panose="02020603050405020304" pitchFamily="18" charset="0"/>
              </a:rPr>
              <a:t>Bài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hát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Đoàn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tàu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nhỏ</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xíu</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273768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33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1332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EJ14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doc lan1.wav">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62000" y="2865429"/>
            <a:ext cx="9067800" cy="923330"/>
          </a:xfrm>
          <a:prstGeom prst="rect">
            <a:avLst/>
          </a:prstGeom>
          <a:noFill/>
        </p:spPr>
        <p:txBody>
          <a:bodyPr wrap="square">
            <a:spAutoFit/>
            <a:scene3d>
              <a:camera prst="isometricOffAxis1Right"/>
              <a:lightRig rig="threePt" dir="t"/>
            </a:scene3d>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5400" b="1" i="0" u="none" strike="noStrike" kern="1200" cap="none" spc="0" normalizeH="0" baseline="0" noProof="0" dirty="0" smtClean="0">
                <a:ln>
                  <a:noFill/>
                </a:ln>
                <a:solidFill>
                  <a:srgbClr val="9900CC"/>
                </a:solidFill>
                <a:effectLst/>
                <a:uLnTx/>
                <a:uFillTx/>
                <a:latin typeface="Times New Roman" panose="02020603050405020304" pitchFamily="18" charset="0"/>
                <a:ea typeface="+mn-ea"/>
                <a:cs typeface="Times New Roman" panose="02020603050405020304" pitchFamily="18" charset="0"/>
              </a:rPr>
              <a:t>2. Phương pháp tổ chức</a:t>
            </a:r>
            <a:endParaRPr kumimoji="0" lang="en-US" sz="54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323301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33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133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12" name="CẬN CẢNH TÀU HỎA QUA HẦM BÌNH ĐÊ 00_00_00.10-00_00_29.50.avi">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p:spPr>
      </p:pic>
    </p:spTree>
    <p:extLst>
      <p:ext uri="{BB962C8B-B14F-4D97-AF65-F5344CB8AC3E}">
        <p14:creationId xmlns:p14="http://schemas.microsoft.com/office/powerpoint/2010/main" val="2186228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1904999" y="152401"/>
            <a:ext cx="5018589" cy="548408"/>
          </a:xfrm>
        </p:spPr>
        <p:txBody>
          <a:bodyPr>
            <a:prstTxWarp prst="textChevron">
              <a:avLst/>
            </a:prstTxWarp>
          </a:bodyPr>
          <a:lstStyle/>
          <a:p>
            <a:r>
              <a:rPr lang="en-US" dirty="0" smtClean="0">
                <a:solidFill>
                  <a:srgbClr val="FF0000"/>
                </a:solidFill>
                <a:latin typeface="Times New Roman" pitchFamily="18" charset="0"/>
                <a:cs typeface="Times New Roman" pitchFamily="18" charset="0"/>
              </a:rPr>
              <a:t>Tàu hỏa</a:t>
            </a:r>
            <a:endParaRPr lang="en-US" dirty="0">
              <a:solidFill>
                <a:srgbClr val="FF0000"/>
              </a:solidFill>
              <a:latin typeface="Times New Roman" pitchFamily="18" charset="0"/>
              <a:cs typeface="Times New Roman" pitchFamily="18" charset="0"/>
            </a:endParaRPr>
          </a:p>
        </p:txBody>
      </p:sp>
      <p:sp>
        <p:nvSpPr>
          <p:cNvPr id="6" name="Content Placeholder 5"/>
          <p:cNvSpPr>
            <a:spLocks noGrp="1"/>
          </p:cNvSpPr>
          <p:nvPr>
            <p:ph sz="quarter" idx="4"/>
          </p:nvPr>
        </p:nvSpPr>
        <p:spPr/>
        <p:txBody>
          <a:bodyPr/>
          <a:lstStyle/>
          <a:p>
            <a:endParaRPr lang="en-US"/>
          </a:p>
        </p:txBody>
      </p:sp>
      <p:sp>
        <p:nvSpPr>
          <p:cNvPr id="8" name="Content Placeholder 7"/>
          <p:cNvSpPr>
            <a:spLocks noGrp="1"/>
          </p:cNvSpPr>
          <p:nvPr>
            <p:ph sz="quarter" idx="2"/>
          </p:nvPr>
        </p:nvSpPr>
        <p:spPr>
          <a:xfrm>
            <a:off x="5029200" y="2057400"/>
            <a:ext cx="3927475" cy="2019300"/>
          </a:xfrm>
        </p:spPr>
        <p:txBody>
          <a:bodyPr/>
          <a:lstStyle/>
          <a:p>
            <a:endParaRPr lang="en-US"/>
          </a:p>
        </p:txBody>
      </p:sp>
      <p:pic>
        <p:nvPicPr>
          <p:cNvPr id="9" name="Picture 2" descr="Dừng chạy nhiều tuyến tàu hỏa vì Covid-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6019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866895" y="3506236"/>
            <a:ext cx="1503938" cy="523220"/>
          </a:xfrm>
          <a:prstGeom prst="rect">
            <a:avLst/>
          </a:prstGeom>
          <a:solidFill>
            <a:srgbClr val="FFC000"/>
          </a:solidFill>
        </p:spPr>
        <p:txBody>
          <a:bodyPr wrap="none" rtlCol="0">
            <a:spAutoFit/>
          </a:bodyPr>
          <a:lstStyle/>
          <a:p>
            <a:r>
              <a:rPr lang="en-US" sz="2800" b="1" dirty="0" smtClean="0">
                <a:solidFill>
                  <a:srgbClr val="FF0000"/>
                </a:solidFill>
              </a:rPr>
              <a:t>Đầu tàu</a:t>
            </a:r>
            <a:endParaRPr lang="en-US" sz="2800" b="1" dirty="0">
              <a:solidFill>
                <a:srgbClr val="FF0000"/>
              </a:solidFill>
            </a:endParaRPr>
          </a:p>
        </p:txBody>
      </p:sp>
      <p:sp>
        <p:nvSpPr>
          <p:cNvPr id="11" name="TextBox 10"/>
          <p:cNvSpPr txBox="1"/>
          <p:nvPr/>
        </p:nvSpPr>
        <p:spPr>
          <a:xfrm>
            <a:off x="5486400" y="3053376"/>
            <a:ext cx="1437188" cy="523220"/>
          </a:xfrm>
          <a:prstGeom prst="rect">
            <a:avLst/>
          </a:prstGeom>
          <a:solidFill>
            <a:srgbClr val="FFC000"/>
          </a:solidFill>
        </p:spPr>
        <p:txBody>
          <a:bodyPr wrap="none" rtlCol="0">
            <a:spAutoFit/>
          </a:bodyPr>
          <a:lstStyle/>
          <a:p>
            <a:r>
              <a:rPr lang="en-US" sz="2800" b="1" dirty="0" smtClean="0">
                <a:solidFill>
                  <a:srgbClr val="FF0000"/>
                </a:solidFill>
              </a:rPr>
              <a:t>Toa tàu</a:t>
            </a:r>
            <a:endParaRPr lang="en-US" sz="2800" b="1" dirty="0">
              <a:solidFill>
                <a:srgbClr val="FF0000"/>
              </a:solidFill>
            </a:endParaRPr>
          </a:p>
        </p:txBody>
      </p:sp>
      <p:sp>
        <p:nvSpPr>
          <p:cNvPr id="12" name="Down Arrow 11"/>
          <p:cNvSpPr/>
          <p:nvPr/>
        </p:nvSpPr>
        <p:spPr>
          <a:xfrm>
            <a:off x="2416342" y="4029456"/>
            <a:ext cx="403058" cy="923544"/>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5943600" y="3506236"/>
            <a:ext cx="261394" cy="837164"/>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01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781800"/>
          </a:xfrm>
          <a:prstGeom prst="rect">
            <a:avLst/>
          </a:prstGeom>
        </p:spPr>
      </p:pic>
      <p:sp>
        <p:nvSpPr>
          <p:cNvPr id="2" name="Title 1"/>
          <p:cNvSpPr>
            <a:spLocks noGrp="1"/>
          </p:cNvSpPr>
          <p:nvPr>
            <p:ph type="title" sz="quarter"/>
          </p:nvPr>
        </p:nvSpPr>
        <p:spPr/>
        <p:txBody>
          <a:bodyPr/>
          <a:lstStyle/>
          <a:p>
            <a:endParaRPr lang="en-US" dirty="0"/>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spTree>
    <p:extLst>
      <p:ext uri="{BB962C8B-B14F-4D97-AF65-F5344CB8AC3E}">
        <p14:creationId xmlns:p14="http://schemas.microsoft.com/office/powerpoint/2010/main" val="69855534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09800" y="228600"/>
            <a:ext cx="5105400" cy="457200"/>
          </a:xfrm>
        </p:spPr>
        <p:txBody>
          <a:bodyPr>
            <a:prstTxWarp prst="textDoubleWave1">
              <a:avLst/>
            </a:prstTxWarp>
          </a:bodyPr>
          <a:lstStyle/>
          <a:p>
            <a:endParaRPr lang="en-US" sz="3200" dirty="0">
              <a:latin typeface="Times New Roman" pitchFamily="18" charset="0"/>
              <a:cs typeface="Times New Roman" pitchFamily="18" charset="0"/>
            </a:endParaRPr>
          </a:p>
        </p:txBody>
      </p:sp>
      <p:pic>
        <p:nvPicPr>
          <p:cNvPr id="1026" name="Picture 2" descr="Dịch vụ vận chuyển hàng ra Hà Nội bằng tàu hỏa | Proship.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7"/>
            <a:ext cx="9144000" cy="58743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 y="6013148"/>
            <a:ext cx="8229600" cy="830997"/>
          </a:xfrm>
          <a:prstGeom prst="rect">
            <a:avLst/>
          </a:prstGeom>
        </p:spPr>
        <p:txBody>
          <a:bodyPr wrap="square">
            <a:spAutoFit/>
          </a:bodyPr>
          <a:lstStyle/>
          <a:p>
            <a:r>
              <a:rPr lang="vi-VN" sz="1400" dirty="0">
                <a:solidFill>
                  <a:srgbClr val="000000"/>
                </a:solidFill>
                <a:latin typeface="Times New Roman" panose="02020603050405020304" pitchFamily="18" charset="0"/>
              </a:rPr>
              <a:t> </a:t>
            </a:r>
            <a:r>
              <a:rPr lang="vi-VN" sz="1600" dirty="0">
                <a:solidFill>
                  <a:srgbClr val="000000"/>
                </a:solidFill>
                <a:latin typeface="Times New Roman" panose="02020603050405020304" pitchFamily="18" charset="0"/>
              </a:rPr>
              <a:t>Cô khái quát : Tàu hỏa là phương tiện giao thông đường sắt vì nó chạy ở đường ray và phải có người lái tàu. Tàu chạy rất nhanh khi đi tàu không được tự ý thò đầu </a:t>
            </a:r>
            <a:r>
              <a:rPr lang="vi-VN" sz="1600" dirty="0" smtClean="0">
                <a:solidFill>
                  <a:srgbClr val="000000"/>
                </a:solidFill>
                <a:latin typeface="Times New Roman" panose="02020603050405020304" pitchFamily="18" charset="0"/>
              </a:rPr>
              <a:t>ho</a:t>
            </a:r>
            <a:r>
              <a:rPr lang="en-US" sz="1600" dirty="0" smtClean="0">
                <a:solidFill>
                  <a:srgbClr val="000000"/>
                </a:solidFill>
                <a:latin typeface="Times New Roman" panose="02020603050405020304" pitchFamily="18" charset="0"/>
              </a:rPr>
              <a:t>ặ</a:t>
            </a:r>
            <a:r>
              <a:rPr lang="vi-VN" sz="1600" dirty="0" smtClean="0">
                <a:solidFill>
                  <a:srgbClr val="000000"/>
                </a:solidFill>
                <a:latin typeface="Times New Roman" panose="02020603050405020304" pitchFamily="18" charset="0"/>
              </a:rPr>
              <a:t>c </a:t>
            </a:r>
            <a:r>
              <a:rPr lang="vi-VN" sz="1600" dirty="0">
                <a:solidFill>
                  <a:srgbClr val="000000"/>
                </a:solidFill>
                <a:latin typeface="Times New Roman" panose="02020603050405020304" pitchFamily="18" charset="0"/>
              </a:rPr>
              <a:t>tay ra ngoài và cũng không được chơi trên đường ray sẽ rất nguy </a:t>
            </a:r>
            <a:r>
              <a:rPr lang="vi-VN" sz="1600" dirty="0" smtClean="0">
                <a:solidFill>
                  <a:srgbClr val="000000"/>
                </a:solidFill>
                <a:latin typeface="Times New Roman" panose="02020603050405020304" pitchFamily="18" charset="0"/>
              </a:rPr>
              <a:t>hiểm</a:t>
            </a:r>
            <a:r>
              <a:rPr lang="en-US" sz="1600" dirty="0" smtClean="0">
                <a:solidFill>
                  <a:srgbClr val="000000"/>
                </a:solidFill>
                <a:latin typeface="Times New Roman" panose="02020603050405020304" pitchFamily="18" charset="0"/>
              </a:rPr>
              <a:t>.</a:t>
            </a:r>
            <a:endParaRPr lang="en-US" sz="1600" dirty="0"/>
          </a:p>
        </p:txBody>
      </p:sp>
    </p:spTree>
    <p:extLst>
      <p:ext uri="{BB962C8B-B14F-4D97-AF65-F5344CB8AC3E}">
        <p14:creationId xmlns:p14="http://schemas.microsoft.com/office/powerpoint/2010/main" val="22578482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3651</TotalTime>
  <Words>374</Words>
  <Application>Microsoft Office PowerPoint</Application>
  <PresentationFormat>On-screen Show (4:3)</PresentationFormat>
  <Paragraphs>71</Paragraphs>
  <Slides>15</Slides>
  <Notes>0</Notes>
  <HiddenSlides>0</HiddenSlides>
  <MMClips>6</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15</vt:i4>
      </vt:variant>
    </vt:vector>
  </HeadingPairs>
  <TitlesOfParts>
    <vt:vector size="28" baseType="lpstr">
      <vt:lpstr>.VnAvantH</vt:lpstr>
      <vt:lpstr>.VnTifani Heavy</vt:lpstr>
      <vt:lpstr>.VnTime</vt:lpstr>
      <vt:lpstr>Arial</vt:lpstr>
      <vt:lpstr>Calibri</vt:lpstr>
      <vt:lpstr>Times New Roman</vt:lpstr>
      <vt:lpstr>1_Default Design</vt:lpstr>
      <vt:lpstr>4_Default Design</vt:lpstr>
      <vt:lpstr>5_Default Design</vt:lpstr>
      <vt:lpstr>6_Default Design</vt:lpstr>
      <vt:lpstr>7_Default Design</vt:lpstr>
      <vt:lpstr>12_Default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Tàu hỏa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Free Software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Virtual PC</dc:creator>
  <cp:lastModifiedBy>p</cp:lastModifiedBy>
  <cp:revision>177</cp:revision>
  <dcterms:created xsi:type="dcterms:W3CDTF">2016-10-23T17:21:39Z</dcterms:created>
  <dcterms:modified xsi:type="dcterms:W3CDTF">2021-05-06T18:44:47Z</dcterms:modified>
</cp:coreProperties>
</file>