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8" r:id="rId4"/>
    <p:sldId id="258" r:id="rId5"/>
    <p:sldId id="279" r:id="rId6"/>
    <p:sldId id="280" r:id="rId7"/>
    <p:sldId id="281" r:id="rId8"/>
    <p:sldId id="270" r:id="rId9"/>
    <p:sldId id="266" r:id="rId10"/>
    <p:sldId id="282" r:id="rId11"/>
    <p:sldId id="283" r:id="rId12"/>
    <p:sldId id="284" r:id="rId13"/>
    <p:sldId id="273" r:id="rId14"/>
    <p:sldId id="259" r:id="rId15"/>
    <p:sldId id="271" r:id="rId16"/>
    <p:sldId id="276" r:id="rId17"/>
    <p:sldId id="277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99FF"/>
    <a:srgbClr val="FF33CC"/>
    <a:srgbClr val="16F02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88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17F-0D8D-43AA-9694-D0F150E7115A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9561-2F19-4E0E-BA01-EDEFAC36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17F-0D8D-43AA-9694-D0F150E7115A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9561-2F19-4E0E-BA01-EDEFAC36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8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17F-0D8D-43AA-9694-D0F150E7115A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9561-2F19-4E0E-BA01-EDEFAC36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1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17F-0D8D-43AA-9694-D0F150E7115A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9561-2F19-4E0E-BA01-EDEFAC36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17F-0D8D-43AA-9694-D0F150E7115A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9561-2F19-4E0E-BA01-EDEFAC36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5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17F-0D8D-43AA-9694-D0F150E7115A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9561-2F19-4E0E-BA01-EDEFAC36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67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17F-0D8D-43AA-9694-D0F150E7115A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9561-2F19-4E0E-BA01-EDEFAC36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17F-0D8D-43AA-9694-D0F150E7115A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9561-2F19-4E0E-BA01-EDEFAC36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7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17F-0D8D-43AA-9694-D0F150E7115A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9561-2F19-4E0E-BA01-EDEFAC36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80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17F-0D8D-43AA-9694-D0F150E7115A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9561-2F19-4E0E-BA01-EDEFAC36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2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E17F-0D8D-43AA-9694-D0F150E7115A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D9561-2F19-4E0E-BA01-EDEFAC36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3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9E17F-0D8D-43AA-9694-D0F150E7115A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D9561-2F19-4E0E-BA01-EDEFAC367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3.mp3"/><Relationship Id="rId7" Type="http://schemas.openxmlformats.org/officeDocument/2006/relationships/image" Target="../media/image22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2.wav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p3"/><Relationship Id="rId9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microsoft.com/office/2007/relationships/hdphoto" Target="../media/hdphoto4.wdp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4.png"/><Relationship Id="rId11" Type="http://schemas.openxmlformats.org/officeDocument/2006/relationships/image" Target="../media/image20.jpg"/><Relationship Id="rId5" Type="http://schemas.openxmlformats.org/officeDocument/2006/relationships/audio" Target="../media/audio3.wav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7.xml"/><Relationship Id="rId7" Type="http://schemas.microsoft.com/office/2007/relationships/hdphoto" Target="../media/hdphoto6.wdp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6.png"/><Relationship Id="rId11" Type="http://schemas.openxmlformats.org/officeDocument/2006/relationships/image" Target="../media/image20.jpg"/><Relationship Id="rId5" Type="http://schemas.openxmlformats.org/officeDocument/2006/relationships/audio" Target="../media/audio3.wav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microsoft.com/office/2007/relationships/hdphoto" Target="../media/hdphoto7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microsoft.com/office/2007/relationships/hdphoto" Target="../media/hdphoto8.wdp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8.png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182"/>
            <a:ext cx="9125519" cy="6956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8814" y="4847771"/>
            <a:ext cx="4011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2060"/>
                </a:solidFill>
                <a:latin typeface="+mj-lt"/>
              </a:rPr>
              <a:t>Giáo viên: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Lê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Liên</a:t>
            </a:r>
            <a:endParaRPr lang="vi-VN" sz="24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vi-VN" sz="2400" b="1" dirty="0" smtClean="0">
                <a:solidFill>
                  <a:srgbClr val="002060"/>
                </a:solidFill>
                <a:latin typeface="+mj-lt"/>
              </a:rPr>
              <a:t>Lớp: Mẫu giáo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3- 4 </a:t>
            </a:r>
            <a:r>
              <a:rPr lang="en-US" sz="2400" b="1" dirty="0" err="1" smtClean="0">
                <a:solidFill>
                  <a:srgbClr val="002060"/>
                </a:solidFill>
                <a:latin typeface="+mj-lt"/>
              </a:rPr>
              <a:t>tuổi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1401" y="2293483"/>
            <a:ext cx="59859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Phát</a:t>
            </a:r>
            <a:r>
              <a:rPr lang="en-US" sz="4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400" b="1" cap="all" spc="0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triển</a:t>
            </a:r>
            <a:r>
              <a:rPr lang="en-US" sz="4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400" b="1" cap="all" spc="0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nhận</a:t>
            </a:r>
            <a:r>
              <a:rPr lang="en-US" sz="4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400" b="1" cap="all" spc="0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thức</a:t>
            </a:r>
            <a:endParaRPr lang="en-US" sz="4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35488"/>
            <a:ext cx="2868706" cy="25427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09370" y="14514"/>
            <a:ext cx="44300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UBND QUẬN LONG BIÊN</a:t>
            </a:r>
          </a:p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TRƯỜNG MẦM NON GIANG BIÊN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971" y="946636"/>
            <a:ext cx="1051916" cy="11107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31401" y="3352800"/>
            <a:ext cx="56108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biết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nhóm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đối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tượng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có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số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lượng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là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5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308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3" b="97087" l="0" r="97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" y="3737318"/>
            <a:ext cx="1618349" cy="11394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07" y="1098981"/>
            <a:ext cx="1220372" cy="12203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3" b="97087" l="0" r="97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868" y="3737318"/>
            <a:ext cx="1618349" cy="11394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3" b="97087" l="0" r="97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15" y="3759592"/>
            <a:ext cx="1618349" cy="11394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3" b="97087" l="0" r="97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984" y="3773660"/>
            <a:ext cx="1618349" cy="11394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3" b="97087" l="0" r="97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542" y="3773660"/>
            <a:ext cx="1618349" cy="11394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22" y="1056778"/>
            <a:ext cx="1220372" cy="122037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15" y="1056778"/>
            <a:ext cx="1220372" cy="122037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430" y="1077822"/>
            <a:ext cx="1220372" cy="122037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542" y="1092476"/>
            <a:ext cx="1220372" cy="12203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7" t="16133" b="64712"/>
          <a:stretch/>
        </p:blipFill>
        <p:spPr>
          <a:xfrm>
            <a:off x="7555716" y="2324570"/>
            <a:ext cx="1271198" cy="116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5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3" b="97087" l="0" r="97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" y="3737318"/>
            <a:ext cx="1618349" cy="11394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07" y="1098981"/>
            <a:ext cx="1220372" cy="12203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3" b="97087" l="0" r="97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868" y="3737318"/>
            <a:ext cx="1618349" cy="11394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3" b="97087" l="0" r="97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15" y="3759592"/>
            <a:ext cx="1618349" cy="11394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3" b="97087" l="0" r="97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984" y="3773660"/>
            <a:ext cx="1618349" cy="11394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3" b="97087" l="0" r="97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542" y="3773660"/>
            <a:ext cx="1618349" cy="11394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22" y="1056778"/>
            <a:ext cx="1220372" cy="122037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15" y="1056778"/>
            <a:ext cx="1220372" cy="122037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430" y="1077822"/>
            <a:ext cx="1220372" cy="122037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542" y="1092476"/>
            <a:ext cx="1220372" cy="12203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7" t="16133" b="64712"/>
          <a:stretch/>
        </p:blipFill>
        <p:spPr>
          <a:xfrm>
            <a:off x="3739690" y="5257800"/>
            <a:ext cx="1271198" cy="116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5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66327E-6 L 3.88889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3" b="97087" l="0" r="97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" y="3737318"/>
            <a:ext cx="1618349" cy="11394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07" y="1098981"/>
            <a:ext cx="1220372" cy="12203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3" b="97087" l="0" r="97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868" y="3737318"/>
            <a:ext cx="1618349" cy="11394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3" b="97087" l="0" r="97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15" y="3759592"/>
            <a:ext cx="1618349" cy="11394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3" b="97087" l="0" r="97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984" y="3773660"/>
            <a:ext cx="1618349" cy="11394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3" b="97087" l="0" r="97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542" y="3773660"/>
            <a:ext cx="1618349" cy="11394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22" y="1056778"/>
            <a:ext cx="1220372" cy="122037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15" y="1056778"/>
            <a:ext cx="1220372" cy="122037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430" y="1077822"/>
            <a:ext cx="1220372" cy="122037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542" y="1092476"/>
            <a:ext cx="1220372" cy="12203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7" t="16133" b="64712"/>
          <a:stretch/>
        </p:blipFill>
        <p:spPr>
          <a:xfrm>
            <a:off x="7555716" y="2324570"/>
            <a:ext cx="1271198" cy="1167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0" t="17058" r="23231" b="70942"/>
          <a:stretch/>
        </p:blipFill>
        <p:spPr>
          <a:xfrm>
            <a:off x="9448799" y="2542619"/>
            <a:ext cx="1168701" cy="949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53" t="16827" r="43077" b="71173"/>
          <a:stretch/>
        </p:blipFill>
        <p:spPr>
          <a:xfrm>
            <a:off x="9371969" y="2542618"/>
            <a:ext cx="1226775" cy="9967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0" t="16596" r="62231" b="75558"/>
          <a:stretch/>
        </p:blipFill>
        <p:spPr>
          <a:xfrm>
            <a:off x="9379544" y="2542619"/>
            <a:ext cx="1219200" cy="65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5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2514600"/>
            <a:ext cx="5887638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2800" b="1" cap="all" dirty="0" smtClean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HĐ 4: Luyện tập</a:t>
            </a:r>
          </a:p>
          <a:p>
            <a:pPr algn="ctr"/>
            <a:r>
              <a:rPr lang="vi-VN" sz="2800" b="1" cap="all" spc="0" dirty="0" smtClean="0">
                <a:ln w="0">
                  <a:solidFill>
                    <a:srgbClr val="0070C0"/>
                  </a:solidFill>
                </a:ln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Trò chơi ‘Xem ai thông minh’</a:t>
            </a:r>
            <a:endParaRPr lang="en-US" sz="2800" b="1" cap="all" spc="0" dirty="0">
              <a:ln w="0">
                <a:solidFill>
                  <a:srgbClr val="0070C0"/>
                </a:solidFill>
              </a:ln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15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</a:rPr>
              <a:t>Hết giờ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797424"/>
            <a:ext cx="2008094" cy="20080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797424"/>
            <a:ext cx="2008094" cy="20080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97424"/>
            <a:ext cx="2008094" cy="20080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97424"/>
            <a:ext cx="2008094" cy="20080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797424"/>
            <a:ext cx="2008094" cy="2008094"/>
          </a:xfrm>
          <a:prstGeom prst="rect">
            <a:avLst/>
          </a:prstGeom>
        </p:spPr>
      </p:pic>
      <p:sp>
        <p:nvSpPr>
          <p:cNvPr id="15" name="Heart 14"/>
          <p:cNvSpPr/>
          <p:nvPr/>
        </p:nvSpPr>
        <p:spPr>
          <a:xfrm>
            <a:off x="379184" y="5692268"/>
            <a:ext cx="914401" cy="871818"/>
          </a:xfrm>
          <a:prstGeom prst="hear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rgbClr val="002060"/>
                </a:solidFill>
              </a:rPr>
              <a:t>Kết quả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C00000"/>
                </a:solidFill>
              </a:rPr>
              <a:t>1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C00000"/>
                </a:solidFill>
              </a:rPr>
              <a:t>2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C00000"/>
                </a:solidFill>
              </a:rPr>
              <a:t>3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C00000"/>
                </a:solidFill>
              </a:rPr>
              <a:t>4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C00000"/>
                </a:solidFill>
              </a:rPr>
              <a:t>5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C00000"/>
                </a:solidFill>
              </a:rPr>
              <a:t>6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C00000"/>
                </a:solidFill>
              </a:rPr>
              <a:t>7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C00000"/>
                </a:solidFill>
              </a:rPr>
              <a:t>8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C00000"/>
                </a:solidFill>
              </a:rPr>
              <a:t>9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C00000"/>
                </a:solidFill>
              </a:rPr>
              <a:t>10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29" name="đố hoa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4156" y="235857"/>
            <a:ext cx="4572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7" t="16133" b="64712"/>
          <a:stretch/>
        </p:blipFill>
        <p:spPr>
          <a:xfrm>
            <a:off x="5473848" y="4960558"/>
            <a:ext cx="1271198" cy="11676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0" t="16827" r="23692" b="70942"/>
          <a:stretch/>
        </p:blipFill>
        <p:spPr>
          <a:xfrm>
            <a:off x="4431322" y="5171573"/>
            <a:ext cx="872197" cy="7455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5" t="16827" r="43307" b="70942"/>
          <a:stretch/>
        </p:blipFill>
        <p:spPr>
          <a:xfrm>
            <a:off x="3241982" y="5171573"/>
            <a:ext cx="872197" cy="745588"/>
          </a:xfrm>
          <a:prstGeom prst="rect">
            <a:avLst/>
          </a:prstGeom>
        </p:spPr>
      </p:pic>
      <p:pic>
        <p:nvPicPr>
          <p:cNvPr id="2" name="ĐẾM NGƯỢC 10 GIÂY- CÓ CHUÔNG BÁO HẾT GIỜ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92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3108E-6 L -0.00139 -0.6299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314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</a:rPr>
              <a:t>Hết giờ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Heart 5"/>
          <p:cNvSpPr/>
          <p:nvPr/>
        </p:nvSpPr>
        <p:spPr>
          <a:xfrm>
            <a:off x="457199" y="5450541"/>
            <a:ext cx="1143001" cy="1102659"/>
          </a:xfrm>
          <a:prstGeom prst="hear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rgbClr val="002060"/>
                </a:solidFill>
              </a:rPr>
              <a:t>Kết quả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C00000"/>
                </a:solidFill>
              </a:rPr>
              <a:t>1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C00000"/>
                </a:solidFill>
              </a:rPr>
              <a:t>2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C00000"/>
                </a:solidFill>
              </a:rPr>
              <a:t>3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C00000"/>
                </a:solidFill>
              </a:rPr>
              <a:t>4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C00000"/>
                </a:solidFill>
              </a:rPr>
              <a:t>5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C00000"/>
                </a:solidFill>
              </a:rPr>
              <a:t>6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C00000"/>
                </a:solidFill>
              </a:rPr>
              <a:t>7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C00000"/>
                </a:solidFill>
              </a:rPr>
              <a:t>8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C00000"/>
                </a:solidFill>
              </a:rPr>
              <a:t>9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C00000"/>
                </a:solidFill>
              </a:rPr>
              <a:t>10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387" y="1963270"/>
            <a:ext cx="2456330" cy="24563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18" y="1936376"/>
            <a:ext cx="2456330" cy="24563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94" y="1905000"/>
            <a:ext cx="2456330" cy="24563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29" y="1905000"/>
            <a:ext cx="2456330" cy="24563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607" y="1936376"/>
            <a:ext cx="2456330" cy="2456330"/>
          </a:xfrm>
          <a:prstGeom prst="rect">
            <a:avLst/>
          </a:prstGeom>
        </p:spPr>
      </p:pic>
      <p:pic>
        <p:nvPicPr>
          <p:cNvPr id="22" name="đố hoa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4156" y="235857"/>
            <a:ext cx="4572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7" t="16133" b="64712"/>
          <a:stretch/>
        </p:blipFill>
        <p:spPr>
          <a:xfrm>
            <a:off x="3867580" y="4960558"/>
            <a:ext cx="1271198" cy="11676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0" t="16827" r="23692" b="70942"/>
          <a:stretch/>
        </p:blipFill>
        <p:spPr>
          <a:xfrm>
            <a:off x="5139949" y="5025372"/>
            <a:ext cx="872197" cy="74558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5" t="16827" r="43307" b="70942"/>
          <a:stretch/>
        </p:blipFill>
        <p:spPr>
          <a:xfrm>
            <a:off x="2889254" y="5051956"/>
            <a:ext cx="872197" cy="74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6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43108E-6 L -0.00139 -0.6299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314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</a:rPr>
              <a:t>Hết giờ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Heart 5"/>
          <p:cNvSpPr/>
          <p:nvPr/>
        </p:nvSpPr>
        <p:spPr>
          <a:xfrm>
            <a:off x="457199" y="5450541"/>
            <a:ext cx="1143001" cy="1102659"/>
          </a:xfrm>
          <a:prstGeom prst="hear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rgbClr val="002060"/>
                </a:solidFill>
              </a:rPr>
              <a:t>Kết quả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C00000"/>
                </a:solidFill>
              </a:rPr>
              <a:t>1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C00000"/>
                </a:solidFill>
              </a:rPr>
              <a:t>2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C00000"/>
                </a:solidFill>
              </a:rPr>
              <a:t>3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C00000"/>
                </a:solidFill>
              </a:rPr>
              <a:t>4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C00000"/>
                </a:solidFill>
              </a:rPr>
              <a:t>5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C00000"/>
                </a:solidFill>
              </a:rPr>
              <a:t>6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C00000"/>
                </a:solidFill>
              </a:rPr>
              <a:t>7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C00000"/>
                </a:solidFill>
              </a:rPr>
              <a:t>8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C00000"/>
                </a:solidFill>
              </a:rPr>
              <a:t>9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C00000"/>
                </a:solidFill>
              </a:rPr>
              <a:t>10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933" b="90541" l="33021" r="70000">
                        <a14:foregroundMark x1="45521" y1="58836" x2="40625" y2="79834"/>
                        <a14:foregroundMark x1="40000" y1="80249" x2="39167" y2="90541"/>
                        <a14:foregroundMark x1="41354" y1="75988" x2="40833" y2="80457"/>
                        <a14:foregroundMark x1="41354" y1="83992" x2="46563" y2="76819"/>
                        <a14:foregroundMark x1="40625" y1="54782" x2="44063" y2="62682"/>
                        <a14:foregroundMark x1="46146" y1="63721" x2="56771" y2="60707"/>
                        <a14:foregroundMark x1="38333" y1="63306" x2="41563" y2="69439"/>
                        <a14:foregroundMark x1="40833" y1="78898" x2="52708" y2="715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45" t="22010" r="28845" b="8235"/>
          <a:stretch/>
        </p:blipFill>
        <p:spPr>
          <a:xfrm>
            <a:off x="6324600" y="1988457"/>
            <a:ext cx="1387648" cy="22924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933" b="90541" l="33021" r="70000">
                        <a14:foregroundMark x1="45521" y1="58836" x2="40625" y2="79834"/>
                        <a14:foregroundMark x1="40000" y1="80249" x2="39167" y2="90541"/>
                        <a14:foregroundMark x1="41354" y1="75988" x2="40833" y2="80457"/>
                        <a14:foregroundMark x1="41354" y1="83992" x2="46563" y2="76819"/>
                        <a14:foregroundMark x1="40625" y1="54782" x2="44063" y2="62682"/>
                        <a14:foregroundMark x1="46146" y1="63721" x2="56771" y2="60707"/>
                        <a14:foregroundMark x1="38333" y1="63306" x2="41563" y2="69439"/>
                        <a14:foregroundMark x1="40833" y1="78898" x2="52708" y2="715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45" t="22010" r="28845" b="8235"/>
          <a:stretch/>
        </p:blipFill>
        <p:spPr>
          <a:xfrm>
            <a:off x="3169557" y="2017486"/>
            <a:ext cx="1387648" cy="229249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933" b="90541" l="33021" r="70000">
                        <a14:foregroundMark x1="45521" y1="58836" x2="40625" y2="79834"/>
                        <a14:foregroundMark x1="40000" y1="80249" x2="39167" y2="90541"/>
                        <a14:foregroundMark x1="41354" y1="75988" x2="40833" y2="80457"/>
                        <a14:foregroundMark x1="41354" y1="83992" x2="46563" y2="76819"/>
                        <a14:foregroundMark x1="40625" y1="54782" x2="44063" y2="62682"/>
                        <a14:foregroundMark x1="46146" y1="63721" x2="56771" y2="60707"/>
                        <a14:foregroundMark x1="38333" y1="63306" x2="41563" y2="69439"/>
                        <a14:foregroundMark x1="40833" y1="78898" x2="52708" y2="715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45" t="22010" r="28845" b="8235"/>
          <a:stretch/>
        </p:blipFill>
        <p:spPr>
          <a:xfrm>
            <a:off x="4724400" y="2017486"/>
            <a:ext cx="1387648" cy="22924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933" b="90541" l="33021" r="70000">
                        <a14:foregroundMark x1="45521" y1="58836" x2="40625" y2="79834"/>
                        <a14:foregroundMark x1="40000" y1="80249" x2="39167" y2="90541"/>
                        <a14:foregroundMark x1="41354" y1="75988" x2="40833" y2="80457"/>
                        <a14:foregroundMark x1="41354" y1="83992" x2="46563" y2="76819"/>
                        <a14:foregroundMark x1="40625" y1="54782" x2="44063" y2="62682"/>
                        <a14:foregroundMark x1="46146" y1="63721" x2="56771" y2="60707"/>
                        <a14:foregroundMark x1="38333" y1="63306" x2="41563" y2="69439"/>
                        <a14:foregroundMark x1="40833" y1="78898" x2="52708" y2="715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45" t="22010" r="28845" b="8235"/>
          <a:stretch/>
        </p:blipFill>
        <p:spPr>
          <a:xfrm>
            <a:off x="1690914" y="2042886"/>
            <a:ext cx="1387648" cy="2292493"/>
          </a:xfrm>
          <a:prstGeom prst="rect">
            <a:avLst/>
          </a:prstGeom>
        </p:spPr>
      </p:pic>
      <p:pic>
        <p:nvPicPr>
          <p:cNvPr id="21" name="đố hoa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4156" y="235857"/>
            <a:ext cx="4572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5" t="16827" r="43307" b="70942"/>
          <a:stretch/>
        </p:blipFill>
        <p:spPr>
          <a:xfrm>
            <a:off x="3241982" y="5171573"/>
            <a:ext cx="872197" cy="7455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0" t="16827" r="23692" b="70942"/>
          <a:stretch/>
        </p:blipFill>
        <p:spPr>
          <a:xfrm>
            <a:off x="4257201" y="5171573"/>
            <a:ext cx="872197" cy="7455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7" t="16133" b="64712"/>
          <a:stretch/>
        </p:blipFill>
        <p:spPr>
          <a:xfrm>
            <a:off x="5165558" y="5149782"/>
            <a:ext cx="1271198" cy="116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2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3108E-6 L 0.00348 -0.6188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30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C00000"/>
                </a:solidFill>
              </a:rPr>
              <a:t>Hết giờ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6" name="Heart 5"/>
          <p:cNvSpPr/>
          <p:nvPr/>
        </p:nvSpPr>
        <p:spPr>
          <a:xfrm>
            <a:off x="457199" y="5450541"/>
            <a:ext cx="1143001" cy="1102659"/>
          </a:xfrm>
          <a:prstGeom prst="hear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 smtClean="0">
                <a:solidFill>
                  <a:srgbClr val="002060"/>
                </a:solidFill>
              </a:rPr>
              <a:t>Kết quả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C00000"/>
                </a:solidFill>
              </a:rPr>
              <a:t>1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C00000"/>
                </a:solidFill>
              </a:rPr>
              <a:t>2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C00000"/>
                </a:solidFill>
              </a:rPr>
              <a:t>3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C00000"/>
                </a:solidFill>
              </a:rPr>
              <a:t>4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C00000"/>
                </a:solidFill>
              </a:rPr>
              <a:t>5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C00000"/>
                </a:solidFill>
              </a:rPr>
              <a:t>6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C00000"/>
                </a:solidFill>
              </a:rPr>
              <a:t>7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C00000"/>
                </a:solidFill>
              </a:rPr>
              <a:t>8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C00000"/>
                </a:solidFill>
              </a:rPr>
              <a:t>9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113494" y="5069541"/>
            <a:ext cx="1223683" cy="12236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 smtClean="0">
                <a:solidFill>
                  <a:srgbClr val="C00000"/>
                </a:solidFill>
              </a:rPr>
              <a:t>10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547" b="99688" l="29375" r="59375">
                        <a14:foregroundMark x1="47708" y1="80234" x2="48542" y2="97578"/>
                        <a14:foregroundMark x1="37917" y1="93750" x2="46667" y2="86797"/>
                        <a14:foregroundMark x1="42083" y1="87188" x2="36146" y2="96094"/>
                        <a14:foregroundMark x1="39792" y1="87422" x2="40938" y2="96094"/>
                        <a14:foregroundMark x1="39583" y1="86563" x2="34479" y2="96484"/>
                        <a14:foregroundMark x1="37917" y1="86328" x2="32500" y2="94375"/>
                        <a14:backgroundMark x1="35833" y1="61484" x2="26771" y2="65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05" t="60317" r="41251" b="1"/>
          <a:stretch/>
        </p:blipFill>
        <p:spPr>
          <a:xfrm>
            <a:off x="1714188" y="1981199"/>
            <a:ext cx="1112469" cy="22428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547" b="99688" l="29375" r="59375">
                        <a14:foregroundMark x1="47708" y1="80234" x2="48542" y2="97578"/>
                        <a14:foregroundMark x1="37917" y1="93750" x2="46667" y2="86797"/>
                        <a14:foregroundMark x1="42083" y1="87188" x2="36146" y2="96094"/>
                        <a14:foregroundMark x1="39792" y1="87422" x2="40938" y2="96094"/>
                        <a14:foregroundMark x1="39583" y1="86563" x2="34479" y2="96484"/>
                        <a14:foregroundMark x1="37917" y1="86328" x2="32500" y2="94375"/>
                        <a14:backgroundMark x1="35833" y1="61484" x2="26771" y2="65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05" t="60317" r="41251" b="1"/>
          <a:stretch/>
        </p:blipFill>
        <p:spPr>
          <a:xfrm>
            <a:off x="3438822" y="1828799"/>
            <a:ext cx="1112469" cy="22428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547" b="99688" l="29375" r="59375">
                        <a14:foregroundMark x1="47708" y1="80234" x2="48542" y2="97578"/>
                        <a14:foregroundMark x1="37917" y1="93750" x2="46667" y2="86797"/>
                        <a14:foregroundMark x1="42083" y1="87188" x2="36146" y2="96094"/>
                        <a14:foregroundMark x1="39792" y1="87422" x2="40938" y2="96094"/>
                        <a14:foregroundMark x1="39583" y1="86563" x2="34479" y2="96484"/>
                        <a14:foregroundMark x1="37917" y1="86328" x2="32500" y2="94375"/>
                        <a14:backgroundMark x1="35833" y1="61484" x2="26771" y2="65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505" t="60317" r="41251" b="1"/>
          <a:stretch/>
        </p:blipFill>
        <p:spPr>
          <a:xfrm>
            <a:off x="5029200" y="1828800"/>
            <a:ext cx="1112469" cy="2242881"/>
          </a:xfrm>
          <a:prstGeom prst="rect">
            <a:avLst/>
          </a:prstGeom>
        </p:spPr>
      </p:pic>
      <p:pic>
        <p:nvPicPr>
          <p:cNvPr id="20" name="đố hoa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4156" y="235857"/>
            <a:ext cx="457200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7" t="16133" b="64712"/>
          <a:stretch/>
        </p:blipFill>
        <p:spPr>
          <a:xfrm>
            <a:off x="5334000" y="4866731"/>
            <a:ext cx="1271198" cy="11676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00" t="16827" r="23692" b="70942"/>
          <a:stretch/>
        </p:blipFill>
        <p:spPr>
          <a:xfrm>
            <a:off x="4343400" y="4935794"/>
            <a:ext cx="872197" cy="7455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5" t="16827" r="43307" b="70942"/>
          <a:stretch/>
        </p:blipFill>
        <p:spPr>
          <a:xfrm>
            <a:off x="3241981" y="4935794"/>
            <a:ext cx="872197" cy="74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8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99815E-6 L -0.00226 -0.595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29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717908"/>
            <a:ext cx="7717177" cy="19841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vi-V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XIN TRÂN TRỌNG CẢM ƠN!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794" y="2243182"/>
            <a:ext cx="5391589" cy="466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15" y="4517991"/>
            <a:ext cx="2340009" cy="2340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111271"/>
            <a:ext cx="1930822" cy="19308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596">
            <a:off x="5715875" y="3030705"/>
            <a:ext cx="2589049" cy="188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6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89017E-6 L -0.73334 2.89017E-6 " pathEditMode="relative" rAng="0" ptsTypes="AA">
                                      <p:cBhvr>
                                        <p:cTn id="11" dur="17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4038600" y="4913912"/>
            <a:ext cx="4343400" cy="117886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7030A0"/>
                </a:solidFill>
                <a:latin typeface="+mj-lt"/>
              </a:rPr>
              <a:t>HĐ 1: Gây hứng thú</a:t>
            </a:r>
            <a:endParaRPr lang="en-US" sz="2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4038600" y="3277251"/>
            <a:ext cx="4343400" cy="1368461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HĐ 2: Ôn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đếm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đến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5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4038600" y="1623610"/>
            <a:ext cx="4343400" cy="1537447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002060"/>
                </a:solidFill>
                <a:latin typeface="+mj-lt"/>
              </a:rPr>
              <a:t>HĐ 3: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Nhận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biết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nhóm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đối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tượng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lượng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+mj-lt"/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 5</a:t>
            </a:r>
            <a:endParaRPr lang="en-US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4038600" y="457200"/>
            <a:ext cx="4343400" cy="1083258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FF00"/>
                </a:solidFill>
                <a:latin typeface="+mj-lt"/>
              </a:rPr>
              <a:t>HĐ 4: Luyện tập</a:t>
            </a:r>
            <a:endParaRPr lang="en-US" sz="2800" b="1" dirty="0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65123" y="2304400"/>
            <a:ext cx="2803892" cy="2862083"/>
            <a:chOff x="-541509" y="1828800"/>
            <a:chExt cx="3455063" cy="3419479"/>
          </a:xfrm>
        </p:grpSpPr>
        <p:grpSp>
          <p:nvGrpSpPr>
            <p:cNvPr id="26" name="Group 25"/>
            <p:cNvGrpSpPr/>
            <p:nvPr/>
          </p:nvGrpSpPr>
          <p:grpSpPr>
            <a:xfrm rot="11008609">
              <a:off x="-541509" y="2796418"/>
              <a:ext cx="3316912" cy="2451861"/>
              <a:chOff x="-403358" y="3441169"/>
              <a:chExt cx="3316912" cy="2451861"/>
            </a:xfrm>
            <a:solidFill>
              <a:srgbClr val="00B0F0"/>
            </a:solidFill>
          </p:grpSpPr>
          <p:sp>
            <p:nvSpPr>
              <p:cNvPr id="18" name="Oval 17"/>
              <p:cNvSpPr/>
              <p:nvPr/>
            </p:nvSpPr>
            <p:spPr>
              <a:xfrm rot="5400000">
                <a:off x="2037254" y="5016730"/>
                <a:ext cx="685800" cy="10668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 rot="3804320">
                <a:off x="1976016" y="4416996"/>
                <a:ext cx="685800" cy="10668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 rot="16478768">
                <a:off x="-212858" y="4503905"/>
                <a:ext cx="685800" cy="10668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835959" y="3441169"/>
                <a:ext cx="685800" cy="10668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 rot="18395891">
                <a:off x="-139611" y="3871587"/>
                <a:ext cx="685800" cy="10668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 rot="19999688">
                <a:off x="381000" y="3496415"/>
                <a:ext cx="685800" cy="10668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 rot="2762133">
                <a:off x="1679743" y="3890851"/>
                <a:ext cx="685800" cy="10668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 rot="1166453">
                <a:off x="1367118" y="3465165"/>
                <a:ext cx="685800" cy="1066800"/>
              </a:xfrm>
              <a:prstGeom prst="ellipse">
                <a:avLst/>
              </a:prstGeom>
              <a:grpFill/>
              <a:ln>
                <a:solidFill>
                  <a:srgbClr val="FFC0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Oval 13"/>
            <p:cNvSpPr/>
            <p:nvPr/>
          </p:nvSpPr>
          <p:spPr>
            <a:xfrm rot="5400000">
              <a:off x="2037254" y="3404361"/>
              <a:ext cx="685800" cy="1066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3804320">
              <a:off x="1976016" y="2804627"/>
              <a:ext cx="685800" cy="1066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 rot="16478768">
              <a:off x="-212858" y="2891536"/>
              <a:ext cx="685800" cy="1066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35959" y="1828800"/>
              <a:ext cx="685800" cy="1066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 rot="18395891">
              <a:off x="-139611" y="2259218"/>
              <a:ext cx="685800" cy="1066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19999688">
              <a:off x="381000" y="1884046"/>
              <a:ext cx="685800" cy="1066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3559416">
              <a:off x="1776024" y="2111159"/>
              <a:ext cx="685800" cy="1290694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1875634">
              <a:off x="1367118" y="1852797"/>
              <a:ext cx="685800" cy="10668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2667000"/>
              <a:ext cx="1676400" cy="1613661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b="1" dirty="0">
                  <a:solidFill>
                    <a:srgbClr val="FF0000"/>
                  </a:solidFill>
                  <a:latin typeface="+mj-lt"/>
                </a:rPr>
                <a:t>Tiến </a:t>
              </a:r>
              <a:r>
                <a:rPr lang="vi-VN" b="1" dirty="0" smtClean="0">
                  <a:solidFill>
                    <a:srgbClr val="FF0000"/>
                  </a:solidFill>
                  <a:latin typeface="+mj-lt"/>
                </a:rPr>
                <a:t>trình hoạt động</a:t>
              </a:r>
              <a:endParaRPr lang="en-US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103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" y="0"/>
            <a:ext cx="9132277" cy="6858000"/>
          </a:xfrm>
          <a:prstGeom prst="rect">
            <a:avLst/>
          </a:prstGeom>
        </p:spPr>
      </p:pic>
      <p:pic>
        <p:nvPicPr>
          <p:cNvPr id="3" name="Em-Di-Qua-Nga-Tu-Duong-Pho-Hop-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77200" y="5943600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04449" y="1447800"/>
            <a:ext cx="66101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hát</a:t>
            </a:r>
            <a:endParaRPr lang="en-US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Em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đi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qua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ngã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đường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phố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092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0150"/>
            <a:ext cx="2771775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5010150"/>
            <a:ext cx="27717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5" y="-273424"/>
            <a:ext cx="2771775" cy="22174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495"/>
            <a:ext cx="2771775" cy="22174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" y="0"/>
            <a:ext cx="9120992" cy="687558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92563" y="-8776"/>
            <a:ext cx="32047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Ôn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đếm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đến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5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893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 b="25201"/>
          <a:stretch/>
        </p:blipFill>
        <p:spPr>
          <a:xfrm>
            <a:off x="228600" y="1219200"/>
            <a:ext cx="2183507" cy="23938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 b="25201"/>
          <a:stretch/>
        </p:blipFill>
        <p:spPr>
          <a:xfrm>
            <a:off x="2381627" y="1237957"/>
            <a:ext cx="2183507" cy="23938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 b="25201"/>
          <a:stretch/>
        </p:blipFill>
        <p:spPr>
          <a:xfrm>
            <a:off x="4623080" y="1219200"/>
            <a:ext cx="2183507" cy="23938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4" b="25201"/>
          <a:stretch/>
        </p:blipFill>
        <p:spPr>
          <a:xfrm>
            <a:off x="6733401" y="1219200"/>
            <a:ext cx="2183507" cy="2393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970" y="4114800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2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32" b="89808" l="3022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02421"/>
            <a:ext cx="3235759" cy="2398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32" b="89808" l="3022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-189914"/>
            <a:ext cx="3235759" cy="2398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32" b="89808" l="3022" r="961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267200"/>
            <a:ext cx="3235759" cy="239877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096000" y="2183070"/>
            <a:ext cx="1295400" cy="1398329"/>
            <a:chOff x="6096000" y="2183071"/>
            <a:chExt cx="952500" cy="990834"/>
          </a:xfrm>
        </p:grpSpPr>
        <p:sp>
          <p:nvSpPr>
            <p:cNvPr id="5" name="Oval 4"/>
            <p:cNvSpPr/>
            <p:nvPr/>
          </p:nvSpPr>
          <p:spPr>
            <a:xfrm>
              <a:off x="6096000" y="2208862"/>
              <a:ext cx="381000" cy="45813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356252" y="2715767"/>
              <a:ext cx="381000" cy="45813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667500" y="2183071"/>
              <a:ext cx="381000" cy="45813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145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53"/>
          <a:stretch/>
        </p:blipFill>
        <p:spPr>
          <a:xfrm>
            <a:off x="-21102" y="1533525"/>
            <a:ext cx="8841843" cy="2276475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 rot="5400000">
            <a:off x="3463579" y="4030393"/>
            <a:ext cx="1260822" cy="1144171"/>
            <a:chOff x="7467599" y="3821724"/>
            <a:chExt cx="1633611" cy="1186374"/>
          </a:xfrm>
        </p:grpSpPr>
        <p:sp>
          <p:nvSpPr>
            <p:cNvPr id="17" name="Oval 16"/>
            <p:cNvSpPr/>
            <p:nvPr/>
          </p:nvSpPr>
          <p:spPr>
            <a:xfrm>
              <a:off x="7467599" y="3821724"/>
              <a:ext cx="490611" cy="54395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8018289" y="3821724"/>
              <a:ext cx="490611" cy="54395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467599" y="4464148"/>
              <a:ext cx="490611" cy="54395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8018289" y="4464148"/>
              <a:ext cx="490611" cy="54395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8610599" y="4070252"/>
              <a:ext cx="490611" cy="54395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980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6021" y="2667000"/>
            <a:ext cx="690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HĐ 3: </a:t>
            </a:r>
            <a:r>
              <a:rPr lang="en-US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Nhận</a:t>
            </a:r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biết</a:t>
            </a:r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nhóm</a:t>
            </a:r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có</a:t>
            </a:r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số</a:t>
            </a:r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lượng</a:t>
            </a:r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8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là</a:t>
            </a:r>
            <a:r>
              <a:rPr lang="en-US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5</a:t>
            </a:r>
            <a:endParaRPr lang="en-US" sz="28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532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3" b="97087" l="0" r="97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" y="3737318"/>
            <a:ext cx="1618349" cy="11394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07" y="1098981"/>
            <a:ext cx="1220372" cy="12203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3" b="97087" l="0" r="97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868" y="3737318"/>
            <a:ext cx="1618349" cy="11394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3" b="97087" l="0" r="97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15" y="3759592"/>
            <a:ext cx="1618349" cy="11394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3" b="97087" l="0" r="97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984" y="3773660"/>
            <a:ext cx="1618349" cy="11394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3" b="97087" l="0" r="97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542" y="3773660"/>
            <a:ext cx="1618349" cy="11394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22" y="1056778"/>
            <a:ext cx="1220372" cy="122037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15" y="1056778"/>
            <a:ext cx="1220372" cy="122037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430" y="1077822"/>
            <a:ext cx="1220372" cy="122037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542" y="1092476"/>
            <a:ext cx="1220372" cy="12203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7" t="16133" b="64712"/>
          <a:stretch/>
        </p:blipFill>
        <p:spPr>
          <a:xfrm>
            <a:off x="7555716" y="2324570"/>
            <a:ext cx="1271198" cy="116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1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</TotalTime>
  <Words>170</Words>
  <Application>Microsoft Office PowerPoint</Application>
  <PresentationFormat>On-screen Show (4:3)</PresentationFormat>
  <Paragraphs>67</Paragraphs>
  <Slides>18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FPTSHOP</dc:creator>
  <cp:lastModifiedBy>Admin</cp:lastModifiedBy>
  <cp:revision>60</cp:revision>
  <dcterms:created xsi:type="dcterms:W3CDTF">2020-07-02T04:03:45Z</dcterms:created>
  <dcterms:modified xsi:type="dcterms:W3CDTF">2023-03-16T09:14:01Z</dcterms:modified>
</cp:coreProperties>
</file>