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1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2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2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3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2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0B8-3AF0-4ABC-BEFF-D6D7EE9CB3D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3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90B8-3AF0-4ABC-BEFF-D6D7EE9CB3D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E82E-C3D0-4032-B1F2-690057DD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9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1440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28600" y="13853"/>
            <a:ext cx="99856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UBND QUẬN LONG BIÊN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 MẦM NON GIANG BIÊN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100000" l="0" r="98975">
                        <a14:foregroundMark x1="23975" y1="81055" x2="23975" y2="81055"/>
                        <a14:foregroundMark x1="23975" y1="81055" x2="23975" y2="81055"/>
                        <a14:foregroundMark x1="23975" y1="81055" x2="23975" y2="81055"/>
                        <a14:foregroundMark x1="23975" y1="81055" x2="23975" y2="81055"/>
                        <a14:foregroundMark x1="24590" y1="81055" x2="24590" y2="81055"/>
                        <a14:foregroundMark x1="24590" y1="81055" x2="24590" y2="81055"/>
                        <a14:foregroundMark x1="26230" y1="80859" x2="26230" y2="80859"/>
                        <a14:foregroundMark x1="28893" y1="80859" x2="28893" y2="80859"/>
                        <a14:foregroundMark x1="31557" y1="82031" x2="31557" y2="82031"/>
                        <a14:foregroundMark x1="33402" y1="82227" x2="33402" y2="82227"/>
                        <a14:foregroundMark x1="37090" y1="83594" x2="38730" y2="85156"/>
                        <a14:foregroundMark x1="39959" y1="85352" x2="40369" y2="86719"/>
                        <a14:foregroundMark x1="40779" y1="86719" x2="40779" y2="86719"/>
                        <a14:foregroundMark x1="40779" y1="86719" x2="40779" y2="86719"/>
                        <a14:foregroundMark x1="40779" y1="86719" x2="40779" y2="86719"/>
                        <a14:foregroundMark x1="29098" y1="81055" x2="29098" y2="81055"/>
                        <a14:foregroundMark x1="27254" y1="77734" x2="27254" y2="77734"/>
                        <a14:foregroundMark x1="25205" y1="75781" x2="25205" y2="75781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9836" y1="70898" x2="9836" y2="70898"/>
                        <a14:foregroundMark x1="10451" y1="72852" x2="10451" y2="72852"/>
                        <a14:foregroundMark x1="10451" y1="72852" x2="10451" y2="72852"/>
                        <a14:foregroundMark x1="10656" y1="73242" x2="12090" y2="74023"/>
                        <a14:foregroundMark x1="13320" y1="74609" x2="13320" y2="74609"/>
                        <a14:foregroundMark x1="13320" y1="74609" x2="13320" y2="74609"/>
                        <a14:foregroundMark x1="13320" y1="74609" x2="13320" y2="74609"/>
                        <a14:foregroundMark x1="13320" y1="74609" x2="13320" y2="74609"/>
                        <a14:foregroundMark x1="14754" y1="74609" x2="14754" y2="74609"/>
                        <a14:foregroundMark x1="14754" y1="74609" x2="14754" y2="74609"/>
                        <a14:foregroundMark x1="6148" y1="64648" x2="6148" y2="64648"/>
                        <a14:foregroundMark x1="6148" y1="64648" x2="6148" y2="64648"/>
                        <a14:foregroundMark x1="6148" y1="64648" x2="6148" y2="64648"/>
                        <a14:foregroundMark x1="6148" y1="64648" x2="6148" y2="64648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098" y1="61523" x2="4098" y2="61523"/>
                        <a14:foregroundMark x1="4918" y1="67188" x2="4918" y2="67188"/>
                        <a14:foregroundMark x1="4918" y1="67188" x2="4918" y2="67188"/>
                        <a14:foregroundMark x1="5328" y1="67773" x2="6557" y2="71680"/>
                        <a14:foregroundMark x1="6762" y1="72070" x2="6762" y2="72070"/>
                        <a14:foregroundMark x1="7377" y1="72852" x2="7377" y2="72852"/>
                        <a14:foregroundMark x1="19877" y1="74805" x2="19877" y2="74805"/>
                        <a14:foregroundMark x1="19877" y1="74805" x2="19877" y2="74805"/>
                        <a14:foregroundMark x1="19877" y1="74805" x2="19877" y2="74805"/>
                        <a14:foregroundMark x1="19877" y1="72070" x2="19877" y2="72070"/>
                        <a14:foregroundMark x1="19877" y1="72070" x2="19877" y2="72070"/>
                        <a14:foregroundMark x1="17828" y1="69727" x2="17828" y2="69727"/>
                        <a14:foregroundMark x1="17828" y1="69727" x2="17828" y2="69727"/>
                        <a14:foregroundMark x1="17828" y1="69727" x2="17828" y2="69727"/>
                        <a14:foregroundMark x1="18648" y1="78906" x2="18648" y2="78906"/>
                        <a14:foregroundMark x1="18648" y1="78906" x2="18648" y2="78906"/>
                        <a14:foregroundMark x1="18648" y1="78906" x2="18648" y2="78906"/>
                        <a14:foregroundMark x1="18648" y1="78906" x2="18648" y2="78906"/>
                        <a14:foregroundMark x1="52664" y1="84180" x2="52664" y2="84180"/>
                        <a14:foregroundMark x1="59221" y1="86523" x2="59221" y2="86523"/>
                        <a14:foregroundMark x1="59221" y1="86523" x2="59221" y2="86523"/>
                        <a14:foregroundMark x1="59631" y1="86523" x2="59631" y2="86523"/>
                        <a14:foregroundMark x1="62295" y1="85156" x2="62295" y2="85156"/>
                        <a14:foregroundMark x1="65779" y1="81445" x2="65779" y2="81445"/>
                        <a14:foregroundMark x1="65779" y1="81445" x2="65779" y2="81445"/>
                        <a14:foregroundMark x1="66189" y1="81055" x2="66189" y2="81055"/>
                        <a14:foregroundMark x1="66189" y1="81055" x2="66189" y2="81055"/>
                        <a14:foregroundMark x1="72746" y1="78320" x2="72746" y2="78320"/>
                        <a14:foregroundMark x1="72746" y1="78320" x2="72746" y2="78320"/>
                        <a14:foregroundMark x1="74180" y1="77734" x2="74180" y2="77734"/>
                        <a14:foregroundMark x1="76025" y1="75391" x2="76025" y2="75391"/>
                        <a14:foregroundMark x1="76230" y1="75391" x2="76230" y2="75391"/>
                        <a14:foregroundMark x1="76230" y1="75391" x2="76230" y2="75391"/>
                        <a14:foregroundMark x1="77664" y1="72852" x2="77664" y2="72852"/>
                        <a14:foregroundMark x1="65574" y1="77344" x2="65574" y2="77344"/>
                        <a14:foregroundMark x1="65164" y1="86523" x2="65164" y2="86523"/>
                        <a14:foregroundMark x1="59221" y1="90234" x2="59221" y2="90234"/>
                        <a14:foregroundMark x1="57787" y1="91016" x2="57787" y2="91016"/>
                        <a14:foregroundMark x1="56762" y1="92969" x2="56762" y2="92969"/>
                        <a14:foregroundMark x1="56762" y1="92969" x2="56762" y2="92969"/>
                        <a14:foregroundMark x1="56557" y1="93555" x2="56557" y2="93555"/>
                        <a14:foregroundMark x1="56557" y1="93555" x2="56557" y2="93555"/>
                        <a14:foregroundMark x1="56557" y1="93945" x2="56557" y2="93945"/>
                        <a14:foregroundMark x1="53484" y1="89844" x2="53484" y2="89844"/>
                        <a14:foregroundMark x1="53484" y1="89844" x2="53484" y2="89844"/>
                        <a14:foregroundMark x1="53484" y1="89844" x2="53484" y2="89844"/>
                        <a14:foregroundMark x1="53484" y1="89844" x2="53484" y2="89844"/>
                        <a14:foregroundMark x1="53484" y1="90234" x2="53484" y2="90234"/>
                        <a14:foregroundMark x1="53484" y1="90234" x2="53484" y2="90234"/>
                        <a14:foregroundMark x1="53484" y1="90234" x2="53484" y2="90234"/>
                        <a14:foregroundMark x1="53279" y1="91016" x2="53279" y2="91016"/>
                        <a14:foregroundMark x1="53279" y1="91406" x2="53279" y2="91406"/>
                        <a14:foregroundMark x1="53279" y1="91406" x2="53074" y2="92188"/>
                        <a14:foregroundMark x1="53074" y1="92188" x2="53074" y2="92188"/>
                        <a14:foregroundMark x1="53074" y1="92188" x2="53074" y2="92969"/>
                        <a14:foregroundMark x1="84221" y1="78516" x2="84221" y2="78516"/>
                        <a14:foregroundMark x1="82992" y1="77734" x2="82992" y2="77734"/>
                        <a14:foregroundMark x1="80123" y1="80859" x2="80123" y2="80859"/>
                        <a14:foregroundMark x1="80123" y1="81055" x2="80123" y2="81055"/>
                        <a14:foregroundMark x1="80123" y1="81055" x2="80123" y2="81055"/>
                        <a14:foregroundMark x1="77459" y1="81055" x2="77459" y2="81055"/>
                        <a14:foregroundMark x1="76025" y1="79883" x2="76025" y2="79883"/>
                        <a14:foregroundMark x1="76025" y1="79883" x2="76025" y2="79883"/>
                        <a14:foregroundMark x1="76844" y1="77344" x2="76844" y2="77344"/>
                        <a14:foregroundMark x1="76844" y1="77344" x2="76844" y2="77344"/>
                        <a14:foregroundMark x1="82992" y1="75195" x2="82992" y2="75195"/>
                        <a14:foregroundMark x1="80738" y1="72266" x2="80738" y2="72266"/>
                        <a14:foregroundMark x1="80738" y1="72266" x2="80738" y2="72266"/>
                        <a14:foregroundMark x1="81967" y1="70117" x2="81967" y2="70117"/>
                        <a14:foregroundMark x1="92828" y1="66602" x2="92828" y2="66602"/>
                        <a14:foregroundMark x1="92828" y1="66602" x2="92828" y2="66602"/>
                        <a14:foregroundMark x1="92828" y1="66602" x2="92828" y2="66602"/>
                        <a14:foregroundMark x1="93443" y1="61719" x2="93443" y2="61719"/>
                        <a14:foregroundMark x1="94672" y1="59766" x2="94672" y2="59766"/>
                        <a14:foregroundMark x1="36680" y1="87891" x2="36680" y2="87891"/>
                        <a14:foregroundMark x1="31762" y1="89648" x2="31762" y2="89648"/>
                        <a14:foregroundMark x1="31762" y1="89648" x2="31762" y2="89648"/>
                        <a14:foregroundMark x1="20492" y1="85938" x2="17418" y2="85352"/>
                        <a14:foregroundMark x1="11885" y1="82031" x2="11885" y2="82031"/>
                        <a14:foregroundMark x1="6557" y1="76758" x2="6557" y2="76758"/>
                        <a14:foregroundMark x1="4303" y1="58594" x2="4303" y2="58594"/>
                        <a14:foregroundMark x1="3893" y1="55469" x2="3893" y2="55469"/>
                        <a14:foregroundMark x1="2869" y1="56055" x2="2869" y2="56055"/>
                        <a14:foregroundMark x1="23566" y1="78516" x2="23566" y2="78516"/>
                        <a14:foregroundMark x1="23566" y1="78516" x2="23566" y2="78516"/>
                        <a14:foregroundMark x1="20697" y1="82031" x2="20697" y2="82031"/>
                        <a14:foregroundMark x1="20697" y1="82031" x2="20697" y2="82031"/>
                        <a14:foregroundMark x1="20697" y1="82031" x2="20697" y2="82031"/>
                        <a14:foregroundMark x1="17008" y1="78906" x2="17008" y2="78906"/>
                        <a14:foregroundMark x1="17008" y1="78906" x2="17008" y2="78906"/>
                        <a14:foregroundMark x1="62295" y1="85352" x2="62295" y2="85352"/>
                        <a14:foregroundMark x1="65574" y1="80469" x2="65574" y2="80469"/>
                        <a14:foregroundMark x1="65574" y1="80469" x2="65574" y2="80469"/>
                        <a14:foregroundMark x1="62295" y1="80469" x2="62295" y2="80469"/>
                        <a14:foregroundMark x1="62295" y1="80469" x2="62295" y2="80469"/>
                        <a14:foregroundMark x1="62910" y1="82031" x2="62910" y2="82031"/>
                        <a14:foregroundMark x1="62910" y1="82031" x2="62910" y2="82031"/>
                        <a14:foregroundMark x1="62910" y1="82031" x2="62910" y2="82031"/>
                        <a14:foregroundMark x1="53074" y1="95313" x2="53074" y2="95313"/>
                        <a14:foregroundMark x1="53074" y1="95313" x2="53074" y2="95313"/>
                        <a14:foregroundMark x1="53074" y1="95313" x2="53074" y2="95313"/>
                        <a14:foregroundMark x1="53074" y1="95313" x2="53074" y2="95313"/>
                        <a14:foregroundMark x1="49180" y1="96484" x2="49180" y2="96484"/>
                        <a14:foregroundMark x1="49180" y1="96484" x2="49180" y2="96484"/>
                        <a14:foregroundMark x1="49180" y1="96484" x2="49180" y2="96484"/>
                        <a14:foregroundMark x1="49180" y1="96484" x2="49180" y2="96484"/>
                        <a14:foregroundMark x1="66189" y1="87695" x2="66189" y2="87695"/>
                        <a14:foregroundMark x1="66189" y1="87695" x2="66189" y2="87695"/>
                        <a14:foregroundMark x1="77664" y1="89844" x2="77664" y2="89844"/>
                        <a14:foregroundMark x1="75000" y1="85156" x2="75000" y2="85156"/>
                        <a14:foregroundMark x1="74795" y1="85156" x2="74795" y2="85156"/>
                        <a14:foregroundMark x1="74180" y1="83008" x2="74180" y2="83008"/>
                        <a14:foregroundMark x1="84631" y1="80859" x2="84631" y2="80859"/>
                        <a14:foregroundMark x1="84631" y1="80859" x2="84631" y2="80859"/>
                        <a14:foregroundMark x1="90164" y1="70313" x2="90164" y2="70313"/>
                        <a14:foregroundMark x1="90164" y1="70313" x2="90164" y2="70313"/>
                        <a14:foregroundMark x1="89344" y1="72656" x2="89344" y2="72656"/>
                        <a14:foregroundMark x1="89344" y1="72656" x2="89344" y2="72656"/>
                        <a14:foregroundMark x1="87295" y1="73242" x2="86270" y2="74219"/>
                        <a14:foregroundMark x1="84221" y1="75781" x2="84221" y2="75781"/>
                        <a14:foregroundMark x1="84221" y1="78320" x2="84221" y2="79688"/>
                        <a14:foregroundMark x1="79303" y1="75781" x2="79303" y2="75781"/>
                        <a14:foregroundMark x1="79303" y1="75781" x2="79303" y2="75781"/>
                        <a14:foregroundMark x1="79303" y1="75781" x2="79303" y2="75781"/>
                        <a14:foregroundMark x1="96721" y1="57617" x2="96721" y2="57617"/>
                        <a14:foregroundMark x1="96721" y1="57617" x2="96721" y2="57617"/>
                        <a14:foregroundMark x1="96721" y1="57617" x2="96721" y2="57617"/>
                        <a14:foregroundMark x1="96721" y1="57617" x2="96721" y2="57617"/>
                        <a14:foregroundMark x1="96516" y1="69531" x2="96107" y2="70898"/>
                        <a14:foregroundMark x1="93238" y1="73242" x2="93238" y2="73242"/>
                        <a14:foregroundMark x1="91189" y1="68555" x2="91189" y2="68555"/>
                        <a14:foregroundMark x1="91189" y1="68555" x2="91189" y2="68555"/>
                        <a14:foregroundMark x1="9426" y1="67969" x2="9426" y2="67969"/>
                        <a14:foregroundMark x1="8811" y1="67969" x2="8811" y2="67969"/>
                        <a14:foregroundMark x1="8811" y1="67969" x2="8811" y2="67969"/>
                        <a14:foregroundMark x1="48566" y1="92773" x2="48566" y2="92773"/>
                        <a14:foregroundMark x1="48566" y1="92773" x2="48566" y2="92773"/>
                        <a14:foregroundMark x1="48566" y1="92773" x2="48566" y2="92773"/>
                        <a14:foregroundMark x1="48566" y1="91992" x2="48566" y2="91992"/>
                        <a14:foregroundMark x1="47336" y1="91602" x2="47336" y2="91602"/>
                        <a14:foregroundMark x1="47336" y1="91602" x2="47336" y2="91602"/>
                        <a14:foregroundMark x1="47336" y1="91602" x2="47336" y2="91602"/>
                        <a14:foregroundMark x1="51230" y1="98633" x2="51230" y2="98633"/>
                        <a14:foregroundMark x1="51230" y1="98633" x2="51230" y2="98633"/>
                        <a14:foregroundMark x1="51230" y1="98633" x2="51230" y2="98633"/>
                        <a14:foregroundMark x1="51434" y1="94531" x2="51434" y2="94531"/>
                        <a14:foregroundMark x1="51434" y1="94531" x2="51434" y2="94531"/>
                        <a14:foregroundMark x1="51434" y1="94531" x2="51434" y2="94531"/>
                        <a14:foregroundMark x1="21107" y1="77734" x2="21107" y2="77734"/>
                        <a14:foregroundMark x1="21107" y1="77734" x2="21107" y2="77734"/>
                        <a14:foregroundMark x1="5328" y1="62109" x2="5328" y2="62109"/>
                        <a14:foregroundMark x1="5328" y1="62109" x2="5328" y2="62109"/>
                        <a14:foregroundMark x1="5328" y1="62109" x2="5328" y2="6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22" y="1091071"/>
            <a:ext cx="871538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387" y="2133600"/>
            <a:ext cx="9004917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LĨNH VỰC PHÁT TRIỂN THẨM MỸ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 ĐỘNG TẠO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HÌNH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Đề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tài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Xé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dán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con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thuyền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Lứa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tuổi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: 3 - 4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tuổi</a:t>
            </a:r>
            <a:endParaRPr lang="en-US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Người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thực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hiện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Đào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Thị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Thanh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Thủy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698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27708"/>
            <a:ext cx="9171709" cy="6830291"/>
          </a:xfrm>
        </p:spPr>
      </p:pic>
      <p:sp>
        <p:nvSpPr>
          <p:cNvPr id="5" name="Rectangle 4"/>
          <p:cNvSpPr/>
          <p:nvPr/>
        </p:nvSpPr>
        <p:spPr>
          <a:xfrm>
            <a:off x="762000" y="11430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/>
              <a:t>* Kiến thức</a:t>
            </a:r>
            <a:endParaRPr lang="vi-VN" sz="2400" dirty="0"/>
          </a:p>
          <a:p>
            <a:r>
              <a:rPr lang="vi-VN" sz="2400" dirty="0"/>
              <a:t>- Củng cố biểu tượng con thuyền</a:t>
            </a:r>
          </a:p>
          <a:p>
            <a:r>
              <a:rPr lang="vi-VN" sz="2400" dirty="0"/>
              <a:t>- Trẻ biết dùng các hình để tạo thành thuyền buồm</a:t>
            </a:r>
          </a:p>
          <a:p>
            <a:r>
              <a:rPr lang="vi-VN" sz="2400" b="1" dirty="0"/>
              <a:t>* Kỹ năng:</a:t>
            </a:r>
            <a:endParaRPr lang="vi-VN" sz="2400" dirty="0"/>
          </a:p>
          <a:p>
            <a:r>
              <a:rPr lang="vi-VN" sz="2400" dirty="0"/>
              <a:t>Trẻ biết xếp dán các hình tam giác, hình chữ nhật, hình vuông thành con thuyền</a:t>
            </a:r>
          </a:p>
          <a:p>
            <a:r>
              <a:rPr lang="vi-VN" sz="2400" dirty="0"/>
              <a:t>- Luyện kỹ năng chấm  hồ.</a:t>
            </a:r>
          </a:p>
          <a:p>
            <a:r>
              <a:rPr lang="vi-VN" sz="2400" b="1" dirty="0"/>
              <a:t>* Thái độ</a:t>
            </a:r>
            <a:r>
              <a:rPr lang="vi-VN" sz="2400" dirty="0"/>
              <a:t>:</a:t>
            </a:r>
          </a:p>
          <a:p>
            <a:r>
              <a:rPr lang="vi-VN" sz="2400" dirty="0"/>
              <a:t>-Trẻ biết yêu quý, tôn trọng sản phẩm của trẻ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3052" y="228600"/>
            <a:ext cx="47748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Mục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đích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cầu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10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6927"/>
            <a:ext cx="9150927" cy="6851073"/>
          </a:xfrm>
        </p:spPr>
      </p:pic>
      <p:sp>
        <p:nvSpPr>
          <p:cNvPr id="5" name="Rectangle 4"/>
          <p:cNvSpPr/>
          <p:nvPr/>
        </p:nvSpPr>
        <p:spPr>
          <a:xfrm>
            <a:off x="819889" y="1447800"/>
            <a:ext cx="75042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Những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lá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thuyền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ước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mơ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Nhung-La-Thuyen-Uoc-Mo-Thanh-Th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4124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6926"/>
            <a:ext cx="9150927" cy="6851073"/>
          </a:xfrm>
        </p:spPr>
      </p:pic>
      <p:sp>
        <p:nvSpPr>
          <p:cNvPr id="5" name="Rectangle 4"/>
          <p:cNvSpPr/>
          <p:nvPr/>
        </p:nvSpPr>
        <p:spPr>
          <a:xfrm>
            <a:off x="1143000" y="2281167"/>
            <a:ext cx="6615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hướng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dẫn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xé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dán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thuyền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65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"/>
            <a:ext cx="9144000" cy="6830291"/>
          </a:xfrm>
        </p:spPr>
      </p:pic>
      <p:sp>
        <p:nvSpPr>
          <p:cNvPr id="5" name="Rectangle 4"/>
          <p:cNvSpPr/>
          <p:nvPr/>
        </p:nvSpPr>
        <p:spPr>
          <a:xfrm>
            <a:off x="3200400" y="2462"/>
            <a:ext cx="302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CHUẨN BỊ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0" y="464127"/>
            <a:ext cx="2332927" cy="2260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39328" y="411035"/>
            <a:ext cx="3044028" cy="4058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3425" y="3007816"/>
            <a:ext cx="2114550" cy="2819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2590800"/>
            <a:ext cx="2169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HỒ DÁN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4267200"/>
            <a:ext cx="3299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Vở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tạo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hình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795" y="5791200"/>
            <a:ext cx="3299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Giấy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màu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413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3"/>
            <a:ext cx="9144000" cy="6861853"/>
          </a:xfrm>
        </p:spPr>
      </p:pic>
      <p:sp>
        <p:nvSpPr>
          <p:cNvPr id="5" name="Rectangle 4"/>
          <p:cNvSpPr/>
          <p:nvPr/>
        </p:nvSpPr>
        <p:spPr>
          <a:xfrm>
            <a:off x="2133600" y="1600200"/>
            <a:ext cx="4645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TRẺ THỰC HIỆN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La-Thuyen-Uoc-Mo-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227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3"/>
            <a:ext cx="9144000" cy="6861853"/>
          </a:xfrm>
        </p:spPr>
      </p:pic>
      <p:sp>
        <p:nvSpPr>
          <p:cNvPr id="5" name="Rectangle 4"/>
          <p:cNvSpPr/>
          <p:nvPr/>
        </p:nvSpPr>
        <p:spPr>
          <a:xfrm>
            <a:off x="3173502" y="1600200"/>
            <a:ext cx="2565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Kết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thúc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30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122</Words>
  <Application>Microsoft Office PowerPoint</Application>
  <PresentationFormat>On-screen Show (4:3)</PresentationFormat>
  <Paragraphs>25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2023-03-06T09:24:14Z</dcterms:created>
  <dcterms:modified xsi:type="dcterms:W3CDTF">2023-03-09T02:27:40Z</dcterms:modified>
</cp:coreProperties>
</file>