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media/audio1.wav" ContentType="audio/wav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86" r:id="rId3"/>
    <p:sldId id="257" r:id="rId4"/>
    <p:sldId id="258" r:id="rId5"/>
    <p:sldId id="260" r:id="rId6"/>
    <p:sldId id="259" r:id="rId7"/>
    <p:sldId id="291" r:id="rId8"/>
    <p:sldId id="292" r:id="rId9"/>
    <p:sldId id="261" r:id="rId10"/>
    <p:sldId id="263" r:id="rId11"/>
    <p:sldId id="287" r:id="rId12"/>
    <p:sldId id="264" r:id="rId13"/>
    <p:sldId id="265" r:id="rId14"/>
    <p:sldId id="266" r:id="rId15"/>
    <p:sldId id="267" r:id="rId16"/>
    <p:sldId id="268" r:id="rId17"/>
    <p:sldId id="269" r:id="rId18"/>
    <p:sldId id="288" r:id="rId19"/>
    <p:sldId id="289" r:id="rId20"/>
    <p:sldId id="273" r:id="rId21"/>
    <p:sldId id="274" r:id="rId22"/>
    <p:sldId id="276" r:id="rId23"/>
    <p:sldId id="278" r:id="rId24"/>
    <p:sldId id="279" r:id="rId25"/>
    <p:sldId id="282" r:id="rId26"/>
    <p:sldId id="283" r:id="rId27"/>
  </p:sldIdLst>
  <p:sldSz cx="9144000" cy="6858000" type="screen4x3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14A0"/>
    <a:srgbClr val="15F7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27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925840-3DFC-49D1-A2F9-A9F510AF9733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9E7FCA-642F-468B-87BB-B9BEA12CFE7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E7FCA-642F-468B-87BB-B9BEA12CFE70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E7FCA-642F-468B-87BB-B9BEA12CFE70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E7FCA-642F-468B-87BB-B9BEA12CFE70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E7FCA-642F-468B-87BB-B9BEA12CFE70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E7FCA-642F-468B-87BB-B9BEA12CFE70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E7FCA-642F-468B-87BB-B9BEA12CFE70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E7FCA-642F-468B-87BB-B9BEA12CFE70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E7FCA-642F-468B-87BB-B9BEA12CFE70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E7FCA-642F-468B-87BB-B9BEA12CFE70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E7FCA-642F-468B-87BB-B9BEA12CFE70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E7FCA-642F-468B-87BB-B9BEA12CFE70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E7FCA-642F-468B-87BB-B9BEA12CFE70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E7FCA-642F-468B-87BB-B9BEA12CFE70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E7FCA-642F-468B-87BB-B9BEA12CFE70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E7FCA-642F-468B-87BB-B9BEA12CFE70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E7FCA-642F-468B-87BB-B9BEA12CFE70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E7FCA-642F-468B-87BB-B9BEA12CFE70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E7FCA-642F-468B-87BB-B9BEA12CFE70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E7FCA-642F-468B-87BB-B9BEA12CFE70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E7FCA-642F-468B-87BB-B9BEA12CFE70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E7FCA-642F-468B-87BB-B9BEA12CFE70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E7FCA-642F-468B-87BB-B9BEA12CFE70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E7FCA-642F-468B-87BB-B9BEA12CFE70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E7FCA-642F-468B-87BB-B9BEA12CFE70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19DC7-A72E-4B18-906F-7F57554BA185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EDE15-87D7-4F0E-80D2-128790D4B4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19DC7-A72E-4B18-906F-7F57554BA185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EDE15-87D7-4F0E-80D2-128790D4B4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19DC7-A72E-4B18-906F-7F57554BA185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EDE15-87D7-4F0E-80D2-128790D4B4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19DC7-A72E-4B18-906F-7F57554BA185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EDE15-87D7-4F0E-80D2-128790D4B4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19DC7-A72E-4B18-906F-7F57554BA185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EDE15-87D7-4F0E-80D2-128790D4B4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19DC7-A72E-4B18-906F-7F57554BA185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EDE15-87D7-4F0E-80D2-128790D4B4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19DC7-A72E-4B18-906F-7F57554BA185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EDE15-87D7-4F0E-80D2-128790D4B4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19DC7-A72E-4B18-906F-7F57554BA185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EDE15-87D7-4F0E-80D2-128790D4B4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19DC7-A72E-4B18-906F-7F57554BA185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EDE15-87D7-4F0E-80D2-128790D4B4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19DC7-A72E-4B18-906F-7F57554BA185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EDE15-87D7-4F0E-80D2-128790D4B4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19DC7-A72E-4B18-906F-7F57554BA185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EDE15-87D7-4F0E-80D2-128790D4B4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A19DC7-A72E-4B18-906F-7F57554BA185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2EDE15-87D7-4F0E-80D2-128790D4B45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slide" Target="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slide" Target="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23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5" Type="http://schemas.openxmlformats.org/officeDocument/2006/relationships/image" Target="../media/image17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5" Type="http://schemas.openxmlformats.org/officeDocument/2006/relationships/image" Target="../media/image17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5" Type="http://schemas.openxmlformats.org/officeDocument/2006/relationships/image" Target="../media/image17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5" Type="http://schemas.openxmlformats.org/officeDocument/2006/relationships/image" Target="../media/image17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slide" Target="slide12.xml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0.gif"/><Relationship Id="rId12" Type="http://schemas.openxmlformats.org/officeDocument/2006/relationships/slide" Target="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slide" Target="slide14.xml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5" Type="http://schemas.openxmlformats.org/officeDocument/2006/relationships/image" Target="../media/image15.jpeg"/><Relationship Id="rId10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openxmlformats.org/officeDocument/2006/relationships/image" Target="../media/image12.png"/><Relationship Id="rId14" Type="http://schemas.openxmlformats.org/officeDocument/2006/relationships/slide" Target="slide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inh-nen-powerpoint-dep-nhat-1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14348" y="357166"/>
            <a:ext cx="800105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B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Ộ GIÁO DỤC VÀ ĐÀO TẠO</a:t>
            </a:r>
          </a:p>
          <a:p>
            <a:pPr algn="ctr"/>
            <a:r>
              <a:rPr lang="vi-V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Cuộc thi 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hiết kế bài giảng điện tử</a:t>
            </a:r>
          </a:p>
          <a:p>
            <a:pPr algn="ctr"/>
            <a:endParaRPr lang="en-US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 GIẢNG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DẠY TRẺ ĐẾM ĐẾN 4 TRÊN ĐỐI TƯỢNG</a:t>
            </a:r>
            <a:endParaRPr lang="vi-VN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CC BY/CC BY - SA</a:t>
            </a: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Email: </a:t>
            </a:r>
            <a:r>
              <a:rPr lang="en-US" sz="24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thanhthuyhaphuong@gmail.com</a:t>
            </a:r>
          </a:p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Trường Mầm non Giang Biên</a:t>
            </a: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10/2021</a:t>
            </a:r>
          </a:p>
        </p:txBody>
      </p:sp>
      <p:pic>
        <p:nvPicPr>
          <p:cNvPr id="11" name="Picture 10" descr="hinh-nen-powerpoint-mo-dau-dep-nhat-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1131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Click="0" advTm="165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00"/>
                            </p:stCondLst>
                            <p:childTnLst>
                              <p:par>
                                <p:cTn id="1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650"/>
                            </p:stCondLst>
                            <p:childTnLst>
                              <p:par>
                                <p:cTn id="21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200"/>
                            </p:stCondLst>
                            <p:childTnLst>
                              <p:par>
                                <p:cTn id="33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900"/>
                            </p:stCondLst>
                            <p:childTnLst>
                              <p:par>
                                <p:cTn id="39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200"/>
                            </p:stCondLst>
                            <p:childTnLst>
                              <p:par>
                                <p:cTn id="4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250"/>
                            </p:stCondLst>
                            <p:childTnLst>
                              <p:par>
                                <p:cTn id="51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1900"/>
                            </p:stCondLst>
                            <p:childTnLst>
                              <p:par>
                                <p:cTn id="57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000"/>
                            </p:stCondLst>
                            <p:childTnLst>
                              <p:par>
                                <p:cTn id="63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500"/>
                            </p:stCondLst>
                            <p:childTnLst>
                              <p:par>
                                <p:cTn id="69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>
            <a:hlinkClick r:id="rId4" action="ppaction://hlinksldjump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innerShdw>
              <a:scrgbClr r="0" g="0" b="0">
                <a:alpha val="0"/>
              </a:sc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SPRING_QUIZ_SHAPE1" descr="quizscreen_1213551437.png">
            <a:hlinkClick r:id="rId4" action="ppaction://hlinksldjump"/>
          </p:cNvPr>
          <p:cNvPicPr>
            <a:picLocks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09089" y="1851660"/>
            <a:ext cx="5930900" cy="4445000"/>
          </a:xfrm>
          <a:prstGeom prst="rect">
            <a:avLst/>
          </a:prstGeom>
          <a:effectLst>
            <a:outerShdw blurRad="114300" dist="38100" dir="5400000">
              <a:scrgbClr r="0" g="0" b="0">
                <a:alpha val="20000"/>
              </a:scrgbClr>
            </a:outerShdw>
          </a:effectLst>
        </p:spPr>
      </p:pic>
      <p:sp>
        <p:nvSpPr>
          <p:cNvPr id="4" name="ISPRING_QUIZ_SHAPE2"/>
          <p:cNvSpPr txBox="1"/>
          <p:nvPr/>
        </p:nvSpPr>
        <p:spPr>
          <a:xfrm>
            <a:off x="548640" y="411479"/>
            <a:ext cx="8046719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>
                <a:solidFill>
                  <a:srgbClr val="343944"/>
                </a:solidFill>
                <a:effectLst/>
                <a:latin typeface="Segoe UI"/>
              </a:rPr>
              <a:t>   Quiz</a:t>
            </a:r>
          </a:p>
        </p:txBody>
      </p:sp>
      <p:pic>
        <p:nvPicPr>
          <p:cNvPr id="5" name="ISPRING_QUIZ_SHAPE3" descr="ispic1213551453.png"/>
          <p:cNvPicPr>
            <a:picLocks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833812" y="482598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6" name="ISPRING_QUIZ_SHAPE4"/>
          <p:cNvSpPr txBox="1"/>
          <p:nvPr/>
        </p:nvSpPr>
        <p:spPr>
          <a:xfrm>
            <a:off x="548640" y="1097280"/>
            <a:ext cx="8046719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>
                <a:solidFill>
                  <a:srgbClr val="343944"/>
                </a:solidFill>
                <a:effectLst/>
                <a:latin typeface="Segoe UI"/>
              </a:rPr>
              <a:t>Click the </a:t>
            </a:r>
            <a:r>
              <a:rPr lang="en-US" sz="2200" b="1">
                <a:solidFill>
                  <a:srgbClr val="343944"/>
                </a:solidFill>
                <a:effectLst/>
                <a:latin typeface="Segoe UI Semibold"/>
              </a:rPr>
              <a:t>Quiz</a:t>
            </a:r>
            <a:r>
              <a:rPr lang="en-US" sz="2200">
                <a:solidFill>
                  <a:srgbClr val="343944"/>
                </a:solidFill>
                <a:effectLst/>
                <a:latin typeface="Segoe UI"/>
              </a:rPr>
              <a:t> button to edit this object</a:t>
            </a:r>
          </a:p>
        </p:txBody>
      </p:sp>
    </p:spTree>
    <p:custDataLst>
      <p:tags r:id="rId1"/>
    </p:custDataLst>
  </p:cSld>
  <p:clrMapOvr>
    <a:masterClrMapping/>
  </p:clrMapOvr>
  <p:transition advClick="0" advTm="21182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innerShdw>
              <a:scrgbClr r="0" g="0" b="0">
                <a:alpha val="0"/>
              </a:sc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SPRING_QUIZ_SHAPE1" descr="quizscreen_1502182187.png"/>
          <p:cNvPicPr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09089" y="1851660"/>
            <a:ext cx="5930900" cy="4445000"/>
          </a:xfrm>
          <a:prstGeom prst="rect">
            <a:avLst/>
          </a:prstGeom>
          <a:effectLst>
            <a:outerShdw blurRad="114300" dist="38100" dir="5400000">
              <a:scrgbClr r="0" g="0" b="0">
                <a:alpha val="20000"/>
              </a:scrgbClr>
            </a:outerShdw>
          </a:effectLst>
        </p:spPr>
      </p:pic>
      <p:sp>
        <p:nvSpPr>
          <p:cNvPr id="9" name="ISPRING_QUIZ_SHAPE2"/>
          <p:cNvSpPr txBox="1"/>
          <p:nvPr/>
        </p:nvSpPr>
        <p:spPr>
          <a:xfrm>
            <a:off x="548640" y="411479"/>
            <a:ext cx="8046719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>
                <a:solidFill>
                  <a:srgbClr val="343944"/>
                </a:solidFill>
                <a:effectLst/>
                <a:latin typeface="Segoe UI"/>
              </a:rPr>
              <a:t>   Quiz</a:t>
            </a:r>
          </a:p>
        </p:txBody>
      </p:sp>
      <p:pic>
        <p:nvPicPr>
          <p:cNvPr id="10" name="ISPRING_QUIZ_SHAPE3" descr="ispic1502182203.png"/>
          <p:cNvPicPr>
            <a:picLocks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833812" y="482598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1" name="ISPRING_QUIZ_SHAPE4"/>
          <p:cNvSpPr txBox="1"/>
          <p:nvPr/>
        </p:nvSpPr>
        <p:spPr>
          <a:xfrm>
            <a:off x="548640" y="1097280"/>
            <a:ext cx="8046719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>
                <a:solidFill>
                  <a:srgbClr val="343944"/>
                </a:solidFill>
                <a:effectLst/>
                <a:latin typeface="Segoe UI"/>
              </a:rPr>
              <a:t>Click the </a:t>
            </a:r>
            <a:r>
              <a:rPr lang="en-US" sz="2200" b="1">
                <a:solidFill>
                  <a:srgbClr val="343944"/>
                </a:solidFill>
                <a:effectLst/>
                <a:latin typeface="Segoe UI Semibold"/>
              </a:rPr>
              <a:t>Quiz</a:t>
            </a:r>
            <a:r>
              <a:rPr lang="en-US" sz="2200">
                <a:solidFill>
                  <a:srgbClr val="343944"/>
                </a:solidFill>
                <a:effectLst/>
                <a:latin typeface="Segoe UI"/>
              </a:rPr>
              <a:t> button to edit this object</a:t>
            </a:r>
          </a:p>
        </p:txBody>
      </p:sp>
    </p:spTree>
    <p:custDataLst>
      <p:tags r:id="rId1"/>
    </p:custDataLst>
  </p:cSld>
  <p:clrMapOvr>
    <a:masterClrMapping/>
  </p:clrMapOvr>
  <p:transition advClick="0" advTm="5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SPRING_QUIZ_SHAPE0">
            <a:hlinkClick r:id="rId4" action="ppaction://hlinksldjump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innerShdw>
              <a:scrgbClr r="0" g="0" b="0">
                <a:alpha val="0"/>
              </a:sc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SPRING_QUIZ_SHAPE1" descr="quizscreen_1215312718.png">
            <a:hlinkClick r:id="rId4" action="ppaction://hlinksldjump"/>
          </p:cNvPr>
          <p:cNvPicPr>
            <a:picLocks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09089" y="1851660"/>
            <a:ext cx="5930900" cy="4445000"/>
          </a:xfrm>
          <a:prstGeom prst="rect">
            <a:avLst/>
          </a:prstGeom>
          <a:effectLst>
            <a:outerShdw blurRad="114300" dist="38100" dir="5400000">
              <a:scrgbClr r="0" g="0" b="0">
                <a:alpha val="20000"/>
              </a:scrgbClr>
            </a:outerShdw>
          </a:effectLst>
        </p:spPr>
      </p:pic>
      <p:sp>
        <p:nvSpPr>
          <p:cNvPr id="10" name="ISPRING_QUIZ_SHAPE2"/>
          <p:cNvSpPr txBox="1"/>
          <p:nvPr/>
        </p:nvSpPr>
        <p:spPr>
          <a:xfrm>
            <a:off x="548640" y="411479"/>
            <a:ext cx="8046719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>
                <a:solidFill>
                  <a:srgbClr val="343944"/>
                </a:solidFill>
                <a:effectLst/>
                <a:latin typeface="Segoe UI"/>
              </a:rPr>
              <a:t>   Quiz</a:t>
            </a:r>
          </a:p>
        </p:txBody>
      </p:sp>
      <p:pic>
        <p:nvPicPr>
          <p:cNvPr id="11" name="ISPRING_QUIZ_SHAPE3" descr="ispic1215312718.png"/>
          <p:cNvPicPr>
            <a:picLocks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833812" y="482598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2" name="ISPRING_QUIZ_SHAPE4"/>
          <p:cNvSpPr txBox="1"/>
          <p:nvPr/>
        </p:nvSpPr>
        <p:spPr>
          <a:xfrm>
            <a:off x="548640" y="1097280"/>
            <a:ext cx="8046719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>
                <a:solidFill>
                  <a:srgbClr val="343944"/>
                </a:solidFill>
                <a:effectLst/>
                <a:latin typeface="Segoe UI"/>
              </a:rPr>
              <a:t>Click the </a:t>
            </a:r>
            <a:r>
              <a:rPr lang="en-US" sz="2200" b="1">
                <a:solidFill>
                  <a:srgbClr val="343944"/>
                </a:solidFill>
                <a:effectLst/>
                <a:latin typeface="Segoe UI Semibold"/>
              </a:rPr>
              <a:t>Quiz</a:t>
            </a:r>
            <a:r>
              <a:rPr lang="en-US" sz="2200">
                <a:solidFill>
                  <a:srgbClr val="343944"/>
                </a:solidFill>
                <a:effectLst/>
                <a:latin typeface="Segoe UI"/>
              </a:rPr>
              <a:t> button to edit this object</a:t>
            </a:r>
          </a:p>
        </p:txBody>
      </p:sp>
    </p:spTree>
    <p:custDataLst>
      <p:tags r:id="rId1"/>
    </p:custDataLst>
  </p:cSld>
  <p:clrMapOvr>
    <a:masterClrMapping/>
  </p:clrMapOvr>
  <p:transition advClick="0" advTm="30072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innerShdw>
              <a:scrgbClr r="0" g="0" b="0">
                <a:alpha val="0"/>
              </a:sc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SPRING_QUIZ_SHAPE1" descr="quizscreen_1502371296.png"/>
          <p:cNvPicPr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09089" y="1851660"/>
            <a:ext cx="5930900" cy="4445000"/>
          </a:xfrm>
          <a:prstGeom prst="rect">
            <a:avLst/>
          </a:prstGeom>
          <a:effectLst>
            <a:outerShdw blurRad="114300" dist="38100" dir="5400000">
              <a:scrgbClr r="0" g="0" b="0">
                <a:alpha val="20000"/>
              </a:scrgbClr>
            </a:outerShdw>
          </a:effectLst>
        </p:spPr>
      </p:pic>
      <p:sp>
        <p:nvSpPr>
          <p:cNvPr id="9" name="ISPRING_QUIZ_SHAPE2"/>
          <p:cNvSpPr txBox="1"/>
          <p:nvPr/>
        </p:nvSpPr>
        <p:spPr>
          <a:xfrm>
            <a:off x="548640" y="411479"/>
            <a:ext cx="8046719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>
                <a:solidFill>
                  <a:srgbClr val="343944"/>
                </a:solidFill>
                <a:effectLst/>
                <a:latin typeface="Segoe UI"/>
              </a:rPr>
              <a:t>   Quiz</a:t>
            </a:r>
          </a:p>
        </p:txBody>
      </p:sp>
      <p:pic>
        <p:nvPicPr>
          <p:cNvPr id="10" name="ISPRING_QUIZ_SHAPE3" descr="ispic1502371312.png"/>
          <p:cNvPicPr>
            <a:picLocks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833812" y="482598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1" name="ISPRING_QUIZ_SHAPE4"/>
          <p:cNvSpPr txBox="1"/>
          <p:nvPr/>
        </p:nvSpPr>
        <p:spPr>
          <a:xfrm>
            <a:off x="548640" y="1097280"/>
            <a:ext cx="8046719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>
                <a:solidFill>
                  <a:srgbClr val="343944"/>
                </a:solidFill>
                <a:effectLst/>
                <a:latin typeface="Segoe UI"/>
              </a:rPr>
              <a:t>Click the </a:t>
            </a:r>
            <a:r>
              <a:rPr lang="en-US" sz="2200" b="1">
                <a:solidFill>
                  <a:srgbClr val="343944"/>
                </a:solidFill>
                <a:effectLst/>
                <a:latin typeface="Segoe UI Semibold"/>
              </a:rPr>
              <a:t>Quiz</a:t>
            </a:r>
            <a:r>
              <a:rPr lang="en-US" sz="2200">
                <a:solidFill>
                  <a:srgbClr val="343944"/>
                </a:solidFill>
                <a:effectLst/>
                <a:latin typeface="Segoe UI"/>
              </a:rPr>
              <a:t> button to edit this object</a:t>
            </a:r>
          </a:p>
        </p:txBody>
      </p:sp>
    </p:spTree>
    <p:custDataLst>
      <p:tags r:id="rId1"/>
    </p:custDataLst>
  </p:cSld>
  <p:clrMapOvr>
    <a:masterClrMapping/>
  </p:clrMapOvr>
  <p:transition advClick="0" advTm="48272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 (2).jf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57422" y="2714620"/>
            <a:ext cx="47031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Vui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học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cùng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bé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custDataLst>
      <p:tags r:id="rId1"/>
    </p:custDataLst>
  </p:cSld>
  <p:clrMapOvr>
    <a:masterClrMapping/>
  </p:clrMapOvr>
  <p:transition advClick="0" advTm="183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ải xuống (9).jfif"/>
          <p:cNvPicPr>
            <a:picLocks noChangeAspect="1"/>
          </p:cNvPicPr>
          <p:nvPr/>
        </p:nvPicPr>
        <p:blipFill>
          <a:blip r:embed="rId4">
            <a:clrChange>
              <a:clrFrom>
                <a:srgbClr val="FEF8D8"/>
              </a:clrFrom>
              <a:clrTo>
                <a:srgbClr val="FEF8D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14876" y="1071546"/>
            <a:ext cx="2407098" cy="1500198"/>
          </a:xfrm>
          <a:prstGeom prst="rect">
            <a:avLst/>
          </a:prstGeom>
        </p:spPr>
      </p:pic>
      <p:pic>
        <p:nvPicPr>
          <p:cNvPr id="7" name="Picture 6" descr="tải xuống (9).jfif"/>
          <p:cNvPicPr>
            <a:picLocks noChangeAspect="1"/>
          </p:cNvPicPr>
          <p:nvPr/>
        </p:nvPicPr>
        <p:blipFill>
          <a:blip r:embed="rId4">
            <a:clrChange>
              <a:clrFrom>
                <a:srgbClr val="FEF8D8"/>
              </a:clrFrom>
              <a:clrTo>
                <a:srgbClr val="FEF8D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071546"/>
            <a:ext cx="2407098" cy="1500198"/>
          </a:xfrm>
          <a:prstGeom prst="rect">
            <a:avLst/>
          </a:prstGeom>
        </p:spPr>
      </p:pic>
      <p:pic>
        <p:nvPicPr>
          <p:cNvPr id="8" name="Picture 7" descr="tải xuống (9).jfif"/>
          <p:cNvPicPr>
            <a:picLocks noChangeAspect="1"/>
          </p:cNvPicPr>
          <p:nvPr/>
        </p:nvPicPr>
        <p:blipFill>
          <a:blip r:embed="rId4">
            <a:clrChange>
              <a:clrFrom>
                <a:srgbClr val="FEF8D8"/>
              </a:clrFrom>
              <a:clrTo>
                <a:srgbClr val="FEF8D8">
                  <a:alpha val="0"/>
                </a:srgbClr>
              </a:clrTo>
            </a:clrChange>
          </a:blip>
          <a:srcRect l="14839" r="16901"/>
          <a:stretch>
            <a:fillRect/>
          </a:stretch>
        </p:blipFill>
        <p:spPr>
          <a:xfrm>
            <a:off x="1928794" y="1071546"/>
            <a:ext cx="1643074" cy="1500198"/>
          </a:xfrm>
          <a:prstGeom prst="rect">
            <a:avLst/>
          </a:prstGeom>
        </p:spPr>
      </p:pic>
      <p:pic>
        <p:nvPicPr>
          <p:cNvPr id="9" name="Picture 8" descr="tải xuống (9).jfif"/>
          <p:cNvPicPr>
            <a:picLocks noChangeAspect="1"/>
          </p:cNvPicPr>
          <p:nvPr/>
        </p:nvPicPr>
        <p:blipFill>
          <a:blip r:embed="rId4">
            <a:clrChange>
              <a:clrFrom>
                <a:srgbClr val="FEF8D8"/>
              </a:clrFrom>
              <a:clrTo>
                <a:srgbClr val="FEF8D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43240" y="1071546"/>
            <a:ext cx="2407098" cy="1500198"/>
          </a:xfrm>
          <a:prstGeom prst="rect">
            <a:avLst/>
          </a:prstGeom>
        </p:spPr>
      </p:pic>
      <p:pic>
        <p:nvPicPr>
          <p:cNvPr id="10" name="Picture 9" descr="cau-do-0837.jpg"/>
          <p:cNvPicPr>
            <a:picLocks noChangeAspect="1"/>
          </p:cNvPicPr>
          <p:nvPr/>
        </p:nvPicPr>
        <p:blipFill>
          <a:blip r:embed="rId5" cstate="print"/>
          <a:srcRect l="18870" t="12195" r="18232" b="11585"/>
          <a:stretch>
            <a:fillRect/>
          </a:stretch>
        </p:blipFill>
        <p:spPr>
          <a:xfrm>
            <a:off x="7215206" y="1357298"/>
            <a:ext cx="1371610" cy="1143008"/>
          </a:xfrm>
          <a:prstGeom prst="rect">
            <a:avLst/>
          </a:prstGeom>
        </p:spPr>
      </p:pic>
      <p:pic>
        <p:nvPicPr>
          <p:cNvPr id="11" name="Picture 10" descr="tải xuống (10).jfif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4282" y="4000504"/>
            <a:ext cx="1580932" cy="1452566"/>
          </a:xfrm>
          <a:prstGeom prst="rect">
            <a:avLst/>
          </a:prstGeom>
        </p:spPr>
      </p:pic>
      <p:pic>
        <p:nvPicPr>
          <p:cNvPr id="12" name="Picture 11" descr="tải xuống (10).jfif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85918" y="4071942"/>
            <a:ext cx="1580932" cy="1452566"/>
          </a:xfrm>
          <a:prstGeom prst="rect">
            <a:avLst/>
          </a:prstGeom>
        </p:spPr>
      </p:pic>
      <p:pic>
        <p:nvPicPr>
          <p:cNvPr id="13" name="Picture 12" descr="tải xuống (10).jfif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7554" y="4143380"/>
            <a:ext cx="1580932" cy="1452566"/>
          </a:xfrm>
          <a:prstGeom prst="rect">
            <a:avLst/>
          </a:prstGeom>
        </p:spPr>
      </p:pic>
      <p:pic>
        <p:nvPicPr>
          <p:cNvPr id="14" name="Picture 13" descr="tải xuống (10).jfif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29190" y="4143380"/>
            <a:ext cx="1580932" cy="1452566"/>
          </a:xfrm>
          <a:prstGeom prst="rect">
            <a:avLst/>
          </a:prstGeom>
        </p:spPr>
      </p:pic>
      <p:pic>
        <p:nvPicPr>
          <p:cNvPr id="15" name="Picture 14" descr="cau-do-0837.jpg"/>
          <p:cNvPicPr>
            <a:picLocks noChangeAspect="1"/>
          </p:cNvPicPr>
          <p:nvPr/>
        </p:nvPicPr>
        <p:blipFill>
          <a:blip r:embed="rId5" cstate="print"/>
          <a:srcRect l="18870" t="12195" r="18232" b="11585"/>
          <a:stretch>
            <a:fillRect/>
          </a:stretch>
        </p:blipFill>
        <p:spPr>
          <a:xfrm>
            <a:off x="7215206" y="4357694"/>
            <a:ext cx="1371610" cy="1143008"/>
          </a:xfrm>
          <a:prstGeom prst="rect">
            <a:avLst/>
          </a:prstGeom>
        </p:spPr>
      </p:pic>
      <p:pic>
        <p:nvPicPr>
          <p:cNvPr id="16" name="Picture 15" descr="tải xuống (18).jfif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2910" y="2714620"/>
            <a:ext cx="1144480" cy="85725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Click="0" advTm="1095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L 0.51684 -0.00023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0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mages (9).jfi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2844" y="785794"/>
            <a:ext cx="1600200" cy="2867025"/>
          </a:xfrm>
          <a:prstGeom prst="rect">
            <a:avLst/>
          </a:prstGeom>
        </p:spPr>
      </p:pic>
      <p:pic>
        <p:nvPicPr>
          <p:cNvPr id="8" name="Picture 7" descr="lo-hoa-son-mai-dang-ty-ba-ve-hoa-sen-gom-su-bat-trang-360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2908" y="3286124"/>
            <a:ext cx="2214558" cy="2214558"/>
          </a:xfrm>
          <a:prstGeom prst="rect">
            <a:avLst/>
          </a:prstGeom>
        </p:spPr>
      </p:pic>
      <p:pic>
        <p:nvPicPr>
          <p:cNvPr id="10" name="Picture 9" descr="images (9).jfi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57356" y="785794"/>
            <a:ext cx="1600200" cy="2867025"/>
          </a:xfrm>
          <a:prstGeom prst="rect">
            <a:avLst/>
          </a:prstGeom>
        </p:spPr>
      </p:pic>
      <p:pic>
        <p:nvPicPr>
          <p:cNvPr id="11" name="Picture 10" descr="images (9).jfi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71868" y="785794"/>
            <a:ext cx="1600200" cy="2867025"/>
          </a:xfrm>
          <a:prstGeom prst="rect">
            <a:avLst/>
          </a:prstGeom>
        </p:spPr>
      </p:pic>
      <p:pic>
        <p:nvPicPr>
          <p:cNvPr id="12" name="Picture 11" descr="images (9).jfi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86380" y="857232"/>
            <a:ext cx="1600200" cy="2867025"/>
          </a:xfrm>
          <a:prstGeom prst="rect">
            <a:avLst/>
          </a:prstGeom>
        </p:spPr>
      </p:pic>
      <p:pic>
        <p:nvPicPr>
          <p:cNvPr id="13" name="Picture 12" descr="lo-hoa-son-mai-dang-ty-ba-ve-hoa-sen-gom-su-bat-trang-360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71604" y="3286124"/>
            <a:ext cx="2214558" cy="2214558"/>
          </a:xfrm>
          <a:prstGeom prst="rect">
            <a:avLst/>
          </a:prstGeom>
        </p:spPr>
      </p:pic>
      <p:pic>
        <p:nvPicPr>
          <p:cNvPr id="14" name="Picture 13" descr="lo-hoa-son-mai-dang-ty-ba-ve-hoa-sen-gom-su-bat-trang-360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00628" y="3286124"/>
            <a:ext cx="2214558" cy="2214558"/>
          </a:xfrm>
          <a:prstGeom prst="rect">
            <a:avLst/>
          </a:prstGeom>
        </p:spPr>
      </p:pic>
      <p:pic>
        <p:nvPicPr>
          <p:cNvPr id="15" name="Picture 14" descr="lo-hoa-son-mai-dang-ty-ba-ve-hoa-sen-gom-su-bat-trang-360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86116" y="3286124"/>
            <a:ext cx="2214558" cy="2214558"/>
          </a:xfrm>
          <a:prstGeom prst="rect">
            <a:avLst/>
          </a:prstGeom>
        </p:spPr>
      </p:pic>
      <p:pic>
        <p:nvPicPr>
          <p:cNvPr id="16" name="Picture 15" descr="cau-do-0837.jpg"/>
          <p:cNvPicPr>
            <a:picLocks noChangeAspect="1"/>
          </p:cNvPicPr>
          <p:nvPr/>
        </p:nvPicPr>
        <p:blipFill>
          <a:blip r:embed="rId6" cstate="print"/>
          <a:srcRect l="18870" t="12195" r="18232" b="11585"/>
          <a:stretch>
            <a:fillRect/>
          </a:stretch>
        </p:blipFill>
        <p:spPr>
          <a:xfrm>
            <a:off x="7429520" y="1500174"/>
            <a:ext cx="1371610" cy="1143008"/>
          </a:xfrm>
          <a:prstGeom prst="rect">
            <a:avLst/>
          </a:prstGeom>
        </p:spPr>
      </p:pic>
      <p:pic>
        <p:nvPicPr>
          <p:cNvPr id="17" name="Picture 16" descr="cau-do-0837.jpg"/>
          <p:cNvPicPr>
            <a:picLocks noChangeAspect="1"/>
          </p:cNvPicPr>
          <p:nvPr/>
        </p:nvPicPr>
        <p:blipFill>
          <a:blip r:embed="rId6" cstate="print"/>
          <a:srcRect l="18870" t="12195" r="18232" b="11585"/>
          <a:stretch>
            <a:fillRect/>
          </a:stretch>
        </p:blipFill>
        <p:spPr>
          <a:xfrm>
            <a:off x="7429520" y="3857628"/>
            <a:ext cx="1371610" cy="114300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Click="0" advTm="939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 (5).jf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443" y="0"/>
            <a:ext cx="9164443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28860" y="2000240"/>
            <a:ext cx="43957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Bé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thông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minh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advClick="0" advTm="44279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innerShdw>
              <a:scrgbClr r="0" g="0" b="0">
                <a:alpha val="0"/>
              </a:sc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SPRING_QUIZ_SHAPE1" descr="quizscreen_1226803640.png"/>
          <p:cNvPicPr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09089" y="1851660"/>
            <a:ext cx="5930900" cy="4445000"/>
          </a:xfrm>
          <a:prstGeom prst="rect">
            <a:avLst/>
          </a:prstGeom>
          <a:effectLst>
            <a:outerShdw blurRad="114300" dist="38100" dir="5400000">
              <a:scrgbClr r="0" g="0" b="0">
                <a:alpha val="20000"/>
              </a:scrgbClr>
            </a:outerShdw>
          </a:effectLst>
        </p:spPr>
      </p:pic>
      <p:sp>
        <p:nvSpPr>
          <p:cNvPr id="4" name="ISPRING_QUIZ_SHAPE2"/>
          <p:cNvSpPr txBox="1"/>
          <p:nvPr/>
        </p:nvSpPr>
        <p:spPr>
          <a:xfrm>
            <a:off x="548640" y="411479"/>
            <a:ext cx="8046719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>
                <a:solidFill>
                  <a:srgbClr val="343944"/>
                </a:solidFill>
                <a:effectLst/>
                <a:latin typeface="Segoe UI"/>
              </a:rPr>
              <a:t>   Quiz</a:t>
            </a:r>
          </a:p>
        </p:txBody>
      </p:sp>
      <p:pic>
        <p:nvPicPr>
          <p:cNvPr id="5" name="ISPRING_QUIZ_SHAPE3" descr="ispic1226803656.png"/>
          <p:cNvPicPr>
            <a:picLocks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833812" y="482598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6" name="ISPRING_QUIZ_SHAPE4"/>
          <p:cNvSpPr txBox="1"/>
          <p:nvPr/>
        </p:nvSpPr>
        <p:spPr>
          <a:xfrm>
            <a:off x="548640" y="1097280"/>
            <a:ext cx="8046719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>
                <a:solidFill>
                  <a:srgbClr val="343944"/>
                </a:solidFill>
                <a:effectLst/>
                <a:latin typeface="Segoe UI"/>
              </a:rPr>
              <a:t>Click the </a:t>
            </a:r>
            <a:r>
              <a:rPr lang="en-US" sz="2200" b="1">
                <a:solidFill>
                  <a:srgbClr val="343944"/>
                </a:solidFill>
                <a:effectLst/>
                <a:latin typeface="Segoe UI Semibold"/>
              </a:rPr>
              <a:t>Quiz</a:t>
            </a:r>
            <a:r>
              <a:rPr lang="en-US" sz="2200">
                <a:solidFill>
                  <a:srgbClr val="343944"/>
                </a:solidFill>
                <a:effectLst/>
                <a:latin typeface="Segoe UI"/>
              </a:rPr>
              <a:t> button to edit this object</a:t>
            </a:r>
          </a:p>
        </p:txBody>
      </p:sp>
    </p:spTree>
    <p:custDataLst>
      <p:tags r:id="rId1"/>
    </p:custDataLst>
  </p:cSld>
  <p:clrMapOvr>
    <a:masterClrMapping/>
  </p:clrMapOvr>
  <p:transition advClick="0" advTm="5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innerShdw>
              <a:scrgbClr r="0" g="0" b="0">
                <a:alpha val="0"/>
              </a:sc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SPRING_QUIZ_SHAPE1" descr="quizscreen_1229493078.png"/>
          <p:cNvPicPr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09089" y="1851660"/>
            <a:ext cx="5930900" cy="4445000"/>
          </a:xfrm>
          <a:prstGeom prst="rect">
            <a:avLst/>
          </a:prstGeom>
          <a:effectLst>
            <a:outerShdw blurRad="114300" dist="38100" dir="5400000">
              <a:scrgbClr r="0" g="0" b="0">
                <a:alpha val="20000"/>
              </a:scrgbClr>
            </a:outerShdw>
          </a:effectLst>
        </p:spPr>
      </p:pic>
      <p:sp>
        <p:nvSpPr>
          <p:cNvPr id="9" name="ISPRING_QUIZ_SHAPE2"/>
          <p:cNvSpPr txBox="1"/>
          <p:nvPr/>
        </p:nvSpPr>
        <p:spPr>
          <a:xfrm>
            <a:off x="548640" y="411479"/>
            <a:ext cx="8046719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>
                <a:solidFill>
                  <a:srgbClr val="343944"/>
                </a:solidFill>
                <a:effectLst/>
                <a:latin typeface="Segoe UI"/>
              </a:rPr>
              <a:t>   Quiz</a:t>
            </a:r>
          </a:p>
        </p:txBody>
      </p:sp>
      <p:pic>
        <p:nvPicPr>
          <p:cNvPr id="10" name="ISPRING_QUIZ_SHAPE3" descr="ispic1229493093.png"/>
          <p:cNvPicPr>
            <a:picLocks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833812" y="482598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1" name="ISPRING_QUIZ_SHAPE4"/>
          <p:cNvSpPr txBox="1"/>
          <p:nvPr/>
        </p:nvSpPr>
        <p:spPr>
          <a:xfrm>
            <a:off x="548640" y="1097280"/>
            <a:ext cx="8046719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>
                <a:solidFill>
                  <a:srgbClr val="343944"/>
                </a:solidFill>
                <a:effectLst/>
                <a:latin typeface="Segoe UI"/>
              </a:rPr>
              <a:t>Click the </a:t>
            </a:r>
            <a:r>
              <a:rPr lang="en-US" sz="2200" b="1">
                <a:solidFill>
                  <a:srgbClr val="343944"/>
                </a:solidFill>
                <a:effectLst/>
                <a:latin typeface="Segoe UI Semibold"/>
              </a:rPr>
              <a:t>Quiz</a:t>
            </a:r>
            <a:r>
              <a:rPr lang="en-US" sz="2200">
                <a:solidFill>
                  <a:srgbClr val="343944"/>
                </a:solidFill>
                <a:effectLst/>
                <a:latin typeface="Segoe UI"/>
              </a:rPr>
              <a:t> button to edit this object</a:t>
            </a:r>
          </a:p>
        </p:txBody>
      </p:sp>
    </p:spTree>
    <p:custDataLst>
      <p:tags r:id="rId1"/>
    </p:custDataLst>
  </p:cSld>
  <p:clrMapOvr>
    <a:masterClrMapping/>
  </p:clrMapOvr>
  <p:transition advClick="0" advTm="5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4a222cae43c7464c6ac06d76242ab43e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-7437" y="0"/>
            <a:ext cx="9151437" cy="6858000"/>
          </a:xfrm>
        </p:spPr>
      </p:pic>
      <p:sp>
        <p:nvSpPr>
          <p:cNvPr id="5" name="Rectangle 4"/>
          <p:cNvSpPr/>
          <p:nvPr/>
        </p:nvSpPr>
        <p:spPr>
          <a:xfrm>
            <a:off x="3143240" y="2643182"/>
            <a:ext cx="33890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Giới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thiệu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advClick="0" advTm="28375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 (3).jf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57422" y="2285992"/>
            <a:ext cx="460222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Trò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chơi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:</a:t>
            </a:r>
          </a:p>
          <a:p>
            <a:pPr algn="ctr"/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BÉ NHANH TAY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custDataLst>
      <p:tags r:id="rId1"/>
    </p:custDataLst>
  </p:cSld>
  <p:clrMapOvr>
    <a:masterClrMapping/>
  </p:clrMapOvr>
  <p:transition advClick="0" advTm="329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innerShdw>
              <a:scrgbClr r="0" g="0" b="0">
                <a:alpha val="0"/>
              </a:sc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SPRING_QUIZ_SHAPE1" descr="quizscreen_1229873250.png"/>
          <p:cNvPicPr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09089" y="1851660"/>
            <a:ext cx="5930900" cy="4445000"/>
          </a:xfrm>
          <a:prstGeom prst="rect">
            <a:avLst/>
          </a:prstGeom>
          <a:effectLst>
            <a:outerShdw blurRad="114300" dist="38100" dir="5400000">
              <a:scrgbClr r="0" g="0" b="0">
                <a:alpha val="20000"/>
              </a:scrgbClr>
            </a:outerShdw>
          </a:effectLst>
        </p:spPr>
      </p:pic>
      <p:sp>
        <p:nvSpPr>
          <p:cNvPr id="14" name="ISPRING_QUIZ_SHAPE2"/>
          <p:cNvSpPr txBox="1"/>
          <p:nvPr/>
        </p:nvSpPr>
        <p:spPr>
          <a:xfrm>
            <a:off x="548640" y="411479"/>
            <a:ext cx="8046719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>
                <a:solidFill>
                  <a:srgbClr val="343944"/>
                </a:solidFill>
                <a:effectLst/>
                <a:latin typeface="Segoe UI"/>
              </a:rPr>
              <a:t>   Quiz</a:t>
            </a:r>
          </a:p>
        </p:txBody>
      </p:sp>
      <p:pic>
        <p:nvPicPr>
          <p:cNvPr id="15" name="ISPRING_QUIZ_SHAPE3" descr="ispic1229873265.png"/>
          <p:cNvPicPr>
            <a:picLocks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833812" y="482598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6" name="ISPRING_QUIZ_SHAPE4"/>
          <p:cNvSpPr txBox="1"/>
          <p:nvPr/>
        </p:nvSpPr>
        <p:spPr>
          <a:xfrm>
            <a:off x="548640" y="1097280"/>
            <a:ext cx="8046719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>
                <a:solidFill>
                  <a:srgbClr val="343944"/>
                </a:solidFill>
                <a:effectLst/>
                <a:latin typeface="Segoe UI"/>
              </a:rPr>
              <a:t>Click the </a:t>
            </a:r>
            <a:r>
              <a:rPr lang="en-US" sz="2200" b="1">
                <a:solidFill>
                  <a:srgbClr val="343944"/>
                </a:solidFill>
                <a:effectLst/>
                <a:latin typeface="Segoe UI Semibold"/>
              </a:rPr>
              <a:t>Quiz</a:t>
            </a:r>
            <a:r>
              <a:rPr lang="en-US" sz="2200">
                <a:solidFill>
                  <a:srgbClr val="343944"/>
                </a:solidFill>
                <a:effectLst/>
                <a:latin typeface="Segoe UI"/>
              </a:rPr>
              <a:t> button to edit this object</a:t>
            </a:r>
          </a:p>
        </p:txBody>
      </p:sp>
    </p:spTree>
    <p:custDataLst>
      <p:tags r:id="rId1"/>
    </p:custDataLst>
  </p:cSld>
  <p:clrMapOvr>
    <a:masterClrMapping/>
  </p:clrMapOvr>
  <p:transition advClick="0" advTm="5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innerShdw>
              <a:scrgbClr r="0" g="0" b="0">
                <a:alpha val="0"/>
              </a:sc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SPRING_QUIZ_SHAPE1" descr="quizscreen_1230135750.png"/>
          <p:cNvPicPr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09089" y="1851660"/>
            <a:ext cx="5930900" cy="4445000"/>
          </a:xfrm>
          <a:prstGeom prst="rect">
            <a:avLst/>
          </a:prstGeom>
          <a:effectLst>
            <a:outerShdw blurRad="114300" dist="38100" dir="5400000">
              <a:scrgbClr r="0" g="0" b="0">
                <a:alpha val="20000"/>
              </a:scrgbClr>
            </a:outerShdw>
          </a:effectLst>
        </p:spPr>
      </p:pic>
      <p:sp>
        <p:nvSpPr>
          <p:cNvPr id="9" name="ISPRING_QUIZ_SHAPE2"/>
          <p:cNvSpPr txBox="1"/>
          <p:nvPr/>
        </p:nvSpPr>
        <p:spPr>
          <a:xfrm>
            <a:off x="548640" y="411479"/>
            <a:ext cx="8046719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>
                <a:solidFill>
                  <a:srgbClr val="343944"/>
                </a:solidFill>
                <a:effectLst/>
                <a:latin typeface="Segoe UI"/>
              </a:rPr>
              <a:t>   Quiz</a:t>
            </a:r>
          </a:p>
        </p:txBody>
      </p:sp>
      <p:pic>
        <p:nvPicPr>
          <p:cNvPr id="10" name="ISPRING_QUIZ_SHAPE3" descr="ispic1230135796.png"/>
          <p:cNvPicPr>
            <a:picLocks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833812" y="482598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6" name="ISPRING_QUIZ_SHAPE4"/>
          <p:cNvSpPr txBox="1"/>
          <p:nvPr/>
        </p:nvSpPr>
        <p:spPr>
          <a:xfrm>
            <a:off x="548640" y="1097280"/>
            <a:ext cx="8046719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>
                <a:solidFill>
                  <a:srgbClr val="343944"/>
                </a:solidFill>
                <a:effectLst/>
                <a:latin typeface="Segoe UI"/>
              </a:rPr>
              <a:t>Click the </a:t>
            </a:r>
            <a:r>
              <a:rPr lang="en-US" sz="2200" b="1">
                <a:solidFill>
                  <a:srgbClr val="343944"/>
                </a:solidFill>
                <a:effectLst/>
                <a:latin typeface="Segoe UI Semibold"/>
              </a:rPr>
              <a:t>Quiz</a:t>
            </a:r>
            <a:r>
              <a:rPr lang="en-US" sz="2200">
                <a:solidFill>
                  <a:srgbClr val="343944"/>
                </a:solidFill>
                <a:effectLst/>
                <a:latin typeface="Segoe UI"/>
              </a:rPr>
              <a:t> button to edit this object</a:t>
            </a:r>
          </a:p>
        </p:txBody>
      </p:sp>
    </p:spTree>
    <p:custDataLst>
      <p:tags r:id="rId1"/>
    </p:custDataLst>
  </p:cSld>
  <p:clrMapOvr>
    <a:masterClrMapping/>
  </p:clrMapOvr>
  <p:transition advClick="0" advTm="5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 (3).jf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3650"/>
            <a:ext cx="9144000" cy="688164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28860" y="2786058"/>
            <a:ext cx="43300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Lớp</a:t>
            </a:r>
            <a:r>
              <a: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học</a:t>
            </a:r>
            <a:r>
              <a: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vui</a:t>
            </a:r>
            <a:r>
              <a: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vẻ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advClick="0" advTm="11743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 (5).jf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443" y="0"/>
            <a:ext cx="9164443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43042" y="2571744"/>
            <a:ext cx="69774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Cùng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học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đếm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với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bé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26432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: Youtube.com</a:t>
            </a:r>
          </a:p>
        </p:txBody>
      </p:sp>
    </p:spTree>
    <p:custDataLst>
      <p:tags r:id="rId1"/>
    </p:custDataLst>
  </p:cSld>
  <p:clrMapOvr>
    <a:masterClrMapping/>
  </p:clrMapOvr>
  <p:transition advClick="0" advTm="175195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71802" y="2643182"/>
            <a:ext cx="30011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KẾT THÚC</a:t>
            </a:r>
          </a:p>
        </p:txBody>
      </p:sp>
    </p:spTree>
    <p:custDataLst>
      <p:tags r:id="rId1"/>
    </p:custDataLst>
  </p:cSld>
  <p:clrMapOvr>
    <a:masterClrMapping/>
  </p:clrMapOvr>
  <p:transition advClick="0" advTm="25426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 (1).jf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358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14480" y="214290"/>
            <a:ext cx="63035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TÀI LIỆU THAM KHẢO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85918" y="1142984"/>
            <a:ext cx="61436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Các</a:t>
            </a: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phần</a:t>
            </a: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mềm</a:t>
            </a: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và</a:t>
            </a: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tài</a:t>
            </a: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liệu</a:t>
            </a: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sử</a:t>
            </a: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dụng</a:t>
            </a:r>
            <a:endParaRPr lang="en-US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00100" y="1571612"/>
            <a:ext cx="7929618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  <a:latin typeface="Times New Roman" pitchFamily="18" charset="0"/>
                <a:cs typeface="Times New Roman" pitchFamily="18" charset="0"/>
              </a:rPr>
              <a:t>: Microsoft </a:t>
            </a:r>
            <a:r>
              <a:rPr lang="en-US" sz="2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  <a:latin typeface="Times New Roman" pitchFamily="18" charset="0"/>
                <a:cs typeface="Times New Roman" pitchFamily="18" charset="0"/>
              </a:rPr>
              <a:t>powerpoit</a:t>
            </a:r>
            <a:endParaRPr lang="en-US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iSpring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Suite 10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video: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camtaxia</a:t>
            </a:r>
            <a:endParaRPr lang="en-US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bé</a:t>
            </a:r>
            <a:endParaRPr lang="en-US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fomat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factory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dowload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, video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google.com, youtube.com</a:t>
            </a:r>
          </a:p>
          <a:p>
            <a:pPr>
              <a:buFontTx/>
              <a:buChar char="-"/>
            </a:pPr>
            <a:endParaRPr lang="en-US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  <a:p>
            <a:endParaRPr lang="en-US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advClick="0" advTm="5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428604"/>
            <a:ext cx="8572528" cy="6429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1857356" y="0"/>
            <a:ext cx="517204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  <a:latin typeface="Times New Roman" pitchFamily="18" charset="0"/>
                <a:cs typeface="Times New Roman" pitchFamily="18" charset="0"/>
              </a:rPr>
              <a:t>MỤC ĐÍCH YÊU CẦU</a:t>
            </a:r>
          </a:p>
        </p:txBody>
      </p:sp>
      <p:sp>
        <p:nvSpPr>
          <p:cNvPr id="5" name="Rectangle 4"/>
          <p:cNvSpPr/>
          <p:nvPr/>
        </p:nvSpPr>
        <p:spPr>
          <a:xfrm>
            <a:off x="785786" y="1214422"/>
            <a:ext cx="24288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1.Kiến thức :</a:t>
            </a:r>
          </a:p>
          <a:p>
            <a:pPr>
              <a:buFontTx/>
              <a:buChar char="-"/>
            </a:pP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Trẻ biết đếm đến 4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B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4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86314" y="857232"/>
            <a:ext cx="364333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>
                <a:latin typeface="+mj-lt"/>
              </a:rPr>
              <a:t>2.Kĩ năng </a:t>
            </a:r>
            <a:r>
              <a:rPr lang="vi-VN" sz="2400" dirty="0">
                <a:latin typeface="+mj-lt"/>
              </a:rPr>
              <a:t>:</a:t>
            </a:r>
          </a:p>
          <a:p>
            <a:r>
              <a:rPr lang="vi-VN" sz="2400" dirty="0">
                <a:latin typeface="+mj-lt"/>
              </a:rPr>
              <a:t>- Trẻ có kỹ năng đếm, và biết xếp từ trái qua phải.</a:t>
            </a:r>
          </a:p>
          <a:p>
            <a:r>
              <a:rPr lang="en-US" sz="2400" dirty="0">
                <a:latin typeface="+mj-lt"/>
              </a:rPr>
              <a:t>- </a:t>
            </a:r>
            <a:r>
              <a:rPr lang="vi-VN" sz="2400" dirty="0">
                <a:latin typeface="+mj-lt"/>
              </a:rPr>
              <a:t>Phát huy tính tích cực,Phát triển tư duy cho trẻ .</a:t>
            </a:r>
          </a:p>
        </p:txBody>
      </p:sp>
      <p:sp>
        <p:nvSpPr>
          <p:cNvPr id="7" name="Rectangle 6"/>
          <p:cNvSpPr/>
          <p:nvPr/>
        </p:nvSpPr>
        <p:spPr>
          <a:xfrm>
            <a:off x="4643438" y="4071942"/>
            <a:ext cx="32861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>
                <a:latin typeface="+mj-lt"/>
              </a:rPr>
              <a:t>3.Thái độ :</a:t>
            </a:r>
          </a:p>
          <a:p>
            <a:r>
              <a:rPr lang="vi-VN" sz="2400" dirty="0">
                <a:latin typeface="+mj-lt"/>
              </a:rPr>
              <a:t>-Biết thực hiện các yêu cầu của cô .</a:t>
            </a:r>
          </a:p>
          <a:p>
            <a:r>
              <a:rPr lang="vi-VN" sz="2400" dirty="0">
                <a:latin typeface="+mj-lt"/>
              </a:rPr>
              <a:t>-Biết </a:t>
            </a:r>
            <a:r>
              <a:rPr lang="en-US" sz="2400" dirty="0" err="1">
                <a:latin typeface="+mj-lt"/>
              </a:rPr>
              <a:t>bảo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vệ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thế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giới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thực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vật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quanh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bé</a:t>
            </a:r>
            <a:r>
              <a:rPr lang="vi-VN" dirty="0"/>
              <a:t>.</a:t>
            </a:r>
          </a:p>
        </p:txBody>
      </p:sp>
    </p:spTree>
    <p:custDataLst>
      <p:tags r:id="rId1"/>
    </p:custDataLst>
  </p:cSld>
  <p:clrMapOvr>
    <a:masterClrMapping/>
  </p:clrMapOvr>
  <p:transition advClick="0" advTm="275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ải xuống (4).jf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28794" y="214290"/>
            <a:ext cx="56932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CẤU TRÚC BÀI HỌC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500166" y="1571612"/>
            <a:ext cx="6429420" cy="1285884"/>
            <a:chOff x="1500166" y="1571612"/>
            <a:chExt cx="6429420" cy="1285884"/>
          </a:xfrm>
        </p:grpSpPr>
        <p:sp>
          <p:nvSpPr>
            <p:cNvPr id="4" name="Up Ribbon 3"/>
            <p:cNvSpPr/>
            <p:nvPr/>
          </p:nvSpPr>
          <p:spPr>
            <a:xfrm>
              <a:off x="1500166" y="1571612"/>
              <a:ext cx="6429420" cy="1285884"/>
            </a:xfrm>
            <a:prstGeom prst="ribbon2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286116" y="1785926"/>
              <a:ext cx="27860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Bé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trổ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tài</a:t>
              </a:r>
              <a:endParaRPr lang="en-US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500166" y="3357562"/>
            <a:ext cx="6429420" cy="1285884"/>
            <a:chOff x="1500166" y="3357562"/>
            <a:chExt cx="6429420" cy="1285884"/>
          </a:xfrm>
        </p:grpSpPr>
        <p:sp>
          <p:nvSpPr>
            <p:cNvPr id="6" name="Up Ribbon 5"/>
            <p:cNvSpPr/>
            <p:nvPr/>
          </p:nvSpPr>
          <p:spPr>
            <a:xfrm>
              <a:off x="1500166" y="3357562"/>
              <a:ext cx="6429420" cy="1285884"/>
            </a:xfrm>
            <a:prstGeom prst="ribbon2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143240" y="3500438"/>
              <a:ext cx="30718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Vui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cùng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bé</a:t>
              </a:r>
              <a:endParaRPr lang="en-US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428728" y="5000636"/>
            <a:ext cx="6429420" cy="1285884"/>
            <a:chOff x="1428728" y="5000636"/>
            <a:chExt cx="6429420" cy="1285884"/>
          </a:xfrm>
        </p:grpSpPr>
        <p:sp>
          <p:nvSpPr>
            <p:cNvPr id="5" name="Up Ribbon 4"/>
            <p:cNvSpPr/>
            <p:nvPr/>
          </p:nvSpPr>
          <p:spPr>
            <a:xfrm>
              <a:off x="1428728" y="5000636"/>
              <a:ext cx="6429420" cy="1285884"/>
            </a:xfrm>
            <a:prstGeom prst="ribbon2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286116" y="5286388"/>
              <a:ext cx="292895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Bé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thông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minh</a:t>
              </a:r>
            </a:p>
          </p:txBody>
        </p:sp>
      </p:grpSp>
    </p:spTree>
    <p:custDataLst>
      <p:tags r:id="rId1"/>
    </p:custDataLst>
  </p:cSld>
  <p:clrMapOvr>
    <a:masterClrMapping/>
  </p:clrMapOvr>
  <p:transition advClick="0" advTm="189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ải xuống (2).jf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71670" y="2357430"/>
            <a:ext cx="368889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Bài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hát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:</a:t>
            </a:r>
          </a:p>
          <a:p>
            <a:pPr algn="ctr"/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BÉ TẬP ĐẾM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488668"/>
            <a:ext cx="22942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youtube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 com</a:t>
            </a:r>
          </a:p>
        </p:txBody>
      </p:sp>
    </p:spTree>
    <p:custDataLst>
      <p:tags r:id="rId1"/>
    </p:custDataLst>
  </p:cSld>
  <p:clrMapOvr>
    <a:masterClrMapping/>
  </p:clrMapOvr>
  <p:transition advClick="0" advTm="54624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ải xuống (2).jf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57356" y="2357430"/>
            <a:ext cx="371477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Bé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trổ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tài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advClick="0" advTm="106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1657351" y="857250"/>
            <a:ext cx="5829297" cy="322599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068590" y="3900244"/>
            <a:ext cx="5006820" cy="4847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7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27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27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4401482" y="4550815"/>
            <a:ext cx="3393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1445" y="-60007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1657351" y="857250"/>
            <a:ext cx="5829297" cy="322599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068590" y="3900244"/>
            <a:ext cx="5006820" cy="4847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7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27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27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4401482" y="4550815"/>
            <a:ext cx="3393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1445" y="-60007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906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643578"/>
            <a:ext cx="9144000" cy="1214422"/>
          </a:xfrm>
          <a:prstGeom prst="rect">
            <a:avLst/>
          </a:prstGeom>
          <a:solidFill>
            <a:srgbClr val="15F71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83-830408_uk-community-tree-planting-programme-cy-a-vec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0232" y="714356"/>
            <a:ext cx="5594815" cy="5352373"/>
          </a:xfrm>
          <a:prstGeom prst="rect">
            <a:avLst/>
          </a:prstGeom>
        </p:spPr>
      </p:pic>
      <p:pic>
        <p:nvPicPr>
          <p:cNvPr id="60" name="Picture 59" descr="congrats-animation-smiley-2018.gif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00914" y="5729747"/>
            <a:ext cx="1643086" cy="1128253"/>
          </a:xfrm>
          <a:prstGeom prst="rect">
            <a:avLst/>
          </a:prstGeom>
        </p:spPr>
      </p:pic>
      <p:pic>
        <p:nvPicPr>
          <p:cNvPr id="75" name="Picture 74" descr="Picture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1802" y="2928934"/>
            <a:ext cx="1249577" cy="786319"/>
          </a:xfrm>
          <a:prstGeom prst="rect">
            <a:avLst/>
          </a:prstGeom>
        </p:spPr>
      </p:pic>
      <p:pic>
        <p:nvPicPr>
          <p:cNvPr id="80" name="Picture 79" descr="Picture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15008" y="2643182"/>
            <a:ext cx="1249577" cy="786319"/>
          </a:xfrm>
          <a:prstGeom prst="rect">
            <a:avLst/>
          </a:prstGeom>
        </p:spPr>
      </p:pic>
      <p:pic>
        <p:nvPicPr>
          <p:cNvPr id="81" name="Picture 80" descr="Picture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14876" y="1571612"/>
            <a:ext cx="1249577" cy="786319"/>
          </a:xfrm>
          <a:prstGeom prst="rect">
            <a:avLst/>
          </a:prstGeom>
        </p:spPr>
      </p:pic>
      <p:pic>
        <p:nvPicPr>
          <p:cNvPr id="82" name="Picture 81" descr="Picture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28860" y="1071546"/>
            <a:ext cx="1249577" cy="780224"/>
          </a:xfrm>
          <a:prstGeom prst="rect">
            <a:avLst/>
          </a:prstGeom>
        </p:spPr>
      </p:pic>
      <p:pic>
        <p:nvPicPr>
          <p:cNvPr id="84" name="Picture 83" descr="Picture1.png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1802" y="2928934"/>
            <a:ext cx="1249577" cy="786319"/>
          </a:xfrm>
          <a:prstGeom prst="rect">
            <a:avLst/>
          </a:prstGeom>
        </p:spPr>
      </p:pic>
      <p:pic>
        <p:nvPicPr>
          <p:cNvPr id="85" name="Picture 84" descr="Picture2.png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15008" y="2620336"/>
            <a:ext cx="1285884" cy="809166"/>
          </a:xfrm>
          <a:prstGeom prst="rect">
            <a:avLst/>
          </a:prstGeom>
        </p:spPr>
      </p:pic>
      <p:pic>
        <p:nvPicPr>
          <p:cNvPr id="86" name="Picture 85" descr="Picture3.png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43438" y="1571612"/>
            <a:ext cx="1362306" cy="857256"/>
          </a:xfrm>
          <a:prstGeom prst="rect">
            <a:avLst/>
          </a:prstGeom>
        </p:spPr>
      </p:pic>
      <p:pic>
        <p:nvPicPr>
          <p:cNvPr id="87" name="Picture 86" descr="Picture4.png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28860" y="1004271"/>
            <a:ext cx="1357322" cy="847499"/>
          </a:xfrm>
          <a:prstGeom prst="rect">
            <a:avLst/>
          </a:prstGeom>
        </p:spPr>
      </p:pic>
      <p:pic>
        <p:nvPicPr>
          <p:cNvPr id="17" name="Picture 16" descr="images (21).jfif"/>
          <p:cNvPicPr>
            <a:picLocks noChangeAspect="1"/>
          </p:cNvPicPr>
          <p:nvPr/>
        </p:nvPicPr>
        <p:blipFill>
          <a:blip r:embed="rId15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00826" y="1785926"/>
            <a:ext cx="500066" cy="576631"/>
          </a:xfrm>
          <a:prstGeom prst="rect">
            <a:avLst/>
          </a:prstGeom>
        </p:spPr>
      </p:pic>
      <p:pic>
        <p:nvPicPr>
          <p:cNvPr id="18" name="Picture 17" descr="images (21).jfif"/>
          <p:cNvPicPr>
            <a:picLocks noChangeAspect="1"/>
          </p:cNvPicPr>
          <p:nvPr/>
        </p:nvPicPr>
        <p:blipFill>
          <a:blip r:embed="rId15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00232" y="2571744"/>
            <a:ext cx="500066" cy="576631"/>
          </a:xfrm>
          <a:prstGeom prst="rect">
            <a:avLst/>
          </a:prstGeom>
        </p:spPr>
      </p:pic>
      <p:pic>
        <p:nvPicPr>
          <p:cNvPr id="19" name="Picture 18" descr="images (21).jfif"/>
          <p:cNvPicPr>
            <a:picLocks noChangeAspect="1"/>
          </p:cNvPicPr>
          <p:nvPr/>
        </p:nvPicPr>
        <p:blipFill>
          <a:blip r:embed="rId15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14876" y="3286124"/>
            <a:ext cx="500066" cy="576631"/>
          </a:xfrm>
          <a:prstGeom prst="rect">
            <a:avLst/>
          </a:prstGeom>
        </p:spPr>
      </p:pic>
      <p:pic>
        <p:nvPicPr>
          <p:cNvPr id="20" name="Picture 19" descr="images (21).jfif"/>
          <p:cNvPicPr>
            <a:picLocks noChangeAspect="1"/>
          </p:cNvPicPr>
          <p:nvPr/>
        </p:nvPicPr>
        <p:blipFill>
          <a:blip r:embed="rId15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86182" y="1928802"/>
            <a:ext cx="500066" cy="576631"/>
          </a:xfrm>
          <a:prstGeom prst="rect">
            <a:avLst/>
          </a:prstGeom>
        </p:spPr>
      </p:pic>
      <p:pic>
        <p:nvPicPr>
          <p:cNvPr id="21" name="Picture 20" descr="images (21).jfif"/>
          <p:cNvPicPr>
            <a:picLocks noChangeAspect="1"/>
          </p:cNvPicPr>
          <p:nvPr/>
        </p:nvPicPr>
        <p:blipFill>
          <a:blip r:embed="rId15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14876" y="714356"/>
            <a:ext cx="500066" cy="57663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Click="0" advTm="4240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2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8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4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0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6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2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8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OJECT_VERSION" val="9.3"/>
  <p:tag name="ISPRING_PROJECT_FOLDER_UPDATED" val="1"/>
  <p:tag name="ISPRING_UUID" val="{A2F4CE71-7202-4D93-B8A9-6A8117564A59}"/>
  <p:tag name="ISPRING_PRESENTATION_COURSE_TITLE" val="day tre dem den 4"/>
  <p:tag name="ISPRING_DEFAULT_PRESENTE_ID" val="{0489A67C-042C-4A1C-97E1-E951D9D03112}"/>
  <p:tag name="ISPRING_PRESENTER_PHOTO_1" val="png|iVBORw0KGgoAAAANSUhEUgAAAegAAAIACAYAAABJr/9+AAAACXBIWXMAAA7EAAAOxAGVKw4bAAEA&#10;AElEQVR4XuydB4BcZ3X97/SyfaVV75ZkW+4FV2xMN6H3QOgYQgiBUBM6mE7yh1ACOLRQA8b0ZmyK&#10;ccG9qvfeV1tnd/rM/3fum5Fko7W1YiWtrHnyeNvMK9/73nfvPffcc0PW2Boj0BiBcTUChcJtUStv&#10;mGfVHSebDU6uVgdmWLV/tllmutmek6LV3a3VSl9TxXLhULhoFuJlZQtV4vtdR2jv9+VQkr925COR&#10;zoxZ23artq8xS++0ajxTCofzkXDX8nBowc3xxIs2jKuBaJxMYwSO8xHY9xQf5wPRuPzGCByuESgV&#10;lyaqtmROubRjTrG0dV441DMzFOqdZtWhjlho49yq5Zoxvq2V6mB7KFyJhCNmpWLEqtWwhSNVC4Uq&#10;GGFexqsasXA5xvdV/104rN+X/edwNbr3EqpV/l7bKuGylXnxAatWeFmYt/Pi50ipaKFw2KqhMD+F&#10;OWQ4X6mkByqhrp0Y855qpaU3XJ20sWrt28Oh9h3h8LT1kci89Rae0BMKTRwOR+ftO9DhGsDGfhsj&#10;cJyOQMNAH6c3vnHZYzsCxeKfJ1n5znMrla0nlyvrTw7Z+jMtvGNutZprjlQr8YjMXwhbVpVBLNWM&#10;Lca1HMdgysZhiMP6e2DvsMMYTT2e/LXK17oZ5FsZbBlg/ar2Fv+MPr53e9CTHcK0h/y92v1+ttui&#10;xQ52IuPNOUV0XgV+1r6D/bsfoH86oVDUnYaKn0+CPzb1VSudmyuhGSus2rEjnOjYbqFp60LhBUst&#10;PHd9NHbO0NiOcmNvjRE4vkagYaCPr/vduNq/YQRKxfujlcqKE8rlm55RreyaFarumhW17SeEbefs&#10;kJVaAwspUyiDp2i3bjHd2uq/wNC6va39LYxBrG0PehgrscAoKtr1lz6kSLfIl+HgZ///vr+Hqoqm&#10;D7QRcfu+atv+hjySrVthThfDH+yU4DzK8bXvvYeqfcMx3MGoGsF47XeKyonGq2X/WjUQ+iqweiix&#10;o2xd20OVKWsjNmdpJHryneHwhTdG4pcMjnCijV83RqAxAvuNQMNAN6ZDYwQeMgLF8l9aKsWVp4Uq&#10;684sV1adVbVlj7PQ1nlmw5EIhjcqxFmfwQAHBjKwcdUoueBaxOkQsr8wWMDLblhrgbAbsdr3EYzZ&#10;vq3+OGLsjEhbRr5uIeuWswZT7zXQQNN7t5EMtMPg+xnv/Z76wFYHBhbA3CNkQeBhztcdjYeuEB7a&#10;K9etQZCh5lV7T6RIVC2UQBE4UX5F32vPOBthXtp/pYrjEWoarFYnbgmFJ60ohE+5JRo55aZI5Jz7&#10;IrEz93krjVnZGIHGCPzV49cYksYIHFcjUCnd0lQubZhTzN/9BCvf+7hweOXFkfDwlEgoty8SxrQE&#10;cHOAEcuYCS92yDiw1IGN1q9rcDXZ3MBweVDNN7KPtV1U+KCbLn6OYor3Gdj9v90vzK0ZusAL0L5q&#10;O+b3flpuY/W3EW7d3vPUQevReHAyIe2rfg21nQXXgXE+oMGvXUQ9ovcLCfYZcmchMND1vLguXGPn&#10;7kE1MOZ4OUawrU/wbuXaY1Yup/m+dW3F5t8djs1bHLILrw1HF62Kxs8bOK4mZONiGyOw3wg0IujG&#10;dDiuRqBYuCFZKV370mrpnsutsuWCaHT9TDcvblQES8swycjUw+S6dQuMkMPARMR1dPdBaV8MTWAl&#10;61B3/a/7W8i6Qa0P+wiwNJGqOwJ+1JoBrltgGc5RP7l1w6rL2/c90Py++/+gfR7gnP/qPGTJA/je&#10;x8bZ5AcIumuAfj1f7u6F+y+MqZPfgq1+WhUfviS/SPLJFghr8/9i9phfRmIX/yqaePam42rCNi72&#10;uB6BUT/mx/VoNS7+mBuBfOHP6VLxgbPK5SWPq5TvfXIsuuX8aDiTimKYAnBY+dzGNv5GAAfFkQbB&#10;4koDNBPQp6xQqfRYNLktFDr3d7HI078XT7zs3vF37o0zaozA2IxAw0CPzTg29jJORqBUvDNRLv3p&#10;aeXy9a8NhZY8kRriVEj53LAAVUVrGGZBwyz6ISM3WhVJqrGNtxGoR9N1PKLqiAIJAZWZVchvV0Ax&#10;wkkrVVrKFZu2NBw58bfVxBWfS8Qev328XUvjfBojcKgj0DDQhzpyjc+NmxEo5D70rGLxppdE7J4n&#10;hcK5ieFQHsMLJcnztYJKWeajub3Ya7DoKyqL8h5+39jG3QgEuf1gedqX2+d7iGhhCPMWzpPM5hWC&#10;VxbF9SKXrsRDpdIyWKmc/9NI5EVfisYff0ckRpl5Y2uMwDE6Ag0DfYzeuOP5tMuFn08o5W98Qah8&#10;28sj4Q0Xh8L9RMS5wOhS0xuwj2u5TcqF3EiLjKV639qrWqv1De+fgz2eB3WcXXtF5DFecrL0L2DZ&#10;qYxLX2uV4yLJi3UOq1yveFXpCiW3qde2FKVeTbhmqTWlyIXXhGNP+34y/tIl4+wyG6fTGIGHHYGG&#10;gW5MkGNiBPKFL55VKv3szaHqHU+PhTJdTuriP5Ueh0TOwhBXXeijTuYC1lZ05eSvGFGY6nqDYqK9&#10;qlz7lx4dE6Nw/JxkwHRH3YxURLjOWidVEZDRRMYrUdrNq0ZeV5QdK7QFEXVEzpqEX+qE94iVmR+V&#10;Stuuql16dTjynG8k0o3c9fEzm47dK20Y6GP33j3qzzyf/+bJpeKfXhWp3voPsVDP9LCx8FKqU0H+&#10;0hdolfD4kl1jBNcNrkQ+MMpuxFWry0vv9Pc5ezgItBrb+B0BrxMXSRzjHAim1Fn2El0BEXEkhHu7&#10;txQM18uV0IIbLEnTkAw5kXWInHXIgMNh31eQNS3j0FUqzcVqddrtlci/vaUp/bJ7xu9INM7seB6B&#10;hoE+nu/+OLz2/PDPZ1Qr339rrHrLS8PVoSleT+tqW2oKURPOaBjXcXjnjs1TKoQ6rFhO7aqGzv9x&#10;JPqcr6eTr7z72LySxlk/GkegYaAfjXf1GLumcv72pmLha2+PhK99Q6jaNzUsmLIcCIHsg6NlnBuW&#10;+Ri7teP+dF2NFYa/y5NWmhBM6eip2pzfR5Mv/lw88QbqrxtbYwSO3gg0DPTRG/vj+silwo3pUuFn&#10;r4qVrn5LNbxnYShMuZNzgZCZrNLcCSUvi2CoH2ST69O1YaiP68kzlhdfYq55brsuWQqpkLx3MZK2&#10;YqV9bSj0jK/EEy/+ejR+Qe9YHraxr8YIHMwINAz0wYxS4z1jNgKl7KeeGSp/42OhyvbTrEpeMF4g&#10;rwzBi7yxK1zBvg6RYw6r65M3nWCr2+N6LrIRSY/Z/Tjed1QJ1fTDNclERvOmInqpKUiOX0Uw3dRb&#10;Fxf+JR557XsSTW/88/E+Zo3rP3Ij0DDQR26sj9sjlfN3psq5L7+9ar99XSS6e1ZEmswVGi4QKVfU&#10;yEGtC6UWFSGSifSyRhbh80gneqQha0TQx+1kGuMLr0iptLZPt8/+Q8ii9NxWwxCV4wU64qKET4Rc&#10;1tRdCk2+JR6/4pPRxBW3jfHpNHbXGIEHjUDDQDcmxGEbgfzwJ59ULn3109HIrrNCMLBDKp3xspig&#10;ljUEozZaUm5ZkbMrNAflrkTTnm+utW8MllCxc0e02IftGho7fpSPQElzLWheoly0OnCpE5cXeWke&#10;Ii8akhVXykVtPnEsqzT2KEXKwOBtKy32ik80JT76rUf5KDUu7yiNQMNAH6WBf7Qetly8MZ4v/NfH&#10;I6HfvSZuQx1GJBLUNwWNFI6VreqNGrQwqxuToPaayAkruVfzaAvqu/ZuuRpaqiqwiMp8ylLSCHo6&#10;1+H7oE3jvvaPlGcHBUS1ZtF1ictIOeE1wCojKrtAh8qOOAdKhkgG7DvoAXP0DxllNbTQtez1b/R9&#10;UKBWTg670xSW4Ae/i4RJN8iJomlIqHYyan5Zb59ZpRd0hTpjRZtlkatqXTW162YyFkFtlAxdcDjv&#10;E61GkyqHcmU3HVuvWletuMa25oAF3tk4JwMGLUT3VhS4EW/JW3nC/eXmj/5jNPbi+46VOd44z/E/&#10;Ag0DPf7v0TFxhrnCT2dU8z96a7l898tj0e6uSGQAIyUou94jWKv3MbTVDd9+T0gV5QspXBVlVd2s&#10;yLIF3+mVyktAQ/a4Cgld/ZC1lqsLchkNaRm8/WxRYHEtFw+aLur7sPYbfAgbp97S6qyl3wfIg7+T&#10;cyjVjq9DBV24atv+3+73faiGRAS/CpAJrzPGIEeLiIFgaIMezvV31NCK+rXrvcHpElVCGyjpF4J8&#10;a8bWe0Tzc1TSm7UD73VewEt8PIL9l9kB2YvgMtlnW26/ftZ1x8OP+yDPYxxNnJrT5fX1um8ah5Sr&#10;1WW4N2E755pY4tUfgVj2wDg66capHKMj0DDQx+iNGy+nXch+79Ri8aqPRKP3PSdSHVToZSDXrF1a&#10;tBW51aKNY01Ssx4augUOIlAZZ4/wILC5AampntTNWsQjbV2yDFFgBF2gEgNb5ocIBi2ColWc6NiR&#10;BY2PjJ0kSsv6nmPp5ZG39s/XPFDqUMEKwxiEkmDXBBG8pEuDrRwkTWvH3fc4+3e1/s5BkxDOLaJW&#10;mbw/ShSe5Fya01hbaVrzO728WybXhra13ovoNe8nD4vmtVpJqs1mRY6H2m3WfBPMe+BQyJF4EIlP&#10;0jDuVRBscr66ZoxzRaIxisJr7TzjckK07b2MYH/7vJnxMtPr5/EQA+3nrt/R07oqFbMYMz1h+VLb&#10;6lj0io+l0x/61ni7gsb5HDsj0DDQx869Gldnmst+8KXlylc+GbO+mVFFh352wn5l0GrGR4sxC7ui&#10;vGONeF2pphzidrUyGRGFjjJ4ijpltGrIbNj1JLVIh6wA701GOFRCnlK5Tf2iwD6KKRvurVgxS24z&#10;T6PLTNX6dmWtlCfqzvBZPp/tHrb+7hyfw9AB/1Yx5Mp9lgtlK/G5slKgGO4or0ThwI/tCLa65iyx&#10;T/KmJQx0ha/RZMgS6Zjlm0WEkn8AjI6R1t86upot3kpUGOPEomULJyvWMa3Fos04KTGMUEvBUp2M&#10;TzP3PTFkpRgGnPfFda1yUqKYZkXKlC9VOClGw+F+IQARnWQNJfBxS0qOdX8DHYzl+JV7q2H6Lprz&#10;EPTCDTXOltTKmPslzZ9qZ0819OQvx+Nv+mg0el6jM8u4WsXG/8k0DPT4v0fj6gyHhl77b6HQ1e8M&#10;WXZCDIMVUQ5O5VKK0CTB6FGmIGAZNKQ5YWTvhXbH1ZU8/MmUauzeWqbUKuCyurJqOGY5SEIxJCSj&#10;GCTLYpDFQucD2R1x693UbdWBMN8XbefKXksU4xbLYBj3FDDI3uCSAJYmEIqSsUJFDRO/iyFLGcIo&#10;h9UGk4XepSkxAopKw3o/RltRqlK3RUW3o9hcq1ztGsVIZp9izgt618/xXLtD3sS2Qa5bf9PPRMnB&#10;9xgaouoS56NUtoh+Yb6JdwD1p7NWbS/Z5AUtluxKWX5C2SbPaLU4Bt5iOGtRjC9GPp/qs2J8D46N&#10;mPmMV1nXhdOmQF1j55vmTw1aH7fwts7zABF+fRV1ey2Hrck9Dkce9I+URL7YNhCy5/xnPPX6z0Vj&#10;5wyM4vY13nocj0DDQB/HN380l57PvPA/QpXf/2MkPNziuUqiSBmWUJlIS1Em6l+udq1FyiNmLcD6&#10;WocrR2dURnNuh+O9FSDoEIzdUInry7PgDhMx5pO2e+OAVYeIiLf0WWbrsIUGYza0ZdiKg2Vryset&#10;VBAMTbSKQU+E+WyZCBL4msB0H6eMKFzmOUykVSAUD0PMKsto8bX+rjClaIKmH/qAKvgsuRb5aLba&#10;+/3euO2oRagKkGW8ta8AUq9C5pIRVg7d77N+XTuJkHLwQvgFZwuVBx0pC03ga4k/lJP8Pcr3cb5v&#10;qljn3FYrpyPWOg1Yf2rS4m1m7bPSFmnnM0mcN94bCg/xkpfC9XpeV5KuwXHH9eYEurr7FoxfVR6M&#10;w/zK8QgZ4Lo0h/z3OGk4X6VQulwOnfN/8dib3h+PP33DuL7Gxskd9RFoGOijfgvG9wlkBl7/lljk&#10;F/8es54pajrgNctEe9UwQYAiLGcbqTkF3YJCave3zxAFLGCPO3nVco1/8+XWc9vaZ5DnLWM49Aqg&#10;dhk1Xg471yBHnbfg99raGZC4+JwQXOVdXe5buV8iv5xYuVxjT5dVtpptW7LDit1hW3vfHuBprm0o&#10;bK0Y4iiWMqF8cCFG+XYUY5xkIc5jqLQz5XSVMhb7Wvlo8pOKkP0nGcBgQa/w3njdWDoRLLgeH0M1&#10;/PDFPkB8g2sNUgViiI9qq7HGg7aNsn+1z/O1GBuq7SrII3spHA6EtyFRxKvfyRHT2eu4wNcFtNH9&#10;92Kq84rWqOixIjltDHcRI1vAcJdkvHl/sUT2PgbCEB2yXIq/NZVt5qmt1jqp1VrOLVrL5BYLNRUs&#10;3IrBjwxaJF0l9Z7BYdH8wpmpORXBbNJ9klNRd/hqHoSyD6qjD6aFz8I6crA3B/8gll4wpoe+1Q30&#10;vj1UKy21yaTe43Jgg/OwMqkOH8+CPwVVsd/LXVYunfjjcPqqVyTii4IHp7E1RuAhIzDKJ70xfsfL&#10;CAwPvuKDEbvlDaFw35SIDbIsqnNQfS0/etGwN4wUzKoIvZZ09Q5FzGRBwUH5Sy3y9NIh/U3QMGxq&#10;watENOFyoFwm+LiyvZmIuGo9azNW3BW23asxsr1569+SJ6catnQhCUwdo15bRor9AhWHRXhqbAc9&#10;AoF/ofw2eXjlZkU+AwUQR67I1xyGq2020H5XyCaemCLSDlnTiUmLtZErb8fiRykFi2XJf6srmaLu&#10;wMnRXHCnUc6DIzY4SfqtHBJXotNxheDsv8zV5u44ybtkq9OGq9ULvxlP/PPHYvEnbD/oQW288bgY&#10;gYaBPi5u88Ff5FDm7a+rhP/nk/FIuTNEhKfGFZi5WkQaBAJ/hbse/O7/5neWiJSL4YhHyzGP6Gvn&#10;xBdSuL4FiK2iQZG8IFpZ3CrFhMWKbRbpa7LCuqLtWTFgu9cPWOmBhOUGya8SOUcLCUQd0wQ/GGHY&#10;zREZdQhZUeWGgaoVvop9XBIk29gOegSidaeoVlMuJMDJZKw+iWwb96cAaIHRThRtuEIKAZZ5joi6&#10;0lK0zgVE2ie3WcuCmKWBxyttGSu37ODeKLFStIgq02pIRajY6VG3l6gZ2u51hviDkejaJNHSJ+N9&#10;dO+lOAXyK/NE2ZXyE/83Ff/Y22Lxs3sPenAbb3xUj0DDQD+qb+/BX1wm+w9XhuxX/xqr5lpAJYNI&#10;hYjHRb5q+hFBfk2/GCu4+uDPr/7OispZwkDRIqYpShLs6xFUiPweRhsIPlIg91tsNRvA+O7OWW5z&#10;0XJrsjawYdByW4BNd0UsMYzBLpEzBp5VbFxVrpjEqlf/6PqBpCUeohrkoE7Z2VxBmdGxRkkf/TCP&#10;6ScCwRXNHcc/gvH076s2HFXuuXY4GVSHsyukDyQUg5klcs6l8jYM2zs5EZJdV8RaFkasY3arpWYk&#10;rGkyH0AnpIqme7l5t+fIHU12spZy6mGLeC16TV2mjgI5zH/0DbRV0pwu5w9JQcIvpXJXKRK68H/D&#10;sfe/NRY7Vxz/xnYcj0DDQB/HN1+Xns++/wWF0jc/lUjsnBdmdYuoLlehqPJ5dUPkYgxaYGt1wOGj&#10;KDqiGSvujYJn8ppV2NDhMIsccHRkeIJVMLyZdQXbc9+Q7bxzt+VhU6eHmyyZBf4kVBH7WqVQgrkF&#10;cReiyhdq1ZYBrhGjpHwlJS9JjADJOpuZdyi17AzrWm74OJ86B335ZWBskc4cftYYumkMUhTFiHLF&#10;QXpC4xr2mmqZVxlUr6Tem5cXtU7k9ywQeTYxYLn2rIWmmc0+v8Pa57RZx5lwECgfqyDJWUlg9BI4&#10;Z2W1usD5Ur68nsz21Mjfkn8+6Et/5Dd6FYSIEErPiD0P2ZIubvlQZ65cfvZ/NMXf+dFIdJEaoje2&#10;43AEGgb6OLzpuuTc8JXPLFS/9IVkaOdsj0IRk4hUiTqrKriFAFZXh9Kb6zrZ/r0M2dGLoD0qKhDp&#10;IghhhVar9qRtYE3eejfkLLvKbNfaHqv2RS2VS1oyF0f1ChKXuhEpHy3fQ0Qy5S/dShCpUQalzWFX&#10;Ldr+VVoeQg9UNyymsrpr4QB4GVRA9WpsBz8CKulyYRLfHrzkJAsqSfIb8KC/laLknF0QJRBAETPe&#10;iV/cgwqoRwkjVojlLB/PWl7aqzHuVXvFJsxptbb5KUsTZbefyjxJAZkThYfiIgnqvilir8m2Hvwl&#10;HL53OmIgB1huRI2xKKeQ69OQFEszdln4pR9IpT951eE7icaex+sINAz0eL0zh+m88vmr5xSLH/pe&#10;vLr1ooiX9uC5R0DSZJikZsXPIbz4vXqMOg8vgwkg3mAxPUwndxC7rQBdVwZn2571w7btzoJt+eMW&#10;S29N2YTiJGstYUxhi1WVQ4Y4pnxkWGIpwPX1Uw6WebG7g8sJ4Oq9MV3wvRsFiGR8K0KTCGaq9xYk&#10;rg961N3YDnoEIj6eHjMHr3pzCr4vu0pZwBoXUuHNKvgXhxEuhyhQHAsUyPbpoiMBIkW2UNrCCL+E&#10;qEF35yk2YEORrGWaMtaPmMqeVMVmXzDNpl1WxlgPWRxZ1TDGPOToUK3/81GcyxrAcqWT5w8SN60t&#10;tQUIA/9wPmW4qxDkKBSwQnn6smjoHf+UTr3xxoMe+MYbj/kRaBjoY/4WHvwFZIae8M1I6LZXxYB3&#10;IxVJPKpu6OA/f8jvFGSuV50kJMhTUphAjvE8sCW5bkGgyveGaypcfGGZJqcMccuGWqy4NW49K0K2&#10;+4Gcle7PW6G7YOlSE8SvfVHtkbiUQx6DxgeP2ghk03nLTRyy1lOare3UmLWdEbb4DJw5cttx9MNL&#10;cuJQQpNAi+w2rpjzGeRORJmInkN35rmERxTNi41YS4vUUJcx91r36gfoUCotRAQIze+SzbilmvzA&#10;K+OJ5609agPaOPARG4HGmnbEhvroHWho4MrLQ+XvfzKSWnuGlWG+lpoxhixGkXoN7OE9t4oLYARK&#10;WF4K5d2RAp3uUqzf09sexwoFJfqNQ/QqFaZYfifV1/f1Wc9t/Za9t2itfYqqYGUnWTQh6cZhvoph&#10;HYTDFWpvG9P58N7JY3PvkVAL9elRCGeDNhDvsfLEnDVPT9r88+Zb8vy8JScRojaT1glR5ZQU+VAk&#10;hxaieoiCYoSDKEVgmodqHcBGdmrHMBx3A63xriE8rgZHq0vmeM7SmUr1irc1N3/sq8fmHWmc9cGO&#10;QGNFO9iROgbflx/+7txy+d2/ioV2LYpIqUnNDoCAQy5FKO3lbNCM6TBvQe5XyHEAJYckbOHnAcSJ&#10;mlQEQxtSLjLTbIXNJdu5otdy95ZtcDUCk90JSxU60Z9uCpQj1fABQZSApVtfvwJyV6lhoA/znTw2&#10;dx+DhyA1NyE1RYxtiYlUlIiKSrImFKxlbsLSZ6et+eyoJeehIN48hN4K/ctF1qLkS5kffd7z5bKX&#10;QOm+7bXHNVLDWJZsPchA18e9LlyDM1pttmJ15vJw+NX/1pR+1y+PzTvTOOtHGoGGgX6kEToG/54v&#10;/iZdyH/qqoTd87JYiCh5bxcFLSTqz8xLTGwWqTET+Hq4cRKnjA5JJbW5At4u0pVJpxSLolO9Z5bZ&#10;YMp23N5nW6/fZsX1KIINNFnXMKVQkMGKoSZIQHEWSpSpIA6pr3A6n/K88L6Sp2ClZC1tbI0R+OsR&#10;AJ4GmnHnUHld77QWZHoxvGpykrN+yGSZjoIl5obtxEvmWNtp8A6mQlRLZ6yUAq5RCgaxmgifDeqs&#10;tYua5xn8sL/FHoO7sP/SXCNMuFMguElSonIcMNTA3uXyuX9MxN/0Dlpc3jsGB27sYhyNQMNAj6Ob&#10;MRanMjT0zivMvvKZeGjQ65m9u45DyrrVerD1sGvB2ldzOhbHfbh9SCJS3YyqSGNWK80cHgJMP6pd&#10;K3fZ7htQ8VqdsdCOmLUOtVk61wbzOm1FjHGZCCaom5UuNWIiKkEBqqxW25y8pQ5MIhexbHoZWNyL&#10;YBtbYwQePAJlHEMJ3Lg8qQxsLd2i52EoOeyOXQzdV9xB5hlwNrXZ3dNKljq52aae3WIdp5IOmtpP&#10;82qcXZ6dsJdF1cUBDnNVQ71lq44nsqZgbpq1INLKzyis8Ty71G2pgyf6Je9qav3ifzTu/6NnBBoG&#10;+lFyL7O5780LFT/w40i4+8xoBVa2HmxByTBW1X830MyWJEfQJzEkPWOg7lC07/CPQBjDnEuh1jXR&#10;cpvabctvd9r2P+6y9EAzBlndnag5LhLNIIxdQHykIqYtC5GiZQlge1mM14umvNwmLM1r3lNSVyeu&#10;SwzrCNejxg2NrTECfz0C+ydyghroYOFTWiRg6Iv4pfmXo69nkWcmjFRZlYYleXga+Y6itV/abie9&#10;8EQrTeym7ea2oMGHz79Ad/uwBdA+74MaaR1HLHc5HDFamLqPQMc4FyunTAtFFtCp9k3l6MvenWr6&#10;+PcbM+HYH4GGgT7276END77xnyOR730uWh3gEdWzLBhMD7WCZnUbCiDlvTfby331HsqGauUdIw5D&#10;vTtP/Q11WTFHlaWLTSyuhgjsLpXjZ7o/gAQi9IHRzDRZONthlV3NkL0ytuuebuu5v2rpPgQ1lVOG&#10;IavceEU1x9LTJlKuitFNrlxdltS0KaihFUpP5EyMo3UqKmlIl4v0N3jZlK5nX63to+CmNi5hzEag&#10;LooS9AgJDHSwIQTrpEXmjqRRVO5FKgZ+t6WxuWjSMSNpl0mN9SDCJ0OJsk04tclaLojZ1HMTlpjZ&#10;hyBKH3NXGu9AzabveQbYZVl9sOU8cihVLAiOdoIkuezgOQxqsXX0h9/0nNaeXC9BUwtQfVRIQL0R&#10;TUAkkyOupqjlKnK21bN/nEj+50tpbdkQOXmkIR7Hf28Y6HF8cx7p1LL5n7UVcx/9flNs1d+FK8qT&#10;HYYIsi7vGdhjN4xF1RgT3fqyVu9bL84Wue0y+eUIDNjwIJDb5mbbcP0WW3dTjyWHYGdn6AQFFBcr&#10;qdlE0Js4WGQaW2MExtcIqHZbhj1wBMVpDBxFOYHldNmGOnqt/fyEzXkqkqMLcS6TQ3QkzVuKKolo&#10;SYgP1wOAlcNlDjPHY1QnBE6zeBjqyS0nU3ryY3fd3jHNz1vdvZP0oJ69PBx9++tTza+5eeyO0tjT&#10;kRyBhoE+kqM9hsfKZN7+qlDkK/+diAynwxjFUKmdB79v7I5Ql7OsM1PrM4XItkrzgwpiHSVqR7Vq&#10;Ren2FJbRzbVacXfYBh8o2M5bhiyzDHi6L24JFg6dYxT5zEDsQyljQdQlFjOgucbWGIHxNgLO06h5&#10;pZ4eUvWBoCHF1EO80pZTtN05YPETcjbnYvgT56YsOhEbnOrDYGcdDVL1Qti7oamWmv14FYLkY6mi&#10;wPiPurX3w4xTmZSWara9vaaUyGgSUyw2E6uf+et44h3/FIv/3ebxNsyN83n4EWgY6GNshpRz1zdV&#10;cu/7YSS2/OmhiCQ5uQC9SuSkKJsas83JZcLCa2Sy+mKFQa7mcQjUj0IthXAMwoOdVtgdtT2/67cN&#10;t2y30KaotQ+3W5L+yoLWq8hrypZHWEDKdMhStyJJNYroFdN5N7bGCIyzESiTh5YBdc6DXmozyisP&#10;eTEDrN1CZ7SmfCuPR1AqOES1RHnybut43ESb8Gys9EmImkS7LVUBMK8QLStUrqXClbqWII+L9yBX&#10;OlabdMq9j7jy1spNS/9cUb/g+3JXNmRv+qd4y/u/NVbHa+zn8I9Aw0Af/jEesyMUMq94R6j6449E&#10;Q8OEncpNiU3KJnKUDOkY6iQE7G+5/4GBFhNbxyvQwjGPZGJ0CK3rwQmWXWy240/dtmdJvyW2tQLl&#10;ETEXEBRBrawMkaZIpK3cmzSxvRmAYEPVY+vFAiKJxsbWGIHxNgJlESuZ8mHmvWRKpQcu+Fi8jRCE&#10;rDAGORQecqJiPhzjpXamNF9JDlhl6pAlT4vZRIx115lpK7f2WjneR0QdSIwKTYoTVWs/Fh8cs0sP&#10;9AZEboPlTbpLrWKVq9ayUGZ9qKK1X7Lzr40nP/iyaOziPWN24MaODtsINAz0YRvasdtxaehbk6u5&#10;D/0qmtpxrve51V1zgX2gZv3gcJn0iccwoSUD7czRwPAL1g5Zs1UKKCwVptnQ3QO2/LtrrLKyYpPK&#10;LVYdrkKqmYhiU00zWR2gtCjIJAMNVvbLNTutq7bgVQ9H3nzshr6xp+N1BFwvPFAPFwykhjL6Vmma&#10;OLBxAYnQHPXTJeQ/VZOvv1WAlZIFBE2KVeDvIevrGrTIqXE78dnzrPVEHNQWDHVyJ58ZEuEaOpfg&#10;6DHkjch/YJ/lUIJzUR931gSlpESglBKarggHu1idBJvtba9PN73jR8fr7T1WrrthoMf5ncoOvuW1&#10;8epXvxAODUMTxTsO0/XGNbT3g57da6ZhwCM+7HqCazibN4lQDaXyYLXfOx7GfmGdOgUsUO7nIacM&#10;Kttulb5m23Vrxvp+VbR++is3Z5vp29sMGYVog6g6TatKMbFV7qQFzTtAScGJQxaF60kawqMR4EJg&#10;QzGvq2rM0dgOegTqzRQO+gO6yw5zHngLejM3tr8aAadK67can1qzGDdw4k44zxunNU39NJ3TIIXF&#10;aTyTaSIoLVMKSKSqXuKCr/PVXhtqLlr8pLTNvLjZJl6IyM4MDHVzH1E3Kmaa/nJgyRcrHeTPsPpi&#10;a5MP7uTL4DREqPSWpyOqC7l6OJ9RdYUMslBuPXPat2odVC2hsks13yD9ZAuvi8W/d3ksdlJjEozT&#10;R6BhoMfpjdFpZXqe8s1E+p5Xhaw7eDBZDBx6fqTSqIdeU/0uC072yFhvENwGI7UWzWoVqMLMDpEr&#10;U9OAqpef4I1nU6Bwk9DDLtryqzdbZEPMJgBtN7bDOwIjPpg1uHU0R6+ozGcEGUrvwNjYDusIqNa6&#10;FCtZJtxvNtNsztM7beITgLiBwqOUZlWiFA6GJcADCkUTmzCiKW6dKV8UhC6pUa/3J02kYF3Q9Vht&#10;1dycdcXku/4+0fTGO8dqn439jN0INAz02I3lmO0pl/34heXiV74fsuycCFBZBMKHypqCHJgXQR7a&#10;sfbWNNciAt19csYixBTUPEMKoCLEwLSOUCZV2RG3nXcN0dIRRGx9wpp7m4kUBJ+NIZR+aFdy3H7K&#10;47lRWtWwINq9cq8PHbpGmdvhnkzgRDi8oFKRiA0DjQ81g4BNK9rCx82z5iflLDENqDy5DYoHrG+R&#10;KcutGG4hTLjPSlshmBK0x6yhZmMooF8qT8RVTw9Vwk/7SHPzVZ863GPR2P/oRqBhoEc3Xof93cP9&#10;z/t4PPy7d6sPrPPAgI2povTSCUleHhoTbP/bHMDW9U3SBiU8dTWykMSmGNmh3QnrviljS3+zyyJb&#10;Y+hiT7QkCHtMdc5AZLnI2DFPD/uAHqMHcF/sAOceQNKjC3vrQh0HGgpBoo3t8I6A93AhzxMPQxiD&#10;9a32ljkIZuVYwXYs7LXTnzzRpj6eMsXJPVakxjoL6YxSCUvhVMXE9nZ/nKjZe5MH1VpjtWXJSUdU&#10;ZQHEXiqffX009eXnRmJnHZk2d2N1EY/i/YzhrX4Uj9IRuLR84f8mV4rv+FPctp+siEcPouPayiEh&#10;halFORDpP5Totbba13LKstCuoolRHmItiNJNKpadgB52p+38Y7/t/PMuy65H8SvXhDpYK4Zb6e+8&#10;5RODruzlMoON7bCOwIgGWkSlUU4BpSzEnj/wNobh2GEdkWN350I8dMtUseAlVqqD9jIoumqh+pVL&#10;YXznFm3CE9qs67KERWcNUinRZ1F0AvR+tbkMkBOiah7lqMLsMdryPP+g7xSCEAJU2hAhmr28mnzB&#10;e1OJ9/90jA7R2M3fMAINA/03DN5YfTQz9MaXRcJXfT1RjcRDEu6IUHrhJC49lfs1uxAz2htHjHKF&#10;9jop9lXfp/LQ9FwWpl0ebrFIvst6/tBrS69eb/EdGOVsEzXMCS+PEjFFxqJI1FyM0eaR/aj1Y2M7&#10;vCPgVW0HOEQgazo6WFr1vE74O8A2lov94R2RY3fvYnlL7lMPkr6IXS32dghDncYxLlH/kEuGrCe9&#10;wzLT++ykp0+yGU+A59GOpn4TZDLWA82HCGWOUZ7JMK0wx2rDLrNP5pT6rHvXOWhqgtLLV7wn1fbl&#10;T4zVcRr7ObQRaBjoQxu3MftUNnvuz8OVNc+KliGHKLcrxi1ucshZzs4M22tY1bcpiKRHSxKp32Zp&#10;cusANK8oJ61UjNrOG1ptw2+3WWVZxTqAt2NF/gaGFqFphaJ1nYuWlAjnowfZmd+qjW5sh3UEQEL3&#10;SjDvfyAqx4lyavXvB3kGEeaRUJkDbXFENBrb4R0BOdSKgZ1hTbqKugkOqGJDdH7iPYh+oROAwyyK&#10;yDClW8M4wpGTQzbz6V026WJETrq2+zMXByYPyWFH5GestgoBQRWhlYq0wvWkY7GF2CnqL9jsO6KJ&#10;bzwlFr8YdltjOxoj0DDQR2PU9WDm/mdWpPxPK7wuY4y24QgNKMhdxUUqqdnQCuxQQdll6pPFFo1S&#10;wxnum275pU22/Jpl1nRzTfCEOmcXD66J+AflWI8O+FNyih7AeCUolB3KWvb1M+IR4D8Nl/yPwDCG&#10;0EjGYRJSIQRB4+Jfla9jia1KR5l7KHYuO4YmYCXGPGZ0B8MQ+nu0BEPwCYvko9IWNQUBsVBTQ72q&#10;+h5nSZ2TKjRbKOoVicEH4G90VaqoljZLyRrvK4WRbORV8u8TiMZBIkpQOoMjlSsCk5Yo/Slzz/OI&#10;YEgnXd2OYkRbsSg9t2NcCyZiiN7GeVorcu5xnC85YMo9qiY3yfvSURb/Yh4nDFiV81drUJXJRRmH&#10;OM5jopLje+VBi0RYfDYiJSxBruqKFjhxsarEO2ja6BV1oDP8XWOthhRqHCGHz9EfJzkGuXQ5DoGS&#10;ZhDl17Wv/avqhDFIXq7H+KodpHZdDAVysY/mLY+RzsWy1npSi8164QJLPmbQMpNXQ+jMeWmW++57&#10;UZZgGVev6n0Ek3p52N/gTLsz3z5Qjv7jP0bTn/zBo3m8x+u1NQz0Ubgz+ezXFpYLn/xFNLTlxNgY&#10;Eq5kdLy2uFb3qJy1oLQqi2kVZnY422pDyyO29fcZ23Nr1iJ7EtaRlfERKaUGpdcX0EeRgX5wHbCm&#10;vOP9fufjElbxDcasw8AyAaAEwI5B9yxFFoEhkXERVJknCSy2uxbEKAZEco9SnMqmUJbi3WVq1eHm&#10;Wj6UxIbFkZZpsQHy/OVYnM9GbdcwURKHKmOU86nZ1jswYNliGcMTIZJRhBS1DOcymJcIBr+TscM5&#10;qEgLmmMpZ6iuSeqYFEJuNYDDMei19TmsulocA5XtaJPBluMgVjCFcxhLFdeVvTKgBfWrZDyGkWb/&#10;hZwbbf2+OZy1aR3NVhoepO0CDSAw0hNbmjDURVIgWUsxDi1SqixkLUGLRrkdhrqWLAd7YjxoBCHf&#10;h68VmkMUyac698FH02lrNWKi+BVBExY32W6kZWw4Dxn4wNXxexL0BWff9e5OR+HZPVKH1FhICjcX&#10;z9oQfag7L0ranKfQmOMkHMXm3cwl6Q1otjGHmRNSDHM93QeNTZ0QOjpSoV+jUmD+FUC+OmmgGP7H&#10;K9LN72kImxypCVA7TsNAH+EBL2Se+Z8h++3bBXqFwi1EHX1jdwZaA5EoKkSJsljY1IQ+VgKqhuhV&#10;2d1um6/fZRt+M2gdu+nDnGm3dLXFhiLdWsI9QqwvhJ6r9gf90TE9yjJmSht4BBcYWjdYXGEu1Fbr&#10;zIUJdOPEq2YENAz1iM4hSjeEgdEo1OQdhyPkD4noqvGkAVZav6LeND2vB8vWTQohF05ZAecomyfa&#10;VcRLqc0gXwsY6jLfV0tE3RjhqnTK3W8Q4qHIVc5WQO5SiY5TdzkBr2lmIZYB9nSIjDB/079WJRT3&#10;22Sg/cXf9dJ7pYsuRKUuUFJEdSoIxzB87qAEKRU5dj4OGOSExoQuTXG9h68xIu02hGk6oiWUswas&#10;KxWyzqaEteaGLR2jYxlVAeFsr7VRNhTKZSxJ/26P2IVBcC1RGXGdPl9zjIO2oAys/qpjN8G8lGMi&#10;ZEPOkZyHuNcJP7q3kGqe1fiC8Ryq9luplW5ZyYzNeWK7TXoOCMosusqld4O4ZL0jVlQD9NDyOx/O&#10;Wi/pUfJWqnSk8z7sIZAXuUahDlpYXvC1VPzjb4jGzvgbwvJH930b66t7dKzAYz0qh2l/+b7nfT4W&#10;+vW/hFweEKiumiLOGrsGF5UCEVuCmuZ40GUqMdxp1j3Bdv85a1t/u8uK61lUh9otAQksglEo809a&#10;2cFWXxzrU+LRY6A92+dBRB3krl8vqDD3QAbL/+bQN0ZAvamBdsWaHSYCzsVbbQBDlo+mbJgS1goE&#10;ul6GeCfGpi+Ztq1Ay1mi3qHyDCBnKU3FPE8s8QnFOCID6TtXjHLZxQD6FcSdqg7X4Moa7O5BT5iI&#10;U9C5HIYg7gzgYUXBsscSldH5BtdVxwT2j5OCeHTf5u/xz9Vh/uA+p1jYg/xo0F/bHQK+5kMoZTl8&#10;rUhYTSPkuKi6AO1prKui5Ajog7p0h/kqw9meI7rGHrQAgyeLAzY5TXROymUCxKN2jtUEvD6BqK+1&#10;OGTNjG8Co12yAXeKonw+oYi7BMzOPqVvLcPsrAf+pudFfcblIAU9nB/lm9ASEcJE1HRVP+Yjz+pQ&#10;ImuFeXTPesokm/R47tGUPVZI9GOHS5ZSU3acKDmSfnf9ka5J9o6oPnbgceRuOMqiuav9uKSwtdJO&#10;dsFtkcSnnxNJPmHno/wOjIvLaxjoI3AbCrmrpxQK/3pDKpo7MVQerHmmgbkYWbZv9CdWqExkMRui&#10;3pIHK9Ni+RXtdud3tlj1gahN7FO5FDrC1aQL5xej5C55xYqwxj0nGGhoB5Hzo2sBJKBzBSY3UG4c&#10;dY2BQWypwJLlmgsRDDHRcJ5ouAQU3RNtt0y0ybZnK9YD0rExUyHybbIeDOwuL3dBzCWSIv8rQ0ue&#10;FEM+LHjaza+WM8HIitRRQebXBSfe0WREZDuMYsSbMKCsjvHytfQhT6IkWLUmBpF+4DzpLSLtySzW&#10;3ad65VwQ7R94zjhzWKBIDT9Q8jLYm84pIBwFeeCaH8PPYnf7CNWQhsBRqJ2PH0tRLW4Hr4qged49&#10;BKYt+DyuPHctdx3krTW1itaMse7EIZmEsZkCazkGNH5eG3E1ufE0xjpZHKb7UwFIvWR5oT/kxRPl&#10;AsIdciKD9IJcgyAd8+je1IpV9yhCZ6qgk5Z+AjkRqpKgc1x8l1Voc3nWq+dZ4sySFdsGGXONExrc&#10;IBu1Gx5UgdSRkVEMWfCM1JkaGn6lwiCUcfxiNTpYjX7kBcmmN183il023noII9Aw0IcwaKP5SD7z&#10;1ivC1W9+PhzKpKRJLZ1cLXYxMYuE1GEkx2rL0cUmnu204vKkbf7NgO35Mwtff9JS6i6lqINnrAjZ&#10;RhFS4BxwLkSD3g1LQghuqB8Cd4/VyR3F/dTL0mRIPJYV2cqJWiHrJx2gKLkXEYmdRNM7yBX3kc/b&#10;SUI3Rw45y03LYbwL5JULGHAnczFEEfZVxYhQ2RoovGkLIS7j0Xpg/ILIPci17jOewXvrS1+MY9Vz&#10;yIoS61B6HLzb5cvrRjU4gJPS8ngc7mLUDG89Whq5PlpxaP1RD4xu3RRnlSgOzrQWjQdWWpUCwbjV&#10;XQE/OTcUinY9Pq8Z9GAxD5yQ+r5qUu8e5VdVZqQ8Np+KAs3L+Gsf2ldTYY81gxZMYRp2VoZtcpxI&#10;nJ8noVPdhsFJZvuI20Reo7+xexk6/nGAsNbU+rxygzkUuFTB81khPxxRugR4u7etx5ouabITnzUL&#10;ve+tGGd6sEP8k6iJ3xY99357RjdmdQcucGRrq0V92ogYWZ5QqYRf8eZE83/+91F8tB/1h24Y6MN4&#10;i3ND//ROjPOnxYR1Mk9NE1kLelTWWgs5D9KBNxGDBCkqsvU+79750Rdpfo6KxCEikP7OH0UHi2xb&#10;aLv/uNNWXDNsLYiONGeoZ8YUSVykQm5aCkae++ah21vj7LvUQqzj6AnUqltnbz8YJj2MQ/VXu1a0&#10;5HaOc3Hz4rlh8sRYMwmrOIOahVyRnGhJQSMBQcL1YrSgnaVHosrLK0qOpW0w0mL9GOMBILw9QwVb&#10;HJtjuwazRMf6WzNRM52KeF8VZrQzjHVscsUlikTDfI1glJOcA5lmz+sGThd5Yd4b8/frpIOIsv41&#10;JqOEYyRDrJfShYqEdX0thXoEG5CjfA2UA+Xf12Ln/SLewEAGi61Hz7XIVj/nRwgs/Vh+XvtF435r&#10;ZTDrOeBgbgXl0lwf67rOc99cCOZEEGkHyECQ0w8QAxlOkZXcoajB94L0vUmD57RFWtPfHBz3e+bn&#10;DItdY5PAAKd5xUtZr0KYWszYNBD2SZChZqbKNsmGrKWUsXQZp7MkR0g5c+1TMx+0wiHwZn4NC91/&#10;r/sfnF0wnjrnupuyLzJUW9TxuAXp5GCOBE+hJ+1r38GYx7FWe5ys+lOn+40mczb1NSGbfeEMC0/q&#10;Jsre7aVTVeCbmJCdKtG1f1wNalQqGcwxEQ4PvAVOXd0Rq6dYNKerfp95GiGjlsJP+kKq+WdvHo9j&#10;+Gg4p4aBPkx3MZt5yWdjkZ/8q0g2HmGNVj8bGC/oneySX26YQpL9Uz4OCKtK1KeFJ1LgQaJ+uWd5&#10;yfb8oGQ7l/dbaqCVyKTD4VTvasOx90Z5h+l6x3q3URZeF1JjEQgg93p5jhZd9ZaGnY7DoQgtLCY1&#10;41WUFKJYp8RqgqyzELcyipIxvLvKaevB6mylD+/OSsr2EC1ngam9SQGru6BaL2li34q06xD1WF9X&#10;Y38HNwJyamPM/UgpZ61A4l2khiZVszY1WbGJ1O124JxNKGetA6PdCjSe4H0i4KkbVILPVTDUcgKE&#10;eCi14OVuNadnn5mugR0Hd0rj/l07J+y29ElRW/DCDms+hxI6RE7KGGkv7GMdkrPlOgg4rF7SxjjF&#10;nJl48JveraoCCSpVYfp7JULpqV9rbf3F6w5+L413HuwINAz0wY7UKN43MHzqLbHw0oskSRCSIpdH&#10;L6NU/6mji14CpRcPlROtRTuiF63qS4FdIzu6bNv3c7b1VxjhgTIRc5xIhIcH1nDIc4Sy74osx7Dv&#10;7CjG4lDfqojKDTTXo1dJ0ZBHSaAFsJgTpQoEJ67ZK0uEDkSsO5320qZMuNV2AIxuIee+OVu1TUiV&#10;9oTbiAphXAuqjqYxzNQWs4C3lbqDqLWWm1bv3Bo26L9tbEdnBDCxTtIrKBqvsdrjqi/HcKcrGesg&#10;kp5DV7f5sbzNQjZzMqzyifktROOwzXlFIZvFvMGMYHmhVQH3wGN+32et1Asj82jZVHefS+esp60P&#10;AlnKTnrFbCtPIVcd7vPa9gBB0WoUjIeH0KMs8/QxJBcdZk0KhYdxaoXK8XwWTr4pmvzPF8YTT26Q&#10;x8ZwQjUM9BgOZjn/p3Q+/y9/iSeWnKHA1xD/EMSqmG4kJaeRDo9OhTOtVWqh+psiD0JB9RRA5Ylh&#10;9HozU2z3rUO2/lf0oH0gbm29sy3qxxJkmuXhkYiGjqxGG8DEx1jeDnGlIAMAU1qpTS3YZZUI4f1r&#10;wQ0ztkWcn6F4i/Um0rabvOamMG0xh0u2fRjZxEir9YYoIwOydnIrEVdQFhwwmYONYqIQLO69GeFg&#10;QQ/+1zDOY/hojHpXSch36mVcBJ4tM481sx0FUpmW7hf56gQ5/zi111EMdgoDfT6/ayM/PzVRJroe&#10;9Fe6NMRcGeb+Bzzkioy2nFYPpxVBjk+Ie9QDxgeSTNlSmeoByHW9TT1WPWnQTnh2h00iVKhQS12h&#10;P3UF9KGKIY+pa507oyNi3Ac8Bb8FYtdjpJXokd6YHhX1o69W2ndY7NNPj6Zee8+hnH/jM389Ag0D&#10;PUazIp//zvxI4W1/CYd7u5zMAaSKajWM4H6HSwPCz8FvedWnii2svs3AdQHZBu81n7TorhNs5f/u&#10;sIFrETDINJMXVd/YMM0tWvlM3qGnChCwK2O5OhhG+hgrTSGjGZDplFP0gjAiZ8LlcixF7XarDWJ8&#10;+9JT7AHSkcuA+bexcGei8y3P4iPYWi9B1p4LVv4RqF+lQHKUFE3496wseUREvO7XWbK13KqT6Brb&#10;UR0Br991F8pLfeRgSrJUTASlL9y9wsAEqZtgGYsA4ybJYU+oDtqMSq8tTOVsXkvYplQGrCnXx1yi&#10;DExscVjhMUnr8vNwlGfmUbKVYwNwTltZD9pxaio2lKTpDSSyjktiNvcF0yw2C6e9pRsEiha2THDV&#10;AkRKo5zpzkGQo6MIHIa53wdBXfKm8zyjzcOVyL+/Mpl83zWPkmE9qpfRMNBjMPz54Y8/KVz6zM8i&#10;se6mkDxyN86Kdgvea9kpFRKbGMVWrdCaDlZYkfxbFKg6NtxuNjTVem7rt+U/3G7hDW3W3tcJ3Ifh&#10;grVZJLr21nRswZFqrE/PfasZ/LEVKUgtSouv8s15ypn6iYT12gk5btVQGLZ1zLZa2rohBmXjTfjx&#10;5KBDze6UiLTlBTlCIZSzd+a2DHVQR1w3yBqlpNjBD70v/p59IzmK29Z46xiNgPLJypFSEe4ynzIC&#10;ogt6ARu3UipjahwRgQUvopt+7k0FzTNjiKmkqbVuKQ5S2jVsU0GUTkhUbTKvSZQhTiHibuVvMtQV&#10;WM+Plq1Mi9qQyrJIcblACQpuJfL22RT15rPyNv/F063zEhzX9u38Gb1vOa7ewnY0W+AQyQFwZTvv&#10;0KUGHhxLyoWCwEstBAlX/Eui+f99cTR7brz3r0egYaD/xlkxWPj3f0iWPvvdaKFoZQgs4SIKPC5o&#10;3+d1MMg8sLjI0xTzdBRbQQpPPFgJHiIESKo75trqH/TYrusGbDqqYMQCFopD/6gg2QmrMlputnwS&#10;VTA9nJCgfAFjYfPON17mcmzd6qEEeXbkJwcj7dYdm2r3DsZtWY5SqGITrfgm2SCRdAYxC/isCDRQ&#10;rkMkUA0PkKcXyB8woqOuA60oPGAbe9bBS56CPKTscFAyFNRHuxSIi38odGvA3KOYrWP+1iiGN+CN&#10;10qLuM9iWMjhSlbopex8BFI/KvnBFunedkAUc0eNevWScqQihyn3SmQXRY2ro9BnM0tE1vRiRuLa&#10;OjFgJw6tGfNzP1o7FFxfJigoULoprQMFCzHIkKl8O005irZuwkqb+MyEnfb3nRZuB5qW/Gqsd3Sn&#10;K9Im61sZrXCNu54Sr+nnuyLKhDHU8yI4QZJ3Ha6+6BMtLf/3ntEdoPHu/Ufg2Fq1x9m9Kwy95Mpw&#10;5WfvDxHlliEpoR81+jPM0ysjnuehCgxIHA84xO8k4ScUKYwaWO89Cdv6nT2WvAuJzmEMMcZrPG5h&#10;8oHerUeCBip9CnxtvGqdr5wEmOc1kY0IRlPSmoPUIUvrOUQkq3zwQJTWl8hvroVhvYmxWMdYbEGH&#10;qh8oMg+06QtCkExubI0ROOgRqJe4qTysCcc3VchYOzKaZ0Cgmo8TewqSu5OKu5lcGVThKPkilRRX&#10;RYCMHdUBmnFh5qOkSsUUL4r57xrnCK6oxI40k3gT43FTigh7yRMIgTI9ZJl5Azb7ZZ02+VLIXokB&#10;0nB9XKcarYBICJVQ6Vr9GavxNvY1z+EXD5e3FvytwBqOSKU6ibXgov+XbL76HeNxXI6Fc2oY6EO8&#10;S8OZt/1z1L75xWh1gAmrMh0eVCdojW4roiQVA671kACvt4QMKDK89GhutdjuKbbph/226af91pRp&#10;DfiXGLYkLSHH41Z0uFDhjBoc6GwDRS1XQ9JL3YiAwcpgz0UR2Bi3BOUa2UgSolebbY132qp83NYO&#10;Vm0HEH8WozyMljXtGHx90EIj6FolUY2tMQIHOwJa5JT0kCa7lLDUBiWFQpk0xgeBeJtAt2aSJjo5&#10;PGhnkZKaXaDDV6Wf+aqa7KBOW5XbQdKI0jwcyarrVAf67eJJCInJw3sYj1uFa/I6dZVG8fwMpQat&#10;vx0C2QVTbcIVtLqcjjxwZJej4jHC4rA6o4nlKgij7gs/SKt/BNETlxWVPoAQLEasCtJXUNrp7K83&#10;t/z0ivE4NuP9nBoG+hDuUC7zpG+Fq7e/IhrKuAftdbTki+VJj3ZTGXMAEImZLOYqxo1f5pa027Jv&#10;77LQPUmb0DvTGaeDTd0OYTXnEGQYh5vkCQNYMcgf+7JInquANrVMtfK9ipzLUuiC5JUHitwaa7HN&#10;xbgtJVJeH2q3XRjrISLlIn8vMhYStYiqfSKfVctDxQEF8pONrTECBzsCbmdEMJOB5lnVzJTgjOZi&#10;CLQnB/O7SMlWE2SymcU9dgKQ+Lw4RjuOYAqGvDPXb83ljGRB/DmtSiTIuR1B6VKgpFZvP3KwZ3Xk&#10;3leSYImcEmouY5Km5VwLOMmK+Psv22mnPnuKtZzJc9ky6Llp1X7so97VznNv5YMudYR1Tuk1omuJ&#10;JzliARReJWr3VquV0//U1HzHE47cVT86jtQw0KO8j8NDT/52qnL7ywNZRykoYVA1ITHQXlo12i1P&#10;3A2JY4jUTrLUbMnNcyxzU9iW/c9qSw0meaASGCeE66UaJoWkAGwb7VGOyPudlKWyKI81VLeNiIEQ&#10;MZAFiWyq3WIfil174pNtW2Sire7J2110zZG6V1+kAwi7yRc8ONieeawQKQeKU2oaIJ1nLYZ6+Ecn&#10;W3hELr5xkHE7AvUmT0FVQ51nEDShaCn1A8WmPL9dkjIcdcFVounW/KBNpv3myUC/p9KXeS7VGG3l&#10;PRg5fc16NUDFW2nSQlS19dTVJ/n9eNyCtJJ019XjnAiXVb+oFqY8X3lqyLPUSs96brtNf94MjPRm&#10;1qJea5IAUNAh1FXaajWKD395bqCdmamMtK9VzreUnDApq3xl/i3J1A8fH44uPIRc4Hgc2cN/Tg0D&#10;PYoxHho497fxyJLLo7QPpJ9e8Ek30Mw3vUYfQCMoAlyG8Ea5Sr3upg5b941BK9wQto5eWCxM8lwC&#10;Qgy1i2KrpooQw8gRFdT3dRxugWKTWgIqD0W8oQWABcy1+1nENmKcVyQ67TZ0rtfSiGIPi5pEHD1v&#10;LVVrPqfmCHHKXwQhBtKXkoZ0LSQ31A40ApM3tsYIHOwIBIiO5qRSJIJfFe0Gzl8RklQKdbl0IU6q&#10;SYI4PF/U2mddur5kbXTl6ir22oxQv83GkZ6bLtr04i5rppyrSeVaLuEqxbIoBnp8ckMkg+t94rG4&#10;ZdYpVYfU26i2ZKZaId1tfc09lnxMwha8cpZFF/bQ9bQb5EoBiBTYDi7ykMiPi6AwHkGLNll4PguB&#10;VTegCEelXL3oT/HUt58cic4fn4vYwU6qI/S+hoE+yIEezJxyU5OteWyoRAkV5QyGmL9b5DIkL4/y&#10;eDi96cTotgwtDJuHZlrh1rjd+bmlltiWttbyRCiqQQMDX1yU+5KutItx15sojO44R+LdRRjUgUaz&#10;BEBilqE8KhdvtnXUGi/ON9uKgajtTk5z6U3BjQGzWvKMEiORfnJQuiHCXV2DWyxcb9qwn/OzP9p2&#10;JK6rcYxjewQCnfaawZBErM8oPbM4hTy/FW//SvqEORiFABKVzrUY4hiVYQHC/F4566Z8xroglM2P&#10;9tvp7RGbV9xpE4vdGOpBh4UrctbH4SYlwaAmQSkjStI8yFW/77LlQbViRX6LM70HWL93bo+de8Vs&#10;a76wz8LpXq7ds/eBuF7dWoyEcPu1K8WlCpS6PK+a8Oj5Vd10CyhFFsRh6uJk/JfnRSOnjVJecRwO&#10;7mE+pYaBPogBHh689Jp46K7nu1wmEzlEE/N9k1UTT5NxL5si+H5vOx9+FIOSPGo2CmTN9/FSQNoo&#10;QRDL9U2yvmsLtu27GWvb3AwpBQ1pFpEwfwt5W0KVm0iaUDm0oBOVyhoO96ao1uMMYDGxVgOJREWx&#10;QTSSwxgXgbBlQCW5maS5RG+ahxlIHh0n28lrdXSCLcbRWFyIWW+sg+qMJvLKEplQ+RNHUOs6vHRX&#10;8pI2sIaqJu24r0lGvSnDvlVhvyZ4h3sYDv/+H1TSpZGQcyKRDonTiD1cKwNzTXKRAzVW1Lt6tCKI&#10;IRg7TTIXkHDjE/fSPi3CEVjKQWMD1eYfYHM1KX0+yKfWt3qLy7/+xD7dteBv7kbyUWGhBxdpHf5B&#10;fegRak1A/PyCc6z1A/MUkp4r8Sc8TcV4RMDCNT81GiIz6tnVVUZBh2K8Esz1zsogUqN9dkZi0E6m&#10;pHIC5Vsdxe0ujiOORRWhIfkEqjiI0KjC87qKYt0xCLqb6Vmun89hHRNPjemidWypgGk8gueu5Mzt&#10;4HcFxiCbBMFrKtj058dt2jPbzab0Ur6Z8V46SSezsoAhr6pdAeoFd9/5crjZQTcf9h1cYzCfamuh&#10;5geGuyqSKA54uXjen+Ppjzw7HL+s/7Be+zG+88O/0h/jAzQ0ePm3kqEbXyECl5IyVQgke0sQHnpt&#10;7kHXHrr6YqURllHCK69A8CoSZccSPKjdrRbqw4B9ZavtuCVvM5HubM5SmsDfs4iOKOeqh+ZobcGx&#10;g1hDz5p4rBLJVyMbed5xnkUtWFI3y6sFIoZ2T2q6DZBHXpWN2mLqljdbJz93ICSSRjtcMHeQOxdh&#10;p7EFI6B8u4+JXj5ntNrxtdIULOYooOml3LveVcVQV6pNHhHWWvbuVdPSwlhhfkrgI8Sci/CKQYYq&#10;s/BKw/yAmzsDDzbOgROmxiwHmH/eGSo4l32bFt+gCuHRvwWIlrqrpSAtdua6bU5oEOg7ZKfBju7E&#10;eW/N7qRLGf2ZhXxxvwrIlcLN8ucl6LYmZ0ov3aejy/zWHAnaz4p9Lehb51W13hbqxi+I2PxXTLfI&#10;nAy56Rwyov3utkeYG/5e1W7petRwQ8vEiNQYOXDMjKApe2CoS/BNqh0rKs0/eUw0djoeQGM70Agc&#10;PQtwDNyPocGnfice/vPLRK4IIf7hcwsSiYsfHGjbP5LeL5oohOjHjIcZQeC/ivHNF5tt8C8dtuF7&#10;uyx1d4pyj3aLUODv9dRA5/Jq5W2PVr97LIc0xjVroUYYEaOMcyHoSrXMUhDCILflKPdi1eknKt7S&#10;2mnrOOeVA7NtbbVga5Ix203LxjCQVnOOvDkPsdoKNgz0X98hlZ+JxxBEHaxiQIBCaCRwI0hShjKI&#10;lgUzqjGBojpgSsg9rgLlcpdqPRqU3lWZP3Iita9wuYl51eZztgwsO/JWM7Ae9QRLQtUdgwPMcz9e&#10;ILW5L0J6qIEfy5k43vYV3IcCIjmKlkWKTMKZiAOBTyEHfVpTxs4Nb7D5BdxTCaoUeYZI84gXrTaa&#10;6iqlcsOA8ClHfARk4whddhBsBG0tgzsafC8kIZvotcpJBZv3kpnWdJ5ZZtIG58ukqbqI8Oy7fLG4&#10;Isw5ta9Uq4ADbzVFEy9N80nqQUsFIZVCfOKSeOxX50Zip47PBP4Rug8jHaZhoEcYmWzmcT9O2J3P&#10;oy16MKFEVJLyjje+eLjhfOgfWUZZg5WdTqDog1S39fxx2JZ/a7uldk6y9hwLMHnoIjnsCouz9zsu&#10;tXofaNUMH61Ni4hDcYJVuf6gSxALPWGbGlDkWaD64222EUb2XYNpWzkYte74bKLlsA3QuCDPkMX4&#10;XIoFSjrK6s0sGUBfBBoR9N7bWoj20q+31cqkAcJupMUzZsGLUvLiQalU4dJBpOX9lYMgRApxIfEg&#10;+CGiUhYmWbl5E18VmUjQBSnHGPthTYwgvejyjwfctKpqAZWjUIe7BY+opCjQgNdB/Z7xvUfWdd5F&#10;Hdb2eRoofj3atwBRkjY8skSQHAPGhSZ1BVlRnNbcHptW7rEFoT12Gp2l5iYL1pLrgfmdg/wIDoUM&#10;qVIKIqMV1UZWrVOP5ub3ziOP4P7V4Gnl4qXANpTqsZ3NQzb/pdNs1osRC2rbyPuGCCq4bjrmMckk&#10;9Q8bnA5zqp8+0OYyw5pbwbX7gAnjr/ULL5bPvDmW/u6TwtGTGkb6IePXMNAHmFADgyfeng5tPk+5&#10;GY8S3PML6vs0uQ4q1Sa8p+aWSoZbNYGVvjNs3dd2Wfnn3daM8Eg+hIZ0fDdHoIxKDGgmcBxGaYyo&#10;x9mWQOJHa1PJiXJUUkgSiUt0rgLjoNrlvsR0WxVL2N3IjS5F2ayvMtWKpXYbTlJnyfsTwKoyyoq2&#10;C6rBVA7vCOTNj9ZY/S3HLUSJjVnYYoy3Cn9Cng+UyIPymCqtw0GExFSmpEdduMKUq2gRlZMY5Ill&#10;RInIxCYWulOagpPXgYHtJ6+6x0pShkKzfOQSwP0MtE9uRc6skxj0sJTf3CMIrtB1lkWG5HwEU8oR&#10;CJ6P48dAB8ZMTqegakWaQT20YOEYddI59OALPCOpYs6mFbbZSbEeu7CF1pg070gjgNJURPzEW78E&#10;bTS9Gc5R3JRS09oTIDhCR+SsqbWr2pIELGzViQ92orx2QcIW/v0EiyzcynpGn3kINZofXmEByhaF&#10;pf2wBrrm3ARzJpg6VprAvO1hnp56RzT148dGYo0SrP3HsGGgHzKjhgZPvSkVWflYxHxx8NRkgqgF&#10;Qyk4MSDlaCKP4CnWR9NRIz2+UtXiB4xYccNUu+Nz6y2xNG2d/c0O9xZUdxkdAIrkZwn+A216LoiI&#10;KJi9R490443uuc4EIZiUu/YkOmxbYoJtQ4Zz6UDSlvQXbHDibNsDtKrcdMy72QQMc9UrCzrzulPP&#10;WWrcjuIqNI4PHSm2Mk12WTS+jfu/xw1vmDF1aFooSmTAHZ1StZMxnWG5InlmBDQEXwtqrlYzFk30&#10;gcIQpYW3w0BusShlQiHqdvNEQdmhU9FInoRZHUkLXnNM0XNATENb1l+ea9QSXaIfGoTFEsQoGWi1&#10;+/T2IoJm9aqpRwUY0aM/gtZcFg8jrnnOs+3lW/wsZClGY4o8yncFygk1RGl+Thf7rCW/xxakKnZG&#10;a8UWhvqsI7PdmmmB6fI9RNVHcxM07YmN/QWGagZa7O8ICodh0lj9wPWZNHPs7JDNf+0cS8zEGE/c&#10;TX91kBrxxoSqgLoceKsRH/f+UQFPsL4pfeYBAE59qbrgrmj6h5dGoqePz4Lyo3CjGgZ6v0Efzj72&#10;J9HKrc+NUedc9cgvyMNqMjky44QOjLa6tuzPenUIXAQd8ksO3/CSdKeIYWj6DtzfSn1zn0UXw3jO&#10;t2CUeTR5MMI0eYhrQab7lSuSEQEVo7z4qLO3x4wkFlhHlxDxGlBtguoCIQHljsQu108SwM9TkCz2&#10;aZWVJ8/D2ZOcZMthZd+Xa7LV+YT1RDsx3Wleyk9rXVbeNMeDSntNBgAbEuSsOX8kxn0IVSamaEN5&#10;7CBl4MVVnl/dp8oUEHCckeznuP/09GWkdrfG0No7IauWU/X7qogxyAnre6+b1Xl7YAGOoEXZ2eyK&#10;nPadTyAGMXqSVCq80l77mlm26LS1dBeirAVDF7TEVDlQzMldVYziyuXT7CtfgmFrJ/MOImKJP5Rb&#10;A9JifJ1dfGncPvCWtZZIooiV0vkCb2PQv/T5iP3gmlbLVibrTtfGT/lPITzMZaKXEEgIKjLUveaJ&#10;5Dda58Remzxp2E5cyGcoPwrzLKiEaChTsTVreq1/sM16umHilqYS/U8kume8vKpGE1d8H0HxjJFK&#10;l9QoBmdC56m0jZTyvCpA7VCZP56Dd0iqbqgCJnuQEgHu99agPsmCnsN6HA9hnMdqbXWFrJojqvPS&#10;OUnwQ7rckvwMuyyo0hTSnhcDHChcOv2lvE1Fpex0xvuMeI/N42s7bTHb8kMYdsaKtUXSt1o2NB5h&#10;uBx6VrxnswymN3gJrmLkFNvor1KORZ2X7/utBbfObfCFTAMuEWOuhzKswXjOBqeX7TFXTLPmiwes&#10;2NxtCZrahIaZ/6iQaVq5GExwx2rGX9fgF7bf8xsY6AJrUJT5EVZDH+ZsvnzR75qab7p89Ffy6PzE&#10;0aUQjqMxzQ4/9ZuJyg3PdalNBPKdlON2YB/E5zC3Tyt6FTNltYAEdjpY7EJqDylGIw9rFM8wNDDZ&#10;eu6M2Z2fXW9TB6m3hH1biEHc4SmMEpkKQlKJR5nuOns39iNjOZZb8LgENcaq/5RWrmsJ+zXiLMjw&#10;CAP10pLAsOb4/XDzJFsRmWK3gQAsp5PUQKwNhjm5ThadICTe5+gKkhVTVVtw/rWnne9KwLIBkIqS&#10;kS+4QZ9q9XwOwYAN/JBaSsARCsVvKinbt2j7jv2NWjDGboAE0OFG+O6Dph7yVLh3tT7EOuuIK5qx&#10;eBYh+VA3qgW0VGIBJQcZlDcJ6lMD+9Gfl6ReF8zfZo+/8GYW+LTAUkqjBny/5fJMFn/GIbrOzlx0&#10;mf322rwt34AjVOzirGhMgpErUdITAf5uSy62OV09Vk2uZn4xF9FdLke3Wjw5m312eO467I6FxlXn&#10;q+VT54+xV6QU3WCzp221l76wxS5/Uru1o9Ucj6+yQinjzN6K5jP16yX6DeeHO+zWO/fYL351p913&#10;b4sNZU9kbOQAYIiJEPV8uAMQwXGjBWpIjHSMdYlQK4JTIbJUFT5HudrmJUh15rpkOKXjLtJbWbru&#10;PE9R70SmMDUQsxHM78/dUdoc4XCvtAYKaey4V3v7vcsZDcDvYE7h3CVU388zs43UUD/ph5XDTXZi&#10;OGGnds20UxKbiajJUxfR/GZ8XG1euVkdSEgUl1orqHPmtBs+1TeN0bZ/4xlf7upg1948nn4rJUBu&#10;J+SwSUV0GlZn7b7Pr7UT+lts5tOmWyHZ4/dKs6mmvu+BgJ4H9Q4IgoEDo4Fxr45h/RPKRloFqulT&#10;swOX/DTVetNzx+gSj+ndNAw0ty+Tef37wvbdVwX5IAnKa1hqC8NDbq+8SpVJeMSsshZ9xjXxWLyz&#10;KYskE5ZlESn1opz10wHr+1HJZkMMC8kjlrY0hlnCB4FkpfI/hx8WDDzvWt6MBUOyoW5M1JyD/LcW&#10;TuWZVLtJPQWLapMtS0+xe+m7vIbmFdtp+ahuUkWERyq11o2jmfUxcqy+sLmBJRevKF4Lgef1MfKV&#10;Zo+4fAFSVO81vLXoej9DX4fFRnPsR3qvSHAhRX218g+/H2o8Lza0gydyJbhf4k3JOSkN4IgpSmoL&#10;xsJvn5bQQ+S3MAcGM71+TM//6nq1YGFkw9EtwX1TFjm5xV75irPsgx/fAHQ9zSOrSjjjC3mEz5Vz&#10;GHU3XAqB9FUROOpzacbVi25rEa0fQ21INdfhOeS7LN10m73ohTvtFa/M2YQJyzjisNe/y+FMgIhU&#10;dC9q6lMxcubJlpg9+UmT7ZJLu2zFmor98ifL7E+/W2M9udMZJ5wBOTRCVfjec+Vhrs/z2pJsVY22&#10;0jl8pTIigkKXBlr3XLX+LvgjPWgcHiFQQjKqnufVUMhxPvZAvygOlMY8H4VAifOeC3XZQLHdlu4o&#10;0aSj2S6kw9TpML8nV7Y7IzyKqpn4KUozuUgIY6+e2AnSbpoPSAscvY150czxSzu6bNWXcpbbXrQT&#10;XtJlxUkbOWf1E5B2Qj3yF+ykeYdx9jXyQNt+UTX3N6pKFlv1nOGhv/98uukHbz56Fzo+jnzcG+j8&#10;8PM/bXb1O0XwCFbkwHgGUOeBbpLgbkUUigox0M6twPjKyU/iMebTlh6Ybnf+zzLL/ClnM3bNtjQL&#10;TYFcYgAxO2jK5wNhBEXTh3urw9rKDUcdZta1yUgix0nryiRPfAIZ0X5aPS7jdReM4sX97dbD4pFP&#10;NdswEFeVCMBb7fmCPbrceIhrRzyRqwbyJzqSNGKJdIDGIp2dSv6UTjrKtxJdOMwX38nzTEQK9L8P&#10;FgsWueCmjN0K5Y0PMIjKr4aLHR6peTsBSG8yBuHIdotENlC7vh2j0m3zT1tkK1e1WC6D8cFYOdPe&#10;0RM5GqPvMsbI2/DwnqCmWUZzPyQ/xHmF9Qe6GiRimzCKJ9nVP+m3e+9HKEKwcVSRh6I3HKdcgJIE&#10;BloRi8aXvaeETNRETzxlIwySsj8v4yPl0vp7e8uby/bS5wFVksgQSa3I5yOQd7zML4bzImhaZTU5&#10;5cVlcEE9ioOWAqY952Sz0991up1/WsXe95+3W3H4cdxjRGkEUZfauBwgclASuYQ6ZiQ0YLHYGvLa&#10;6l3OqzCN85MhUg5ctbVoYZPXVJSoRhZCeDwaF5qy97k81pYt3VStK7SpVAoI2dtypMv2UOqwPdxu&#10;W/u32NpEzs7vQg97aLdNHcryTKoKQgIqDi4HbpqjCEImjh6CoJSLiv3ac5OB5+O260cb7Zb1O+2C&#10;f55shZOYr/SnjzppcB88HuT9Rtq0/gXzNqJUCrnuGCWZsdJP/iXf/6JSou3qtx3u9XE87/9Ym+lj&#10;OpaD2bdfES59+51OABM71hc3olpFIAc0zjp8sBCqBEUiHYDVAbdG5gMDll1htumbqy12W9RmEZ0I&#10;2ivgGSqnHIA9QdOLYFIe2S3IqQaiI2XEE5R/SuZLyHG22pbERLuv3Gk3DDXZxuRUyB+qfRbTNLjm&#10;KAiAFgydtpSVRrOVWWjV67lKUwKv7ZU4B52DIkRKbakH7OSzMlYoVG3JXTNRGjuF8deCTLSEU1D1&#10;OmH9XD/iWBtoTAfGIEoOPRre5B48dHtLJnfZokUpmzY9Z2ecmbK5c5pszqwJtifTZK9+/VorSJ5V&#10;Qi0k2UMqg6qORMJ6hJGCIJhVhqPGnnXtYy1oRJolbzzAwqygnsglGVlif/d3k23p0s2UZS3irSr9&#10;A04uy5iq0UiNM+F3TFAwIHYciJ4FPYSohjuHIiSWMZwoYcUo8Xr6U7fY85+XsnhkOQYYzWScpHh6&#10;J2gJsKWrUQvdaHFIHAABWz/AGEnbTjlSsRCy7Odee/rTZ1q860K78r13W+/AGUHU7sRKzTmeLV0W&#10;sHYittne9c7ZFqNeeOnK5bZh0w574P5tls/B5i1P415MBEZvc9jdKnIO1IBB0LZy/w8VSBnNLDx6&#10;71UkrGdJULHgfVfRK+EE4fjKUd2emobyXpfd0dNnFySm2PmJHjsxstu7a4mdr/ys8vtFqZP5fg5x&#10;ro3BEKgGX52wonT3SlNC2dUftx761K/6RNimvafJWqe0kOnoAQDCIfekNpwKV0Qc6eD7/YH0oHL4&#10;QZqJ+Rb5zVuHht+0uSn9xc+Owakfk7s4bg10cfgTfxcqXflVsVu0+EjaUqSWfbnnke6njEVgyAXd&#10;hJAKjBTaeWaA6Na32J2fWWUTV3fY5P42j6wHUuTeMIhx8jdaNn2RdGPzUGbj4Zs/QelhYNhkmAss&#10;ekMsmsUYnjy12fcSRV43FLPVyS7LNk+wJI07wt6wIoDCA7JKzWM5lOC12upRm/ZTqe625vRWS0SX&#10;2qWXzrHXvdxs9gnkHItJu+3GhH3yE7+33uGZliFCZAVjqGXUNXaHcuBHHtMYJUNR2NDxyEbr6LiN&#10;/GuXnX3aiXbBxV00s1/FXSLiY7EJVSR5GrKm1rnW3L7VMj3nencuZIw9xxqC4DWiT/ewp7H/del7&#10;zQtQBKLxangC+wZqr8DujmmR67UnPmmife3ri20gPwPHTzOKvDUGtCKj7vWmnjsISIecUDJJyqYm&#10;6yjEp4zhj8dY/EJbLZ1eZv/+pgVQxO5zYywRHcNwa1EtEdnlCqfZtb9N2NVXb7Jcngjv4jY7/7xW&#10;u/RCFtLYahwGujpp8VVkG11rlzwmaS95UdL+99trqMc+wctnjOjeVdEUFeNAtKQ22rlnlG3a7BX2&#10;rKd32lCpj3z+VNu0IWG3/Lnbbrt5k23dmLbeQRyD+AQ4HZh5nA/xBIRc7SMQPvK9HS/vEFNa/koE&#10;hyqGoRV7Ww6XOA9y2EsIGQ2iuDeANG5fZpOtwVk9L52wRe20kinutrbsHtEx98qDjs49HttREAqi&#10;aaKuXzmcKAUo6T3U2d/dbHd/aLVd9KpFlj4LdJFnpBQXZB1UA4wYkHhawydyLSiqf6MyviE++9XP&#10;DA1+YnNTy7uvGdsrOTb2dlwa6Hz+WyeHsm//qUQDik1EFjw0TmpgoXFPz9ujBbXPB9xkYcXCFjlE&#10;q+Bw2rpXlW37hzLWumcydcwxolLBpiyJxSbPucpT3heWC3YM1MKC8pTDuzlLU6xsDqMMZA5xgQyS&#10;nLtzJftpdJJtwDj3JKfjl8OmRA0pjBEV9KpcofKCQRlJEAUEjM/RQWwiNIVtD9Fcn82Z02NPuHTI&#10;Ln9Kk82fu5Zx2OARWZWWfpc9JW3zTj/RfvzDYfvxryss0jhP6pGtCMojsv3w37EaMmo3w6WUXXLJ&#10;ZPvAx59k6dSv6Du9iQhOcwJCFq8qRlJQs/KnkdigPfmpC+xbXwa29ahVKl5EeSLOHYoPIV13weM+&#10;12rMcGcwxzBWJTvngk4MajeAQhISUczaOzbZi198tn3989sgdrUze6iqlQSrM6br8pzBiYifk0ri&#10;4HgeRgseh8KQF8rbLJa+y974zkXW2nwd18HyD+GtxJwNl1kUSTts2HCmfegT99uylSdgqJ+BoUza&#10;2k177KfXbLazT1ln7/7AQpszYwURIfNY6AjksETkAXvRiy6z66/L2aqNHDzR79yCCmQw/V3qZ9Mm&#10;R2z21AEi6fWczyYIhZKYNJuwIGVnzG+y179yuuWzrfb1b0+x7/yw13KUFQRlhwrfa8vVoYzzWM2X&#10;Q9iPECOvmwZpqTKHVCsgxcAqa0KJ+9dMCduEUg+EPNCsRNqWx2bYJuqoFw4M2yWUuJ1LKiWOkyZC&#10;ncDuo7kpD96KUzZMJcpwVOwMSs64LdHSoM18YLotpZR01hu6rOvSCcxpRHhEqNNaOhKvTWiik2zr&#10;xLoA7hY5MkyknsCpK4U+cXVu+BvnJdOvuetoXvvROPbRdMaOxvUCDd6cjObf9edwojtebkIgAlgl&#10;jmeuEgl1cXSHTrk6SXuy8Gp+qfTI5w9/K7JI5CFMeY5smAetf5L1Xpe23f9Ou7ZtRs2jiDCq7wO+&#10;0qLoXqZIUiJpKe+nlyBx/X5sjXMuTtRLpJKu9tNhBwiZx2cYlbJBnqBhVKWKNOsYhJW9NnaS/TQ7&#10;176aO8nuqM6xXenpzsCO47EK1BQcrVxwEEGr5Eei/zLPgixHNs7Os6IpQ7WCMpYMBzn2knS6idHK&#10;0YTFm3ba615/gj3lyWWbP4MYnjxmFeUx1doK+I4Rvc3o2mNXvLbTXvXas8j7qmRHUKfEOWQAA6dJ&#10;i13UBtnnsGWIYjMhYDWi/iHQiqHYMPCsu/hcT9GaKBtqCd1op8y+zaa1L3ayXiGGEaL2uA12ehXD&#10;UyDPF0nusObEzdZS6efMiSKVN6cMJgLjNionBVi/GstB1MnZeSdgFpVXBSqOYOAjsY2M9KFKNmKA&#10;VEPqgxcQ1KTUpWVq+QNz7S93EH1GgNB1J6K7sVM77eX/0O/jFFXXM9UtS8wEFIeileCZEkzIvYsT&#10;WadTfa7LrbIslQ8KNpZy2YIZMXvWE+8GQFLOV/lh7m+m2Zf/gcg0++K32uzupZdYoXg+BhhEBSi/&#10;iCRtf+4su/G+J9p/fZ3ot3Iy95vzhd2uhyNGhDi5/QG74tUrLVXtppXqiV7HXYRjIP5xIt9hiyhx&#10;LTXfxEPVjmNENpP64AhIQQzEJEFeOpFG/qb9Rlt06vUWyu5iv8D3GAOveIh303CGuRwmogxtgKy0&#10;GKdlt/cdL9PTNJlj/hcnWp7SnzJzIJpHR1os4aAc46htIodK89qrQEjrVOg3LXEZrQNxzUfOdRhU&#10;o6SqADHYef560Ry4rTrNvl462T5vZ9vvW0+znWkY9DiyuSSFdgQXE/NwCIDKtT4Ng7D4msMr6PUc&#10;5KsDh3rsrl/rxFAsQAJVrZEIuKbe5EbtOtu3NtvmT2+w4Z+jjdCH008yfQhujnfWgPjoPA05tKqh&#10;F0qmTUZajTa8ba++su6okkbvxXmOhgagiPzbddnc9xcetZt4lA583EXQ+ewb/pKM9nSFmExh4FML&#10;9x9w6EtSxeEJimrhVBcXsUw9amZRQXxAjObY8CTb/uOMrfvBFksMT6SY5ehuIpwVWUz7iLSUxo1h&#10;oFqBECM0tx0OT7Z16Yl2Cwzte4fUyKLdsk1Az2O66QGTUVX7SJWkKXInEheDE6M6lJlr73k3EHeq&#10;1WZMj9rCE2fa3Jl9ds75UWtv6cOwT7Jbbg7bDX9ebfeu2m2F3CQvqyHm5yGupwTUoEPKWThCGFdB&#10;aAlYwsnqZktlAULje2zipCGbOb1kp54Ss1lzM7ZgUdI6OiO2Ykmbvetda3HSzgbq7XBN65G2qte0&#10;Ri2bb7KkjJzTnGRDc3bOY8i3JmFNDwnflijF34KE1KMHX6n2nQ6LtILG313bbxddNB9IGnY1RjYK&#10;1B4Kb7UnXt5m67+3gUWM3K2XMO3PIq/DhBLbYa+12nftPcwCGArvtPMumGIJxFHwMoNFEbg1FkMF&#10;C+GUVUs67eYbyceHTwGqVsmU9lGT+3SHKWr33p6x7XRfa5um3ugYeaVR8ORksM95zCLrmpy3TLfQ&#10;B1o6qruTIF3r5b5AUNNwuewjY+r1X30+Z0SVDzOH5SycdsoMzm/QBgswzVWWqL9rX0ylTpCYf3sb&#10;hKrp/bZ4xRp74IFV1r1zyDZv5FEtPN4KNJ1x2VScF+d71FsfjulcP7w7k3MpUZgcRm31cNxylGnu&#10;bJ5vi2JdtiC/zXoxYL0YaukLJLCaE4YgfOKgaw7Vu70F+f8jF3GHYuTMVU+fmWZ3f7fbpiJoNOd5&#10;kyzSuYflU5ydWmpQaJh4O/AnRnz+VPtdA8cd+an2dhSKn/hhoXj7hfHY+cdNm8rjykD3D512Uyyy&#10;+KyQi4jQTUq4ywgYQoVEizveyh2r4wuTq8QDow8kiKaKvZNty8/ztvO7g0zEKURxiqCOrgBOguvy&#10;eF3t3LQoS6mMxS7TNtXuIrK4iTz5A7HJPNiTWB+TkFCA20ZwUA5t+WE6KZpTFOhIQaA0VQbqCidY&#10;TCD/VFDE2pNl3NbARt5AR6DsZIt8/Q5rbut31nZfzxzg1JPYB/AZ5SkRVvMqUUYA30okRliZxplS&#10;HeVTiWTbWxbbhadD6prXZBddPM1mz4tbEw3ow+RZo/FdkLlUjmQ29ZLH2pmnFOzWe+cTraRhqG9m&#10;nzUv/iEXrH7A5dJEW7K8xc66SLXGwZogjetkapstXNRuvfeo/EpOjlYbsbkPZdQCicXgVS8nAoHB&#10;qChDectfmm3Numl22gkwrGWgaVUai+2wZz5/tn3vmqXkhh/H54hunSkrY19bkEWqkkOJ0Qz0tDWf&#10;lUXXua62s85OkncnRyxSGrnkwAojHlI80b79zV18PRXDSMldTdWutnf2KUclbf275tm6FUN20jSI&#10;ZUSxLlJCqZ5SJB0InUyZGbf13WLvI0aCga4g1BEHpTj1NJTO5MChhia1PuVlw15iprFTmU7cKw2a&#10;aOPY0tZnvd00j3GGtwhE8D1wnCY39dpll66zrq577EIcjWJhHikAhHQ2zLIPvCdjq7c0A//j3ahy&#10;QjXfnINr6h9Dm9AFqePkQU+yOGsZFPw25PrtvkKPPb4pZSczZpPylGWJtMeYSFgp6J0ebKopVzjh&#10;fa9daOnwk1KLqKPFQegq9H6v7OF8f7TOyruLdvJrZ1q1axvBM+WAMLTlNLrhUfvekbZAGcqfc02O&#10;KKhQOrb0zHzuFTeVin+5MBq76OhKsB2huXTcGOjhwZd9OhL9/mO9l7JDK8qLHDh61tgHC5JgVYly&#10;qDFBrUmG1Jt2zrSt1/TblmsGrXVoCot0xNqBZx8uIjsS9zPKtSWRflQ99yDQ9o7EDNscnWZ/IoJe&#10;Fmq1wRgQGfW7Scp26DrNg93DOROpjdFWAdqWURCZJ0R068Qwh68gMaFCpjU5Gr8FmHOndbTOsLtv&#10;yVkmOhvhi8fbMJGq5+oV8GAAonwTVXtPyjZUBxrUwgoiU8mXCFBa1OlDndhjb3vrInsmsHkC4lI4&#10;CoxNVBh03pVhIMIIkwPFcJSKD9jf//0pdt+Kuy2TfwyQbdDnt745D66WyqgiPVi1ubZ605Cdcj6l&#10;c17ihaOAIa6QO50zL2x33NPrjl6YRcdFVeo50tGMp7O3AyMtMpdvynezAJcxnH1DM+wb395on/jA&#10;RGBdmNeqWwdmnz5tiz37GQvs/35MdAIMXKGWPESeV5/1a5JNdrEV5XhFzlPts0RXdA822Kw51FLT&#10;wMEZ2uxXKRhUl8k3t9nqdVQelDr5jNjpGkngRjHB3cBzyURsMZtpa1YvscoTJS6hsw9qdt3ViOy0&#10;kxfNsDvuk5qZGOCuDWYtrVts8mS6m1EXX5XB5M0V3U/nf8iOBJrtYnA3pwbswgvbbcuvIKIxRx3R&#10;YE5FIoOQ9HZbe9cgs0HXtsMi6W4cwJC1dj7BurtJl4Qv4v1a4OXI1VIHRy6QHM3dH/G95QhzV2RB&#10;kf2on86KyJpssuXwCTbDebmE5/xi4P5ZXH8LCFKVa4XC6OtahGdFz4vMtZ4pXfqRuPxwiDJJBHxi&#10;pCCaSHvEs82W+X2BTnf9Nvtlky06KUdKYw9ACK6n7rfkY0fITQdzuF4WqFRhkNpK2Lpzi7k3/Za/&#10;PnlMBnqc7+S4yEHnMm9+cyx8zTud0qC6V0UFakTxMJp5LlHJQiSzUFUORQubhEh2zLY7v9xrPT8h&#10;cu6biEefAO4OOj0d7U0KXxILyMSTti09yW61afb93kl2W2m+9VDCEibv14x0VYJzHU4M2K42wdFj&#10;uElcQjKZ5JhClPNEJDjC4hGLrrBU9GY7+9Tb7KrPx+wbX87YZz66zX70jVa7+CLyvqhgSYhB+uRh&#10;8sOxOPrkTqrTJoKYnCRFAoKU5QAoktbfMAm08KzYBosnlpALpn5auWNB4Nxbr8aEte41uTzcMSC4&#10;x16SsfkL0KxmoYsVF4148WHJG8KUXgb5r6zkRU0OVKQ5iWuccY7OabtHJoFO+yFubtTrJId9ewmz&#10;OMlgl3Bubr6NbmGrp8EYD2C/GNeEOrq9FIGIiZ2rWLsg9okt7eaxtg/ZJTf4tSShR/gYWJzJObOT&#10;NqE9EzDzXU9bA6VURNhWru2xbbswfdKTFjlP4y1Y3Jd7GVBSC9I9xWBv2raZ3+p5wggoePf3AHFy&#10;7ukUndn8lzLw4nRkbfKUbps8td85DXvzwhiinj2TbNvWKQTUOL9SEHPexh6bid5zxOFz5dRVKkZn&#10;LxqAPOnpc7x0LMzYVJnT6oGt+XD7HTvZBxE9kbx0BoKxOLDg0CHerSP2MW83Ku0BcQkYuwQIjlAc&#10;EfIGIvPsz5UpdlW+zX7ZMsdWJWcwAyfZECheXg5cfR7483LETjkgTQphIfCJijQIG71lcIJt/23F&#10;1n4DXkf3CRYfRgUPjXgPkHE8Rtr87/qf0mOu2KcSwMBhjNrSJw0PvuWtR+7Kjt6RHvUGujD07hdH&#10;Q1/9nLSNDTGOCotSiQ4z0n0NxOkOvLnEHu8l2KQmGC8WTe3Sxrl232e2WPkGxBfwYiUg0FwoeF/k&#10;vviBodIjeWtZEm1r8zz7Y+ox9s0hiGBDUyGEUaqiKNnJbWXLADPlVL5EC8JkdtKYnp7ysyot01Lt&#10;DxIRYKJpkz3rmf32lf8esqvo5HX+ebfiHm0B7nzApp/yK/vcp9vtC18IwYy+lxKcFQimEAkXZIZq&#10;5CdneIqBLFdbKmzKR+slAQd4AeRgr//NMu5tJ0YXA8+9CJMHq6J5XhhOIgJCJEHoLoEFdV8KRzbb&#10;Ff+4EIP+ADDouhGvX5F3IT/RHlhKs3qi04CHEGT1RBqbMZPzJMoLzkcQ/Eg01Uca4noO2kNeHzu9&#10;IhwrUqLJChHQwMBZdu2vIQ/hKJS4vhJzORot2qRpS+2xlwErkkIQIP5Xmy/QgfCORDLcgHMdkyaC&#10;CMjpVPpGil8yZU7Ei1guJ4Lf9GBs+eefc/UxyTbKQLO4ap+xXdY+VeaP6/aFUyIT7ELtMTXOulfA&#10;175vDGgcRtHFl8xkTiD44mVgciBQ5ea1dXOX3XIjBCcMtBqDuDNMTv2ii+bwHqFXGhPtL+612wvn&#10;U75T7QPQEMGMZ1Ejlp1vSx6YhpYzhp78bNmvV9RDz1M90k0Yd38XGVNrlvpHq25aGIT6ysv4VuHH&#10;DCTQ908usN/0TbEf9ky0P6cWWTaCgA6OVcn7twdL+5GAtuuDV0FYx7UT0FOo4kAESGXeJg6lLXN9&#10;xR74wmLLb1K3PsrmRBh7GJDa546qa1hPKhDrhCZV1IxDhEap0IWu+szw8Bsf9Ub6UW2gS7kfTA6X&#10;rroqwiR379+jnbrOtlr7Kb+M1y7uMiOhl8OcHngoytZKwQIPPFvescDu+uwaK91WtgnUaEZY6CqE&#10;AoLjwkQ2D2fsD+XplzZ2CUaMCFFieqaABeM8qCrr8kYWDuJqAZJ4AUplsKSXwPT8bWGG/XBwst0c&#10;nWtbU1OdjS3CVoHryJFXz3slDspUxQR9ascO3tY1xqG8y0gqp1kUOxgPeeqUnfbON82188/YhaTk&#10;EuvvRUUseymlPrOthIpZurrGzj2tZK952bk2Z1o7aVDlliUFqdXFV5jAaO3F6YSNBZG0N9wARt+9&#10;BSZ9Hz20a3q/gmLDLFI7tpdtzYpJVuJeKg9apR43ARP7/HP77THn0kEqskLLnjN91cBBXaTq/X5D&#10;5DA3b9ltvbtaLNM71bWjPV/tbTiLtnAWrOjqdhaNAb9P6ix1aJvupYw70a0IXdoJBkzzSSVRUUq8&#10;ijgfN2DAMhlku1icwkSdYsSmU2vtaU9RKdUOUgO+dHsEW62fi+eLZdgkLKL5z6zhd2HdGxktsWQh&#10;UjmRTyA0475lPfOJ3LueAQJRJ0lGZHB9bIISO8Hsym4umj+V88ORYr8i6YaFTCkVwf7CVZpomHL/&#10;lBIR+SqqOvkkGXMMq8t6ytDo+YvaH/9ctC07O7GnEMlwShS1C7fo7MxaK9wE9VVT9KxUU4IytwvO&#10;oOGMyrMoP3KJVc6xiKzodX+QPCv3Gecq7GWBGs16M47R3R2XI1WjD/9ar7yQ4xk4JEGrzf2Xz7EN&#10;VV2oxdGPoIJADTnKjJcctqKge/EzQKqGQ5NtRWqBfXOYOQKasCY5GZKoNNGl9y+Sq/L6bqqDvLS3&#10;uNR9ZYaxLo7lpna5Oo6aoHi7VNWucx2S/mwGfczenrelX6FV5Qakj7nPYp471q17W5uzvv6KvOto&#10;XG18VWcvuNvV5LgO5nNcIjz23c/ks189byyvYbzt61FtoIu5f72FMhgVYXJjRU4ACtRyqLSoykpC&#10;LCDK1yiX5QEMy47LDqqkRpKWRUOBz6KbJ9s9n99goSXULGaC+uAkTQDCwH05ntcicFtSjdjHcNOi&#10;qojGCV/eJEAPKcuqonkWHbHJ5WHnOYdtEL/uCM+ynw112U3UkG7Hky6oXSTXGPMINEDzo5DIYry0&#10;UBeJMobpTjOWm8rLwhgOQZ1ydgowcM9eFLPWxK0YhjX8PMc+9fFOe8M/5uxb35htS+9+tv3uprPs&#10;3yD2/Mu/3GmrVmvlYNwxeLoPwQMqY6yx1cIfaDYHQWbN4eItu3YC6e/EmfF759gu93rYuqanMGxD&#10;1NXCBvd6TN37Ajnp++05T2+jREQ5yiAyc0EWLRKaDzIQHGvnbtrpDTTb7TcP+TUFDpG6fBWtBRTm&#10;kvPZL8cpyqOvk7NGOaDe89lhYNUTK6zUJWsRVvSAupn6QHPU7Xs67Te/JZKAuFWWJjP/Rag9PWNR&#10;wc48g5Z/sGS9f69rVws21033PE3gzzBPgvhfyJEWfU0IolPJgMoZdWOQB27meoBUXSnMZWHlfNQX&#10;eI0N+UOi2iqSjE0JYTYYXFAEybfK0Bulb+oPvGunimMVg5Oz59ipFpyiM1Ep86MHdDjPTJOnXLIk&#10;Yfcvo4yqLGepCYeKeQS02TYBNv5sSvHIlasuvBLutpNOxFmlwYSEMuizyXtxIFC9W72FTkglyI8q&#10;bsSZEIvb5XRHLMB9pBul+11bG/zeB69gPspQaE7W5qXPuUNFUA58Hn4kdiuyZ8BMEAkMgqBSNZJA&#10;VcMb1jMhQ4PA3t1I9P4U2dRfDLbb3eFJtjXWSUTN+3DctA64gXa3KiCOedOcQEh+zDZHV+QWqQKG&#10;tdU7s/FslVkfRdbrGKRl6p0Ju+OT621oGeWLeQVHYv5zTiLi4oS4vZZKoyNTwdxzKe/6dHbuAqiJ&#10;nGry8OXSv/+iWLzpUGscx+zaD9eOxvYOHa6zPIT95vue+r+JSP4E8YrEcBxpK6JnrPIQFdTH3LgQ&#10;U0ltC29eVKrqmk574FObrHJ7xJowgBExk4/AlqC4MVaSSlQrsFUr9cyIKmKbJLMncQOpE+UJcbpb&#10;J9ofWJj+d2i2rWLSDiRg3hJFJAlpvIWke+BH4IS1XCFMoS5Eyj8DRlo8vMVOPUleNGQqoq6+zFl2&#10;w+2n2V1rLrQvfK3NrnjZJHvzh8ij3fgY2957nhWq01kSqaP+q+hkv/NXuY/noQNqkkpwysDcix8Q&#10;/B10y5KxVEP5eLpsQ8MJu+c2LQRE5ygbYfkgsfTa+Rdm7cQFPW6o1M9aEYp39BJbWMIeICR79pDb&#10;hEV7x127LU9zA/EWAm1oGfutdsZZlHmpQxeRS9Ca9FC2IHoOxBr2i8L8OrWoSvMdJm9hon3v/9ZY&#10;X9/coD+5oOlSKxFlt/3Tv0yypvj2muEI+BLBJuRBK5saZ+gZCKLWXTspectyPGBy8QX0gRIGr4JB&#10;nTCd8YOfIH9GWvEVoOYKz0hFUKP3Qlad7ZC1Tdxjcxbg0IjLwXvFxdDiXIWPAQAN0WwPYzjBO4El&#10;gKXnzwdhSfYFp+Wsbce4OY+ptnxpwnp7YGMXp/EraTHzjLnm+3abNRN9AqEUOFPiEMycxXmE18FT&#10;IFqm37JnuHMttml9l0fmgSKGBsC9ito2+uhW97MKElTl+qUT78REN2rKfQ048uDM/RG6NB3KTPhb&#10;P7M7PsceCM2wnw9NsOtsiq1umW6DSanMyXmSv4TrJPIc41MgrztEpH1ENmnVExVHSKslhjDS61N2&#10;5+d2WXjxGR45UwXOulHm+YdTID0Bd35GwL/1XPic09/Jz4cHJxeGP/TDI3IdR+EgR2jpPrJXlht4&#10;0v/Ewje8MoSCVdFbvY1soLXOS5RfjGMl0UQwUimJZYlC10+xFV+hxhYZu8m9E2Amat0YWahjLK/S&#10;y0NqovNOcALSS8F6TBFlaOHcnqQNZOIk+0EfOdh8p61pRs833oJcYJrojzyPakd5GBV163UktqJ6&#10;umph1KKPVm+iaYWdCA8rqkUb7ehrfjZgu4m8emMoRKGClUdkJEoOf+6sLbZgAYpiRrkOeasyPaiD&#10;xp4H2oIFRsbM13gMQIFexxs2ontOBBd0IhMLWgzinE2ZPsm+8rke6+2fgyfPoqpjYnxbm1bbP70p&#10;gRTmDgy7kBQZn5qNdEiTtAFNQ1DAtiUriCfLs4BqRVgSfI52N1DrRZRfxYjqZJwE5R7SVkMKgnrv&#10;uj0J8iyhmlGQAyES0PZd8+1PfwaMJ4r2jmDAhBHG7IQFy+zi84WPi6jo1LhgRz6E+p8MiRwRGf0o&#10;9cLEvb1qaFE/nljoqjeO2fQZ7d7swCVWMeZlRTeKRpWT1vhKtpV9zJiSt5lTgTE9vCEuI1JTXCwi&#10;WyYzxXb1Ed0qN620B0rTc2dTjx/Zpjuz15kRQH3/srwNF6iK2B61tWtkY6WwhXHGWY7iCCyYTe0z&#10;C7i6X0UxjOec3sEtxHHQY6j/SUCGyoR7Hujfz0DruoL8+37eyqhuj6NoIiPKIcOIiKhYkTHxuY0w&#10;Dk5oAM1qAdHCcPRJorq3PfF2W56ebdfS8exqGt7cGp1j21gr8tQcq646yhwWoVWpnRGVEkc1Uo/8&#10;5qD3QBDJp0BrWnrbLb0qZcs/ucR675uG4Zb2Og6iWqj68yWnfqT9CuKWQxtUdCg1FbfbnlEcuPAn&#10;j3wmx947HnUGOjv8hbOj0T+/TnC2U/PrOcwR7o1KNyqIM6jA3kE3Fsp4FsnLdTPtzv/abgN3JFCc&#10;mohyjwgpsJ59ETz8WxGPsgQEGaEEJiXlbEFVLAgFhEh2JxGSqMywb/XNsD9HT0UJjCYDePlFIC1A&#10;sBp0FURP3uh9X0h1eE9cZTm+BEswBIhycsWmzT3d1m6dax/9WNW+/l9diCqcaE2lDkuxUEyfc719&#10;+j05u+abFaQri3bq3NsR5Nhs2SKkJxTGRt50FEHCQLAxYlge8MXL9PMJnoOUmoU+rab3p57ebju3&#10;z7E/3kibP19spfSGchVM7HPOX2fnnrPHUvEtGFpF3nUpSaU/4CWwAKheevPWCbZmrYw3x1PZnUjM&#10;LMqTJvRgeLIYNnom17XKRznCyqcFEbTg+6DcSPNQRKyEpynINaomG4M5nJ9n113HPa0+xvIYyyJz&#10;IsZHk4kt9uQnKroTmzkwxgHSH+zHYURFf+oYxt8y1O3v2DqN7xkrwYgqoRKGiMGfR259QrpXSu3Y&#10;P3E3pPwEqUd5ZGWyGYMEpT1PvZQyrOGtQV5TQWutplW64Js2nGC79mDMvEmH8oUZO/tMPotAihAI&#10;4ZWSb1XefssONL/5zDApo/zwfHcuRQyqAluHaUAyf5ZY4URYOArxaJ8tnMffQZfIhDA2QrzkgNLg&#10;ZYsuWWRCGdW6Y6Lz0kCMfplTzl3MeG+P6QbBlcxrzHRK2mCLh7zOv9Yb3Yl0R3drQvlOrlwewZnt&#10;MLvvicy1nwx02bXkp9fSAGcHa0c5qjpz8Vkg7vE6MpucOJAYtRFl/Uwynh3D6HevR/Dm87utunEW&#10;in1R5okkdXHN6Tkt43vAzUvxhPro73xV3TzzJRq+67kDw+957ZG5niN3lNHP3CN3bqM+Uin3uZOt&#10;+J+/FJQnEooeWW+RuDdU+OtdRgt44yyCMoi+PmfRN14329Z8GTLDnVFrLXbhfRYpSxpisWafPjkO&#10;/yYqjhZu5ZmVyxmIpW1jyyy7PYFW9fAsmltMgLE9k9pmSDVcbwK5zBRrcwwUQLm3AtKHBdW/jh7d&#10;O+SLi6I6pXIpQcxlCFWV6EL7yMd22UtemrKf/fJxCJVMt8npFfbkc+6xT34gYz/8btj+7pmrra3l&#10;epvWdb399xe77NJL7rW25FoW4QOLvnj6uRZBK2IrUw8dBjnY0Z20zds6nUijHDEMNCfydU2BQIXB&#10;vuZnfZajFWJJjGygy6jKV2J99oynDlFfvIzcOWQpCEsBfB3kFj32lKGuzrPtO8jnEYEon+r5yELU&#10;xTSmzwBhQVVM+elD2SrqUkTHjdCDCkIFszMDZBQk0qKuRpKGRDf9gcUJu/uOKZwddaVNGGSdJf2D&#10;W9p2BNCxn3UdMZKhrkfTctwEU7Mfm2e334QDmJ/NexWBBnGmxqSzfZk98xliTi+G6d7Hx3ES5dQo&#10;nxju4e1Lbea02+wZl2dh3XNMN5A6pKB/2el59rOrqRTACSsDbTu0irjKtKnkDZG4rErnXu9z4Zm4&#10;3XW3pHSb4Vok7fe/obyOVpVlSF7qVB6HAHLCHLHDYX67POsGuooF7H6/LJWNQQbMFzptyVJh8rXO&#10;Z3vHoH5lo78z8lfEno4wvxS5q7Y3HN7mVQChOCkvnI1ANY8TUUrmCK0LD3clYutLslg1yFFayGaj&#10;bbYpMdn+WJ3hFR1r2k+1bXFEleCoiDchff0jsSkdVcGRUb5cJakVoZSq8oCoOnFlyv7y3pU2vHQu&#10;j2VHMN/1GmHd0q9D7sChEkeax4EnL6JH6rX61asK2c+ffySu6Ugd41FloCPlf70/Fto5rVxp4fEO&#10;ci/uTj8MgSekaAt9W5VmOHm7p9lu+tpay9xOhEedoXSG80k0nlHCYurzILYfkXsj7z0iYQYmchGt&#10;4d2UcT0Q6YQE0soDtxDYShEQkBEqWQnBi0RUaYy0dMW1epWUq9bl12LaI3HS3m/ayUXYjGILrQTb&#10;7PfXzbTdvc+20oQBu+RFv7bPf2OLfRZB/Wc86VbrhDiWja9j0UMhi8Wus+uP9t73TbbzTwW6GpF0&#10;pydSOTU9lBJjEDwbpcVhFQgYDXEn1OlqGT8iqkmTCzZtTsRWrgnbH68l6gnDUHaBGqJkcmJPeWKz&#10;zZoq3EGORRBBB5KEijxF1FFziXYIbAiC4O2IJV2GHRsi6lMjjdNOb8NJ2EMe/NAepRgRTT6r6MtX&#10;mr23SZSuOA5hXK39yLk5Q1b538IU+9xnbycnK4hafSpVE01ejyi1Tr168L3WVWgiCIrlGlkkI+Eu&#10;+/MfNtvQwIS9f/NRJf8bT6yz171uEvA9RrO0hWuU6ItaS/KVGuT2ji32wY+caZ0TFnNOaqoSjJNY&#10;t2owsm1LyP50XQ/ODNzM6KDPPuiUdsrJInAFxix4vwx0zNatVVxKCRm/79s9jdK4ic6h0HlKbKS9&#10;Q0Qx4PZIn132xBPQZ8dAupZ1cJUy+EsfQKM7MzO4lgcxq+sGevReqpMwvVmKxhid/VQ/c6lo7aik&#10;WXIVp76Boed7F6gRygDsfZS3LPLDGgOtA62kw+I4eQWU+DY3TbXbQrPtN1uKtrbQTBoMmV/yzwUh&#10;KEdi8zJJlaVKuVCNg0R+k6MbtUmDMCy2onL4pe1W3NYRPNciALqTfKBNaI80LCAVChFi/XbVRD4W&#10;q+wG8f7PbxWLdx6hCzv8g/eoURLLZi/8sVVujUW4uXCra09v8LxqAXeWrJSVfHXQDFHEQwcftRuk&#10;VCSlDlRbTrQl/7XHpv25GRiGycTiKKiPEJr3ilCB5yaCwlhunu8LFtCAVak8oXjbGZke24P610a8&#10;4L8UJtttfZNtT0JRopwOt08+OT2CYfPT9OjSq8NqWxBzHomtgldbMHKUjFFcOS5y4zq3WNNWO3tu&#10;3j7xzunWkv4Vto/FDEUo1Ssn5F3reYOwFGPRntT5B1pOPsbe/9Gc3XpnG7DnRBds8Bprle8Q5Sqf&#10;5Y0FgCH1rxqinzBCLL//1Ro7nVaGIe+/q5aJg/S7nmqPv3SbrVxxmn35fwbs3Eu6bHozeUwcgipk&#10;sSgdmN7+jovsd79bzpQgLw6hMIkMarkE6Sgzyei/Qblw0RavosZ2KElDjXsJ1GicyPkrB3pi1wzr&#10;oDHJNslleinQ6Dbd4135Xi9/E29A11QkDxsqYpwZyqzKa5BpDRPBKfrNVafa6jUL7La/9NMVTBKk&#10;RJTkdmMYCsHgYp97L22xoSF3FaWmBjRc5lqLpEWqdMWKW7dt7e6yj31ilr3/yiJlWsuBrTVzyPfi&#10;jKRa/2Qf+uAC9LhjdvedO2z9Op6DJIpqZ5k9/fJJdvJc1NpgIDqiBOkuzLNTZazzhXPtK9+v2u7Q&#10;aRahz3j70EQr8LlzH7+Ze8vaGWqnvTNGm/ut7lk7B060jRshNIJ4VCDa3bb0ftuRC9nsZlUXSGY0&#10;bm20Jp0zYYZtXZ+xRSf24B4RyTJOBWDtMII2NnyCPXDbbBo4gEJoEOvlSfs5JQ93RxwujeJ8Kaes&#10;qFKqXIxjDOdj5owNdtllBbvk4rR1IDvaNW2Q2viM7d7eZf30Qb797rV2131F5GDRSCicALGUNUJO&#10;sqBX5pCeZ9Xvqkte0Lnu8G7iquh5K7skcbAWaKlIUKI5lEjYbfEFtLLcbReiif6ExG6bl9/h5VZl&#10;nhfvVueKb7i4oHZi4gflf3/7plI435MvRfVzE2ehhOJhm7UMU++9OGZL3rfLTn7nAguftc4dH6GB&#10;HmJ45QbPlhttre2BwnhgvGrlaO5Nw8mIbDqxXHzmvfxETeKxvz0qDPTQ8L+8Mlz+3vNGhkXkuesB&#10;EcwniES3VSxQIgMinxyeZGx3ly37zAqL3tvkxf7qvxtSOcth3opaaARSy+DygHiZgWoYiYwzTN5l&#10;yYX2e0onluVQCUqQB3T459Dg1MN8KSPuviKiHotEVHWrnh8N2NL+eHFDolrodV8wcAmYxK0dq+y9&#10;7z/H3vvvN9v9911Iw4BFvE+10eqhG9Ra7ttq9wgDsGZ9D0aiBegZBrGcMeVukTM9YeFsnuYhWNkp&#10;u/63/faav5+MUQN+RVRDkfvpZw/brl4JIOwMKGaquSRK697Tw51BtAMkYxtlPNUweVf93cu4uA84&#10;cPNPJCqny1SkAk35EDZpUecyIlmpVIu9Y/QlsCT1rWb5Meqj7GkDGR/NW6VvumiiscEufszJtPBc&#10;7ihRxPtnQ8QS0VHnQfQZZ3cpsdlZcItA82Wpe2uoPeKYaDfcstnOvW6SXf535PyiCMiAJEXgWqRI&#10;VUxvWWovfW7c/v4pk7m+qTgswxZFUrNYXIlfC2VMGgIITmjLqSc1Hal+/qPpCKpsIvKdwfF2IIZC&#10;URetLc88o417T0crsa5daUqfarHrrt/FqSOVq5pZxjyrpi4Znr1Jiq5ZwCFGqovW2WdPsTvv32gX&#10;Ilxi4RVuhOszoAJB7IYb1UjkskMYfY1vL2YChwy+RzUPChWmFCz9a3vGs4foqnYiSMESxp/+5W7w&#10;qQdvpUfz5O1IoT5g51zWZkO5WXQd67RvfOlmu2/xbObHHOYr14Neu5zKUB5+iPTaHQ4/OpsMrmqi&#10;C6wb/dGJdudQGGXBkJ0//US7KHOr80GSlOwJAaOwlPWv3VNrXrZ3mDfxSPQ8xZlz2a15e+C7q+28&#10;SXOt0rWbrr84wVKMU7qpILU88SUeZk3eqzs/eNJw5sMvTjd/8Jhndx9+t+4w3+B8/jvTzb789djD&#10;SW2qtMD/0yIFTKgcqdeBinDTZLFdM2zJl+hXfFvKOnvbiK6IrJ2Vevg3kWC9/KH2QCiIysG4XJea&#10;ZXdET7BfdtMInRzS7uZZNgwJTKU3x9zGUGcyQ5bNKX+oB6we3oesp3sCCzeCKngmHiWLvBLdYlM7&#10;rrfPfHKaPfbijXjFeNR19uzei69JWNbKhwSZLluTtf6+aRgTxgj4K6Q8LiVDp53eidEnui9OsV//&#10;MmbdvTPdMVDdpnLmsdhddunjdhHlEVFL4cgdpaJtQqgkrNabsLl37UzbipUwTV27XMCtKkpRNu/c&#10;bXOlbHWINyUU2WHD2e7AMXNZQzmTKjFKWzINTOwKYSrvUn2zIh2QHgzgnXe2c34zJd3Bwks9KHlS&#10;/Q2z7opTFXSRy5WJQYkNOT+Vjul8w0C2mkP5Cu0iyUF/9gtV+9/vNeGgQDyDDR+0KMQpkNAT6Z0K&#10;zUaKtHW0xCZ3duQbQufhjzrhAdCEDJ3Spthvb5xl//Ul6vJLZ5MzxpEUdE9P43R8pz3xMiJ3YOKQ&#10;Olp5CkblcVNs6VLGk0i/DOHKa3OJopc9kMXJEo8gUAirALEvWFgkF73NWlq6nQCo7lti76p+dmdP&#10;u+3pR7mKtoSHskm4SNGzziMe77XJHbfaZz42wd7xzyiutd1sTaHVlmbM4kYemhRAGK3peB4FQc6g&#10;qZixCdGVdsFpd9vn/1/EPvsfRTvt5DtYPyDPURWi/Yac+DS2egOjvc4w658alilAGUYeVWvJksR8&#10;+1F3q/2pNNu2tMyzDPNaRlniJdL0f7ATPNojjuL9zokA/EbVrplApHgXbP4v7DLbSklrkfnPnFfT&#10;mAqITUjCJg+zVSRIhRMV8ZLA//rGcO6Lx7yIyTFvoCvlt9/Iowmo8zAG1dmxXKq6O7nghVoVciNZ&#10;CGxwuq25aouFfh9GWWumE1ZSJEnih5hTHMXU9LdKFztOZKHcrbplDUB42p2ear+snmH/N7TQ1kQQ&#10;wxD86QX6gPTAvcfaJsbuAM3n3UlyBziA4RWRfOkLg9a960yuSwxTiFqQ2+TJa6HogrD0wQ8n7Ywz&#10;72SMNrJASsN3H9M6IHIF6IiELIYwwEuXEA2x2HjfakWKRMJtbaQtpiCgQcOQFatRWvuRPPPJGBwY&#10;wlKLCvVYCx2SyC67BGpd6Wrrtv5ACCNOooPewsuWi03dzokHakx6eJowGjPm7CFyZZ+HsIlclhmY&#10;TvR4CTKbT7Ph3CU2OHwxkdllzOjTWJRkpIO57WpfaoLA9e3pOcG+9z0gwuFn8d6n2GDmxdaTfbHt&#10;Gf5H29r/Elu347l238qn2KrN52B4pztc7E1M2JegzApGsRyaBD/gLPvq/4Tt/bDpV618vGVyZwBd&#10;d+LEdjDp2snxgVjQl7sckROgPuecA/2A80SJ+XKXDRVOt29+q2pXfjhn3bl5vEfqZCKTiRtgNmNS&#10;0TpbcHS4t6qoUJ26CGIlUhJ33y3lL/LLylHq2aQF6GCPzpU+274y8T9SUKeeWrYzTslCJtzB3Vb5&#10;oRAH3fcmWwNEvgemckRazYewVYSiME/ieMaJ6A125acG7HEXrrD25AaSWqS/aB4SBinQOZdFwlNt&#10;NNdYdYY38wdHIhXbRPOXe+2yx91ln/9S2l5zxXbq0pchaQlUDrIREUJ0FDdp9Jd0X9iU/FHjlDww&#10;TT/O209zc+2nvZ22IjnXuhE3KXMfkrDBFTAcsU0CQjzDadCvzoHJNnhj2ZZ/B8Z/71zKzZmHrMeS&#10;vNG9f7hsnZT3tFhqnsejvelq+UM/KhUWjw1Of8QG48EHOlTH/yid7oMPO9x/+X/H7bp5IQQ9Ag3o&#10;kTbukUdo6qWrFJ2MM7lN9UVmse77Y9UmZYAvWYDykMWSLMqS93Nd4MO+seAyr6T6szvRZatj0+yu&#10;3rD9hbrXgQS50uqAi+Qrx1hiMVNj9H0R6GE/ubE5AA9NdgjRkAwyqe3BQ+SkJRbmCsIKb3vzEvvY&#10;50+3qdPQ1AaSFc6hloZiaXY0327//ZmL7corl9ifb+6jBIvWdd7wRBZrXySufWYxGJs2sbC4JCdw&#10;qppLeBeyTXby/Jl27xL6JiONePU16yhLWmgLTtjAe4iKPPUfdOEKsHadAfXkLMLiA1SQVpTc5u23&#10;D9rzX9AJeYvaaayPolIwAHTEF9mvr4MoVhXpanRbiQhm1cqoveF1GygdRw0LKcxsMW/F7C5SL5Mt&#10;U6AnM46bIn1ZvIhKByUBi6jLz3+xza797aag5wukoGIcKVocvkq0h/kt0hatRnlViguFG9WcmaC7&#10;UVBnL4Opjl9n2113brZXX7HYLrmsauedv9AuPjthHTgtqZSEb0gHOOyedoWzfq57YGCR3X5L0n71&#10;21677wE0A/KnUAkhaZ9d3D9gY2UxGMeFdP1KxrYyXoEqVBVDKKdk5aoh6+uf5c8cqLo/vyp3XAyU&#10;XXkpsq1A4+rXXgH6bmnZZpdejOMGi1rzX/KbUsgSTL58DRUYVQhieogOwQ6WKT1KhLaTY15nH7py&#10;jp37mJvZPw6GUmIKOzHgznlg9wXquqtA+SK1hUB7YpANHYjT6Yskx9i3Nf/F3vD6KXb6qbPtox+6&#10;zvp7ngCSgJHB8Txam+R+RXb0/LJSKGpMo7QTc2MbcsA51ftnEzbY1GYnlrZZl+em6wS7w3vW7vho&#10;bkpHQCVTYvnn2mzPHwdsRXmjnfjayZacBt9ByI9K/zTWI52Sr41Bm2ABLWYDs8r593+Bb954eK/i&#10;8O39mDXQ2ewHHxev/McbBd/QIdxFBEa+cWL2BlJ9/kCpFAcJxxU3dlvpu5RvQGYaTooFPUA+poRG&#10;LAxdHlDl8w73loPBXMLD7SPfvIIF+ToguwfC04k4WOxK/RCG6KpEXkzn7yxpCecfYyi3an0lPKE6&#10;Wq9frJXYKFJNtk+xjWsnk8NbZW9791kWS63GPm6BHDVgSZimSR60ePpGe9/7F9nuf18KtCtxCLIa&#10;D3KlZT2Iamlmf9+9Syz6Wu4vXbtE+hHUHSM3e9ZpZ9m3f7yb8jOIdnvOsF//YrH989tVayumLtwE&#10;f/KVo5VONY95SXrC0jTGsEikH2WmFSuGracvZc0TReZi30RH6ro1YyaZ0Lai7e4b/WwpUb43TCnf&#10;srWcQH4SKAL3HOMZ5/iaF+oFHBMxkXaZgrnVIUxNIgTyVsl3Fgrzg1p3VqVmxCkKhblWju+A2Q/7&#10;H4lMxM6dBKRcn/LdTi5U3s9rplmoeV+ButNqbD4oQReORrf96lpKzxJrbca0LIZmCrlkOTwy6Cye&#10;wNC7NtFqc9l668uR26+eSYSp50XnOBEjqjw444DDWYY8d9Ii7iGa4Son8+gGlb5qIWS7dmP0RFpT&#10;3asModp4Qh7M9AtuFutXt1h61+ojjUwo/aurFbqVIWITiLqopSItVdG2oeLekw6Hsql2Ix3ZaM97&#10;/ma75AL4EIxZQS1K0yrv4iRoAJEXNaBKimnwIvvlL3u4V9wLSuNmTK3a05/ZZjNm4SRFN5PDpqKC&#10;yDRW2mhPuKhoEz53iv3zW/5gw70Xc2rth3J6Y/KZIB2j5hta//QTeJ13eZNONy1NQWnuxhndtqNs&#10;fwfp8ZRE2aYWqIU/Amk+OWuuUifEhTkU9K8269gz1Qb/uNOWpdfbKa8jJ94maVd1vBs5Bx30W5OD&#10;LodJtQO6xuv/aSj76k1NqW9+ckwG8wjv5Jg10NXiN75d9YUzyC+rjV5AFVSEVgcga6NJAwaJH0CM&#10;5S38j2YSu342ZDt+PGCzYZrGyPn65FDvVBfHr+sPj83d8LZ+cg/ckxVcE2R4RI7Q7zfxgNwTmm63&#10;9LXYljiwYSpNRye6FAW8IDfOwfKzj1w1NmcWrIMSZQhg27p+VyDoYRgLA9p0djLrbyregyGK2J6+&#10;EEpgGL7iXPJxCFLE9sCiFQv5wGiS9yN2G1pr/ShFr1qHoWi8m+zeNPvZ7yHqdfTYm9/Qbu3NW0Xn&#10;o6ZW3jCLNMa6vX2xffYTT7ePfaTHrrtB8CYNLFRKpzpxMeEFgWVDLNhh683MtY4ktbNqZM+5Swt4&#10;MlBriyJK1Trj8Fz/x5Q9/eVpm99FFC8WKxKlgRMkToAebs0U8ofFyUSwdNKJ9QOlkqulecb0dqlh&#10;qc1oE5DwBMvnz7DOVO8hGeiwDK9aYyISIuUwb9mnNpOSmcXpSKpVppwy1fzWct+695riioDKIA6K&#10;hMVwzevaIL8pRlVRoJw89dyNiVynIeOfKAy+xDlpkgkGfBCJA6IjpRkIfcj5iVgme6KtXFe0VfSG&#10;Dkq8gthFoh0x7kkhRGTPuAnNEGNeVjlGaVwZYNgjNjV3iW60iTMn2jD5ZmmgR2B6i5yZo1zw/sUw&#10;y3MYaOD0iPWzn4BNvGwNPcKHp8FgpzYd4+jGvgI/BAS76pwRFmqiWjkoeXLt99wzRFTNOoA0b1hk&#10;rANtnhZhR4KoHbmpiYtgFFLk0GdNWmsveU4LdfH3Y5QZhSSNHeBCxKShQK1iJHSyXXvzRDqybbct&#10;mxBWiUxw8leCsf7lrzbbc5/ZYS/4B7o2tXD/SpSAMa6x6g47/eS0ffhdp9oHP3qP9Q1fBjcC1A5p&#10;1iDPr3tC5ynIi2G1Z/U0DU6Kl/cx91xrfmyecic18s85OH7/g7Yq2lRrr3UxgzO7sxkuQc9W20RO&#10;+gmJ7bZgaKc14bBkyP1mCRSaaR+ZZD5lXESo5hTXjH+wdoweTfbU5F4d84AQplsVowwl2tdh2WuH&#10;bUtnzqb9PeWMraRKdC+BMypUfWgKu8YF/xV5hqIuvFILqvzyeH5x/qLVn1yZz3/ll4nEG5aOzYge&#10;ub0ckwY62/u0b0bD984Ki+5KWYMb6L/yoGuz25USlI+UyDwe1tAk2/NnchzX7LDJPSzwqiOFLRqY&#10;v8B7C/Rqx24rRmTwqKAVIUn1vZx2nsVI0fGG9CK7fncBD7bZepPTmWhoF8PgVhKu6CVF6kizDx4b&#10;2zMLoinvuSo/R/UveoAVTioHpY5duUmWoJylteN+e9JTMvbCF1xiH3j/LbZy0ylAulrLabnoQ/Uw&#10;EYyrmYlRXRPFcGhaDQdKNrNLXjwPYhYN4R/caRPim+11/zQX4taWmjes/sMyDHlrb7rH3vuecyA3&#10;PUD5jxbyM1jwKA0S09mbJnTY2g0Fy+YXWkfqbicl6YGuAHefdOYOnIsNNL+gfpi64R309b7mh4P2&#10;njfM4MxVuqPGAiJUSVyDPC2LgJjFAgYV9Ze8FGi+3X9PE8Z/jq3fkLM/37rS1m0qkfe+y0q50w+J&#10;VxOp9Zn2CgMng8k8atGR07FvvdFvg3svJy2Ym1IK865f/oM6ROk2qBxNXwMFuaARSH3bHxEKSvuC&#10;qS5Z0dp7/M1aKOv3VC1ahVrs3UmtrE99v2unwmdkMKM4UhKjUJGg2gnG4xPtxz9bgyzqPJvVNdPm&#10;nwAMHNvN+jrblq1YiwMB9EseN4xSXpXzDCPDmsnHkGWNWke70A912lJP6qDRg+Q1A8GUQBJyx9aU&#10;9e6YynlAMmQyhkeU2/SB0SDVXvU0kVTRdtmrXjXXJndtdrNZcUdNRhnkIo4+Qnay/fYPE+0D/28H&#10;TtR5PBbkx0EcytTBS8580+6kfeXra2zDzib75IdwIKj9jih9wMCGaGd68RNa7Kn3F+0nP4TgBmlP&#10;M98bvvi5Em2TOtG5CUnwFcjbfkqPWgjHWJV0Bte//9rhhtB/4fkdnCMq1kCSulMT7N5cBkJnhz2x&#10;JWkL8xtQUez3TnrKY+eJvIMoNdjf3nW3Prz7pslBfRfUxtdnW/0Mg2cvprK3PtIhP9ptsa5Om3w5&#10;jH/QMJWt6XyFBhjsb1ikTH+J12idrx+2tmZq+Sd8KBS+Iqj7CQd1UuPoTcecgR7KvPWV4dC3XiUp&#10;TyEwQRs9LWh1T0yrxv5eFMYwRsTGxE8MzrW+m2HjfneTtQ4iOykN5b2M4sN3V9QiTgtmE6plMSbR&#10;EFBhD1HzdqbO1eTh1pCr62uCoMGDK9KYmrOXtOAeSlJtlJcRsGohUPkzIq84MA7yTAWpxxLr0dNe&#10;Zf8Iq/W88/D2q9+z9/3bQvvXtw3YjgIPMhCtRPBjSDWOpO0roKBCdO0aunWGaM36zJvVylFZ1PF0&#10;c6VT7Ec/jNiMkzL2RB6lJL2DI5CEQiL0+eltto6OXfYfV55kH/nEevvtn4DqUPmSRrSyxgXygDEY&#10;73/40xb7h2ezX+WKIddFeJrjoAGLTqc15U3qO5xiiZlmP796h73o8a12wiLqdL3fKNFyArY39brZ&#10;4om8R4pRCFWw2FZxoELlhfbVr622b36nZHu6kTUNPRG0GbQFvU3Vo4+YYhnlPTl23y6HRo4Xyz9G&#10;ZpgSpLvupnTm/l3WhE3qhFA3bwHqUdMiMOIn884JTDe6HkkBjHlRwFFOJOL2hxtW2ZyX0TgFARjN&#10;TeV73bVz2U5MgtIl1Um2efUkNMUVwUt7/ZHSUfXFv3aX5CQyz6dPH7bLnib4dAv3H4eBPteax1FY&#10;xSUeintWTbdPfjYK0/5yImCkiqRFLg0FpSJAl8iQY3DPsV/9YbW98FmL7bSzJzJPe329CYsHkVps&#10;z3juufbrn2xgHs6EJ6GJLw1zlLBYp5JFdZbLAzkHzrFS1XFgZ3d0HsbnHbs5olg6aF9bIKUyEEVO&#10;mODhZhyR7UjuXt5csvNYPjvzIB+c3DAldmnGIWB7yu0ORELk0o3l/Fetu8alSnA1qb/LNn4V4lo4&#10;aZ1PbLUi80jLSFRrjvoo4DzsK7z765FRvj0aXvX4zPCz/qs5/Yt/HbuxO/x7OqYMdCH77Unlyj9+&#10;PQK07YX/LrGnQVII7Ymv2vceUgd5xVo0EaEMo7C8yZZdtc5S6ymOV+0l8OK+EOTwDTYFJwHEx8KV&#10;pVOP5PZWtc6132/aY6sSaeujvjlPzi6uqA2j7XrEYzrdR742jWNFHr9EQIwFikVStcERpC+bW++z&#10;l7y611796iREmmU4D4po8nbmoqQ9+xkR+86P0zZYmu4RTqIEDWkEIoxY3Irwoly7Rw/1gEbQaTwD&#10;ZLgFGeiYDRKtVAfPs/d/7NuWpsTocRdKP3o1KQhBjSIrKarM0oRjpb3vfWdZT/F2u/VWxrZ4Nos2&#10;Dyn9pSNExytWUxpEPjMa3c7izrWR441Qb37KqV12403qhpPFGLC4ZBfZ9376gL15URelNKoXXmDZ&#10;0sl274qk3XJjxHr6dW0gLOrqBISWY9EuDM2yfEY13eiekwuOwiGoylN0B/HwzaFjYs+qwVI6xnPK&#10;eVILKgucA8FuFqgHPItM1jZsp7YcZnixMpd7APoR5xlUoxo9u/yXRaJ1+y5EYjB+FVOJHX93mJsh&#10;1twBDlZ3umKBVqJ/2sn3qk2HmKZos6Ro9ADbXqw4mHiqA/f1Aoj7vHOq1tS6BC9+gH2319YQLfdZ&#10;GOon22e/XKTT2mNJgZDRhJ2eZw6EadahnszqLx7m3Evk2iO0vty4qs1OP1NysDuJ/nAiuGaeHJve&#10;2WwTOvO2aysOrvKirnYnYSKiUuRmy5QQVUmzleEdaB4l0jDmXSb7CAhiaShqoDvaaSAAacRwQF2Y&#10;3w9wf4YHyMmH2+xiCHGt1fUkXqhWILXgsLm3ZpVQUgCf74WXx2CyKjIvcU9FIGzNTLS2/AS7+0sr&#10;7fxJk631PFAdKgnEKVIJodAHZ3iPtDEvI+KahH/9lmz2479Ppd7zqzE4xSOyi2PKQFvuA79LxLOR&#10;IHWr/KRuSgCbKkLdP2ej94hFqqgtkaMkZF2r3f3l5Zba2mLt8ryIrKS/7d77Yd6iRQQgMDJ7aBu5&#10;vWm23V7osr/soAlDegYRNWVWvl4Iyg4g7TyerPLWD8OHGLszrrfoE0MVByEJAzgeRYTh3AG74p86&#10;bNEZazHOkI6KqunUAieD1W3/8A8t9qebdtOHt8vLlRTBjlyYIWdK5URAuFM03nWEA8ifFoTRGNBV&#10;cQJ7Vj1sDy0Uy9TD9tpjz22m6QaAryiZUscS9EdYEQLObG25w/7fp86yj1252a7/DYtFhEjaa2Ob&#10;7be/WWvveRvM3tBaFzipSso1ssae8qwz7UtfW8518DebSISUsmsp0pt95qW2ZWWf7dww2e5atsQG&#10;JcDB9VppFvuAyU1EI0iyEmP/GIiocvYoTcXduDAuOA+6dyXIisfzVpbREcNZjV1UjoSR85IuKfkp&#10;e6TcfhXjq7IZnk31fPZHV7CuIkpX6aNV4u/obkZXrTmzzrGTF7WgdLaL/DBpCLWGlaNED2p4ZrZu&#10;MwRK8SNCwM4Y9uqI9cZBtFePwF2/3AVv8nbuucwrRDpUAqbPBzrvamGasD9cT+/iu6ZKCo9VRqxy&#10;eA7kPoshyurgtMToZqsSrAglZDFQniLzariwi5K9TdSQ8zty5urUVEZeM09qq6ix8EhfDoDifnjV&#10;RIXhyFabNiGFASe9ggjNMIY9rDqzRwIFxmCylbRush8XuFFaxDUi6HdP1zxJrm4Mz0PHe8hyqLtd&#10;CIzcTm28zjnG2iv+tQ+lwI0AKR+zTRU04oFIlwB5SBwW+kn3Ntv67/XYKU1wGuYwz1r7GSJxJ0D6&#10;Hm6sdH7S/mZeFstf+a9S8f7ro7EzjlSnkL9pTI4ZA50bfsl7Y+WfnOkC024oBFGpsXcQdWqGqMav&#10;noPwaScoSoanb5at/tZ6s5Vpap1buZm0P1S3KDyrw2+ehfilbIDXto559kfY47fn6EiFok9ONa6l&#10;Hi8dUdciNWMPWgI6nSdYUA7zFjR5kEJXjmiwmzztbfbq11bs+c8PW1PyHiKBPpfXVPSqyFMxbBhF&#10;sKldG+zKD1xgr/3XW2EB0wiDvJWkUw+4OQEmbhvWr6MHsyLoWn6Ir/Mgac2iK9TG3h4i9l57wTNb&#10;7PkvPN2mdAFvhzfiDHC/ierF9JWXrKUtlmKsgNkm4Ei8910n0w/4Hrv1NiLgCkpOdMkpE7Wtpvzm&#10;1IVdfIafgSpLnHM8cpI1p4atd1hCGOQzKd0Y7J1nn/pIP6d9EjA8bPnQLM/tBoB1rfRKjehloGVQ&#10;ICg50VA5YeVmXYOZ/QFnHu+bG1hBuxovCaxozvhoBWmTQDFPOVYp+kkXfBiYW7XttZ9R8yrTd7u3&#10;e5F96j+oQUbyNEaN8VlnN9nJp1TtSU9eZO1tNAbpGLTtNEdZvERaV+2OpEUptSwqlXXgCVj7rZ6n&#10;miWpRdDt7btwKaib9/sLNK3zwakfys6z//lqH+d9Kde0hTaJ3GNSU9XEEnvWE1O2buNy27hC6mgn&#10;eN56mFzyJz633G5fUrZ/uuJZNnP6ehCExcypkPXnqVtHB6DEGlBR320Iqc6kxwmQwtrZZ660K99/&#10;sf3iR7faj64pW3fmDK4J8ZUjMKEU/XoqSzXyLJ8uHSymN+QG1YZrvDa2ttvVhZzthOT2+HTaJrFm&#10;pcTvgBci+WRtAeF17DY11Ygz5jFyzEOkE0rJAlUK6MPfSk8CyGtnvGO+2UJy0fBj4lLNQ3K2psby&#10;VychlniVNUyOdTiy/YRc/p9/wJueO3Zne/j2dEwY6Hzuh1NCldd+yIlLVUoqiGgC5qqWa00MLfgi&#10;k2iSBfC23y8tCXtodPC19YainTUPIcaO9+49kj3fqssfu/pE5VFjivDU4AJik9KaYgXnYOauJTK4&#10;ZYBG5QWUj2JoFMv+EgkMIysqo+wCAs7gVCmE0AFBRqM00C4HWcMD9z7enIQvlIyFOjn5YgmhwjXA&#10;eSCluMX56phxeiO/7Z2n2uWX34XJWca56zwo94HmGYIlGzhEIiOhnEUS6PSTd9kLyPV+7//Ws0hR&#10;AwxM7tGQDLCO6QxsnU+wUG/ZAbypVoOOgHA+3K+OprKdecp99qJz59pjL43YzMkryf8h56jLh4DG&#10;E8gCSWQtqUQMQIXP5dl3PATkDQzf0rLYPvihS+0//yNnv/y5BBZwAEozbfGKfks2L7QNa8kkr0/b&#10;Aw8M2pZtKyzTN49zAqLjPKugBZU8/Y+TEy2Lilg5gpoYYiYRFvtAECPQdIfKw7XUHhWlA0ixuO+k&#10;emwPuDg39JzDymEex5sbXd04n7syvAHiEsRoYts7RYp/gWCKnj0ZKXXqCua9ek+LWT6NTkzqViTg&#10;ZBpkvJzdfNuAfetbg9beWrXZcylrAzbOc5+rRFdh5kmVbleB8R1pq+VVahGjjh/heT1hLtMLXQQX&#10;MvIwTJF2AhJbzLbSwUw9sZ3vkpf8b87mzdlt7/xn5lCq3f5yUxYW9/12+/3Mk8iFVsg9CSnZXrvj&#10;lvX2xMtD9rTnLLIFcyfaL3+zAidxEdwHOXI8ez7/IaIB40+dvNze9Y4mBF2+RgVDh110/ql2FcHE&#10;3XcPgvCgFOckOXFClHevk8lGz5YeaVTqGWh3RjWCMrQcJweKJ7JbDCOsPu870y12I9O8kM3YU5rC&#10;VL/0YTzh05CTVoqsSR3IahUqdbXDAAUMDLcqZEa3cT441t4ZTzl6UgppWPpp1s+di81W/GCHnfzW&#10;GVbp3MD5UYpXVOCmOaXAbf9wWhbCcfza/MCxiNz2nFz2s5cnU2+9dnTndOTffUwY6GjuLTeGYxnw&#10;MXmxKhVhkmusak6bMwFhwMrr8zVAiyalAZWetO38XcQGgUAnDEHu4OZViJwlhaFNrdnGcnNxfJ5z&#10;tbh0/wEoqJ+vO+mg9PvhVruVPs59semUUAGT8nBmKfFIIvDvpSRs6vQiyxQRmepQNq8brZfE1HLy&#10;il49smVhxBgH0L88Xhll3s2iE1cdK/mvHKUxfX0b8FyBucUlRrSlpNKP8ALbsmW7zZ6h7Jm0lFlM&#10;8UqTSBq+4nl0yrllha3eeiHPhRjEOFDqrKTSFwyrVLAUKamTTW9G+V8iKdV1CEYEug5RdvKBj7Tz&#10;nj2wZmmkgCJXCGa22jqqbSYmHDLgHM6fgtfqZuQv+b2IWYrQGKY4+2hN3mf/9taZiHsk7abf30FE&#10;P9++eBUlVf+9iqSmdKQhHKlzjxwU7+AjCigGQJA5favLgmSltlwTQBHUGSznwYMdKHlJvMbvki9g&#10;ob1iKbW5eJwbZ42Mp4vkZPJ87oun9k98yOLqL7Xf4fxpppdhPjt3HeUtCTuqWs/LjvzxFN8YjTdY&#10;0wU+lukp2pY+jLHL6xH9SatANeO6pyN0QAocBd02j+F9j2Gc/SRzpxkhlghsa1eo0/kDo1dBSTZt&#10;DZA5MYOzJdaORMWaokvsGU+Oge7cxjxeY8966jRkTOfaDX8p2Vevus52bCavnj8d2dQ2u/oXS+0X&#10;v9xuT35cE0Q59k25np6bkioDqBiIgu5F08vtxc8P2cL5QPjIiEpq85yzlth/nnyS/eTqjH35G4sp&#10;UUOH3oNDpQekjCfC66HJmh5oSZETvm/t2fcOoYwiYuWpQCHj5HZvD3yZP5JCGoCD8ULG5SQQKGUL&#10;y3LuuQ951q8gJx3sJ1BTDtDA0ba9jamChPUqzyuKk66Xn2d8yJpzRNV/KtrGCXts1ms6rDhhq8vS&#10;unO+H4rq99zXU52QOAegF7XArZy/6vOV4i8vDMeeCRNx/G5jSbw7LFc5nHnnK8Kx4QVY1tpdHznP&#10;F0aFJkdQkyFvGe2dZZnrJ9q6H2yEKTkC9DrGZ5zOtqGXDRMSdQ11iaFPJWVUs+1nCDjcEZ1uu6hx&#10;zks8Q4uPoFIpDI3lpiYPvqppEdStdZ+YBQcDyPhFIuvJ52x2MlqURU0AYQixDdcjRhIzGqNr1s3y&#10;3GkmIaOuiFhODR2Tlt4VIUJY4MQfF+lQtATjdfqc5faGN8601thm1jciUpeElOCH6nPrnbpq5+Lw&#10;pu5jEEnpv3KYEg5aCMbIw4VQ0KKa1tmiebScM9nz7fc3n2ZXfiZr73j/btuVWUQOiQWWuvYQpLQQ&#10;D3GV7yNE1umWfnsObRInL8Q4UFvbs+00K/Y/lejoLAz8JM6ZvLLXe9ecnyCMGcvRb+zrSIyAonPS&#10;VgF7VwtyPfn5CEnIveem9znsgeNGZrkbY4/hrJJzdcdBzrEkZSGVRimnkv52c2zA0sWyTUEy9mmX&#10;q/Xmele8ShBdtqbvsqc/bbl99atxe8cHinby6XfBoSCdhs55LvMc+/WvT0LH/WLQK1IhIl8ywyOk&#10;bFIxIsAT8/b85+q4SwMUQT2v+azUyF7w8gF71esn44PQI5u57sZZeGEdyTkSY32AY2Rhsd9OmdyX&#10;qFz4Y6fkTmFWw/HpieHgukqZom4cXieQUTjo7SVHGz2PfHF0uSdOK1maNNWWX+yxbb/KWqwHdTec&#10;+iqRtlDMgBtcu481UZtgvQENkSa9jHS0Z0Eh919fOUrDeNCHHdcGOpv7/uRQ+Ctf904wWmAd83qY&#10;qJeJn1MfZDzU0lKM85e22eRdnUAjRyLTLG+RvjhMTg1qX6LFHkC28xomz23V+baDjkAVoNWoBN3F&#10;cMW9rIx1VyqPIOoLVf2hAFCEvCRCnJWnghKjUqaFDW+yTD5MnrzXRFJOVCqjZraszTZvITeOo+Hw&#10;pNq+MfGtMMt+/VPWHT4vvV5PMSgeCa+3Sy/dZE99PAIZHnmqtlawvaJURfOBiEigHqaFVUaybhxx&#10;HoAy1btZso4hzkclTn2Zp9iNN55nr3lV1t72rlb7wa/Osz/c9Ez7t3fC1+0+l72phSL5cARIcpWT&#10;bee2F9unPoRk6Bs32do15PZp4lBFAEULb1FRPFF9MH8kxFFj+jeM80EvEuPrjYp0mUdqnuJtCGtL&#10;2INgzQOdsfgpdTq4PiPWNDoEW3AIcVhDsIJDEoWpO7YY5Qppqgqwahi4Vx3ZZkw7geqCuZavnuTP&#10;gCFeE6WtZAKxnqmda+15z7rZvvTFkn3oQ702bcavmX+rQMXodU19vmBg+QVRWoemmP7N1Om/970z&#10;rDOJxjwhp5zoKixyVXrE6KI33D9sv/7573nuEhA3OT8QH0Ffzns4iluYPHw/iOB9LQvse0MTbHH6&#10;JOuPI9xC1zEXrnGXSdrawViXNYajhrcf5gLVJ5wUWxNOwfTdU2zr9yEMPkDKqgDKEVBDeMQliCS0&#10;VT/U1kFX6FHfbknbkjIgJRWN/eUFw9kPP+8oDucjHnpcG+hS/sqfxiMZnLKa0RED8uGcMbyn1BCe&#10;7fp2W/yNZdbS3WTNgpAlZnIEtnwSD5mHq0iN5l/CU+1bCO3fF18Iz3CypfHcmnMoF5E/rxCtFiC0&#10;SFZybLe64dtnnMV+LnM8wU7ybRLJxXbxkzZCTr4fWE+LTx9ENbVPZIyIjqWPfO3vBjFyLeTxpbzE&#10;f5RXnXTSPPv2t4CyV84C8sMB4kGtIDAi2YJUfIm95tV5m4QSWARGbKSkaJX6UIebuEbP5eIGUBrj&#10;UaznqGW0JVKi3stNGNLZtrPvYvve9+egSz1s735XBb3mx1LadBblOHNhtp5m99x/pn300wO2NXuR&#10;7So8w/5w2/n2vg/H7fn/sN6uJlIZ2P00FtQTyRWS4ySSl56Ww/pOM63nkAP/uo4ujO34N/Z22EfA&#10;a6HlZNURIs/X1O7pwx1d79G8C5AbRd9VouDlq5DarU4L5oMDKsoB0aDjPI6QXsMzmrRhIO4svsCd&#10;S0L2Dy9fald9ewrNSC7md3TiQkGuTKlUFSQoRbnVxPTN9oyn3G3/+/UT7DnPQr4lvA5nEm1yBDaq&#10;MM3D+RY6fG22V706YSeccCMksW6iZAwaqJQSSHki92LhNPv+/7TZ7o1P4jynILPeh20WK75GiD3s&#10;gzzyASKsXxNLtKfMTLYN4QvsK6gy/g7+SQbj10+JVlbSxX6PgvyzCJejhbcf7vJcTU+3iDelC03W&#10;tq3Tbv38BssvwQknxRUuwmmQcLq4InUxFlfh4UOciBJ+Ish7BZDan1Y+/19HcTgf8dDj1kBnB1/3&#10;z+nI5gtdZVCX4SzZuvrNga+rRJ4m0T3XNn651yo0MZGKVEmM6LqX/YjD8be9YSgasx3NM+yuxEL7&#10;NRN4dWIaut7y5OilS25Nsnry6go+Q5TWGtsceADfKlKtEcxkCInWo9UMdb4rbea039rHPt5jn/hE&#10;t73+tXlkJO/Ak9xK84cWomcJWypHM9VuuKFIe0gIGIK4RXQjsu2a0WcdkyfYd78Nqzt0oSueKZLV&#10;oiMpyXlzttpb3thGF5/7ye1Rc+jRzX5GUfdAuTPPk9c2leVQ39g33GVf+W7eLn/2Vvvs5+baytWn&#10;22DhbPJPlLdE8HSr/Xygl49OsD/eMtPe8e6SvfZ1WXvn21vst9eeR53qKTaUxFMnaq6yGCrnGIFc&#10;FCbq99yiJB5rrH/PU+5tsjFup//fNhEfzZ+usa8DJ29/QtDDeO5OKNCqvg+5cU14nMU7bpO290KM&#10;oCJyabjxjOLczZ7SZ899Ds9s7E4MORUfoDVZFMs2bXyGfeWLZ9sVL6sS4UrWFAU6LfrqgoZTqjrn&#10;BKS1NtJcW9dv4qc2ni2MrxM/gIBRyJs842Z78UtC4EYbma8Bo1vzvErFRJ5SzHtWzbJrft6MI3yq&#10;S1iqB3KIcj5/rhVJH8VNELKIbk1iuYIurE5MsV9k2uzmyjzbkxbHBqZ1TEpo0o0PSLJjWS4qslwE&#10;5ypPiWMe/kw632wt65tty3cpudo1iVhAevCsudIm3ms8RGrQHCAtJ8KdR/gC2MQ8GZiZHXj5h4/i&#10;kD7socflCpXL/bw5Errmk96gG2q955q8W5W8oJHzySWgzLVXI1Lxp7S1ZbqIUmFQS4/Ye/ge/m24&#10;RDF9fLJ9ZyhtG+OzYTYSwZdpkZfYbYOIGwxFEZ1DvzlHBx3Vbbbkxhh6r3eJ2ptn1QKmPNkme8Ez&#10;+u2r/z3TnvLYldYZu9Ze9eJd9qY3rbR0cx+Qj5i20qRGwYyx3rghZovvgwiGsa5Ch6+gmpDooJH6&#10;4+banbeW7ec/UR0qBjo26F6qE67Jxz358s32uEuBzUNbgOsUfUtPGo/WHSSeEJcxFNO8jmgQQQNx&#10;/+G6hF111TSaL7zUMrYIshrEj+oUZ7cL/ksNk6YgYi/zcBbyj7H7b3+MrV15AnKElLjQtjAaIX1A&#10;eU5V0KcIQMD1IgGpm5XYusqxBwSiGsuzlv/epwF8+OdG4whjNQJBVUBwL+toiJaGh4PW6obZQ+fg&#10;RFzoKGbLl0TslpuQlYW97w6ujDipmTSNal7/8gl20WPWW3MUIRLKitRqUq1MVTs8XNxjzc1pi9Ci&#10;NpxDbhQnOJsctiys5gIciDvvGqDUj/eBohltPavSCWdepjqX2ns+diKKaSvggbQSMavUkueiILZV&#10;GHGcmfaBj2+yPjqz5ZM7IUVt5zngGSrqGGKg9o3VQB7SfrIEIdubQBVAC1OGVjf9sffEZtlP8wts&#10;TV8OUc0mG/be5ULHgvrqOpP7kA74kA+p5DMC8pGFLJZJIjPMvZhcmmpDt+Tttl/ssCrKcs7x0ef0&#10;vxri4rXvtZRb8HtxGWRb4AREfvmB4dw3zh6L8xvrfYxLA10tvfO6SIiqdKkIYQRgU9WuWzki1VqK&#10;atEBlKJyGCK/AlEpEo/RH11ge64ViYwyIKKmJF6eIJbCw7aiHN2QihwSL3Q6uzEXV3mIWL2I6yMw&#10;8LWuS+yn3e2WIZdbIPfSj6h8DhUeiRXEpJpEBC0Zz5S6DGGk1GBiLLdkiKYDRAZyTPIK0nN5O23G&#10;bfZlouYPv32HzZt1HSIkqC7h6TendtnLX7PD3vPGddbZeS3RcquzzkN0MQrTk/i2W6bCINWCJRlN&#10;hAmim+yyJ0xgHYnZ575mtmXN00Cp1QAhkCjMI5GZCN9jr3xdHmGJ+/QJ8nrbvEa0jDiF+g93dyvX&#10;JmdJjpYeXupCGZemZhYxoQqKulmkokTy0TD9YHEWoIOQhhvEIeADqmNU60cOWARerxL5S4pTGtAp&#10;SjKiLKIhIPMSx1LOveTsYB2uTibSdK/nLBVRjTWC8Uh3UwYiqN9X6kHO097Wm3tLhOpGpJYvfVCu&#10;3MOAkQ/ijSBGeml8D/Sqv78OGT909/pMQLgJcvhjPGkfacj+6u+6/v0hbr/BDMvIJDEtzk4aqjWl&#10;qDC/SoRQhUiKZicn2399MWSbtp9NuT2lRcr0EK1W+aa9Y6td+b5mu/yCG2xCcQszEb0CmMsxcten&#10;n7nbHnsZzn98A2vUbuxA0lLc0nAZUY/qXPu/q6fSkvOJkL5IMYVWgZ7RBQ3Bn1cCkZ8y/3bmqwo9&#10;EeWRYlqlk7UkZBl4Kt/9DtHgRjixlGWKuZ1CcjMs7e+EVNOocGBtKUEmi4YGrRniWhOaCnHadOr6&#10;JNKj+S0mvBA7MagFnYfH8J4lQBPa8qoGSfBMks/V0SB07ki221Whx9lNqPMVI9MIjCrIF1fob59m&#10;rdQzr37PVJwXxMOhvhnD2ARUPtpNZaFlOVBEzgny/wXxVmj00gZBt/1r7dbzR34uQFAVBUZOjzAR&#10;1oygTltBntYRHVW8G9ZLhIjUgS1aesdPR3suR+L9485A53L/fWosvPXCkZYh7+KjwYddKa1bMQTD&#10;sKGH7onZfT/6g6Hr7sSnveSR/b3sMRjRIqUZmeSgN2BoQuoxwcOxCenO70VpX7mTumbyuCVechy8&#10;8cEYQzwPdwklmkREKVdKVlbb9NZ77BWvucc+/eWYnXnhBqqLNtUWtiAvTKsOTGjenvq0dnv3+9tt&#10;1tQbiPbRvi1MsSGM7Z0PdNvQMHrJina9dVvFpk3N29zZKIL1ddr3vk4evTyHhUGkHS0CWhRCNn9B&#10;1l77JiY9ULfRvtBFKJLdGMysbevdhIEn984Y6h6WcbxEDDt5Ed2LYG57tOtlGeNuWo7BzNGMrrNY&#10;ND8DlnwAw+0X2fuR9p/9D43+6lHj/r+vfe/dKw70qkHBB/ybnIUaXLz3WdnfSQhq2gMuAWmmMWvg&#10;MAZDOga7ENdr2xbK8r48aD1ZIGWlbVD+C2M4o5Gd1jV5sb3/42F7/yf67Lxzl9jE1rss1fQz4O8Z&#10;zPmBIEJTaRkBgSLharjL7vhL1BYvpn4YB1FlnZEw6E54u807Yas9++9OICJXHpzP6KvKh0jNKOBY&#10;ce/p9rtfQd6ETFoHwR56iaq6iORngHS1kj4Ddk+IAIrhlgqa6xTgEKvUCRSqXCE6h2CrBhNHYqPC&#10;2G4qFu138XbbnTwBPlCLtSBwElbzH66wgNMzRFCTAU3Msmx4qm8MN4khLf85Y7l0ukVIm5VdI1+O&#10;0Mhlqxovf+JCxVm5zEdeNIanMya7GtsRGoNTKpfe91vpQI9koNWSrog4AZbEZf9KRFWRgXm28Zu7&#10;LLyTaAwShkqIZAEc9VLd9BicV30XZUp6yjA8k4oeiQY308D9esqofhGmEUes3QboJZ1DVxdao+c6&#10;1BlLRvpIbKU4kWf8ATtt/t32hU912L/+83abM+Muot9dnA5jymLhY4InHiHqjCFnmUrfa096wt32&#10;iQ9KaPNWi7FiZdDhXbl+gi1dDhKgFoQI6IeJppPxNXbuWTgfGN7f/6YdGcTJwPXAy5jmuDp14dnG&#10;o2vthX8/ZOect5GFCNicRStPAWsFpaUtmyCrIQISKElJVhAZTXCwzgmtkGWEjshIa7Bq4gJHYtCO&#10;yDEY9Dq5ySNRia9ojiqyqEfFdf5A7e+u8KYIQK96xFhHAEb6Wt/XQ796EmKEV/299X3u/779ouqa&#10;MNC+9MQRGbjDfhB1bhvOnWa/+v0c++B/9NuugTMYcuQ9i0TTPB8xIsb2lvvtqU+93T73+R779nfL&#10;duWVebvk4sFAZU/lT2IW43RWY0mi5ln2jav6aa5xGusEOgJybanv7uxYZ//6r102tWMNUS211gyt&#10;V3/ipKk1aF/vQvvklb3Wvftklq42Ia8H3ORYkyjDuUXkkudL/eT1LMWV0lGk6HXokiSVYZZqWUDY&#10;PBJbIZG01Wk6mA23203l2VSyzOI6aIDCOWsNlO5BHkdcZZRBJcgYy3BwrJYNbXb7hzZacS1SvqzD&#10;cpAedmPNkmiROnRVQ1/6SqFA67JxtI0rAz2UecEH4qE+msTKAB/45nnRuyArBQqox8T7p9ni/11n&#10;+TsiDvekYEFK+UnMQbF3RVDYX6P7bx175VMEZSWh9W9NT7ef4i3+QRKR2Tk2iOebBzKhCjowMx49&#10;HyHrrGc93mttLW32kSsvt9PPuJXaZEo4cpQvZekaxHjl8iHbuWU2pJWZRMYsKAj9R3F0YrbZzj97&#10;tX3h85NsypRbUemirRxe+i9+2kcJyiSMqjSo6QMM7HzGGUDJ9IXOUxLyoSs32ebtJ2Ok+TtwnLo+&#10;RWHcp2yr/ePrNM9/DewN45PxSQnVGMaUK5iT2pqqsIGgcsVTbftuvH2RYByqVF/ZR4By/9abeKQ/&#10;r4DJGa37R7819QfmuYRkEDBl/GpNFHAupailV1nqWhoZldgIPXIpWMUjgSxsoD0XvCQYUX+xRO99&#10;r0vH1n2Eh3zVH7y0yPN2cg6C83D+gM5H/A//HsKgGszU9QiO9BgepuNJQaySKNhQdY5dd/0p9pEP&#10;R2zpMjqZRdF2TzLmOL1h5nUSZnBzZLXNnnajPelJ2y2tHLIbxGBsNWWHWejvQC9g5arZtDxVv3LV&#10;BgNTh3ba056Ss8c8hpaW4W28WZEu2vWSoCXyLfM8/vgaqqs3I6qDc5zPA527oM5fbyEQjDCOgSNz&#10;3JsYaa1k7A578pO22dP/bj3EzzUIDeH4YrArKONpHa2Wj4yBzmJ0I5SL5cNz7DeZtP0o3GxrOyDK&#10;IrcrpCDK9cYpMxVMThBNgDC2BjoCqtmRbbXJW6fZ8h/SD74P58Q7dj5c+kMPBKkz5aLDOzqy+Y/9&#10;92Gaaoe023FjoAv5XyTi1T+9LWjAPXKeK4TaVZL8LiGX2cBk2/aTrPVdN2gd5QncdKntaEFjocLD&#10;1AImD9f7ho7RJpJCifznhuQs+xXHvI7vu+OTKOdSfW+Q63SJu8CNcAh+LMsMHu4yquTGe7aeYD/4&#10;/gOUSKlDDhOTfHcUkksYODmWnIIM4US7+xZqOSFXlZLkA1xRTOL86+zsC+6xD3+YZiKhGyyd3G63&#10;3FCy3t3TgceBiaRbTj75xIU8BJ1rWMcL1CRfYN/5Hs9AGU8Z4ptui3JecUQfzli0x970Fqhn0ftp&#10;toEAA0Ik8SQkG2XtQxNtqISHTf7vc5+P2Mtf/iO0j4lavAgiaBz31/29x+gGHo3daB7ic1Ke6RCx&#10;WP3onDmqEeSiEVdhjKphSC/qr432sGDJMt2TVGurV5kGJaUwDesTvShQDVq6nVx/KyxWvu57IYfY&#10;HrySrcOWbBniK68Wqgj4DIoOPBfdD3pJTlXH1VcyhqBSNKQgHaE2j+Fak5IgvytHU5rqI8OFR2No&#10;/+ZjyvmAQS0S6vDwaWi6n2mvfsMK++JXWin7ezy9m8j5UofsdGTKDePwYuJCnySR69FqTbqQeZ+v&#10;nmw/+tEwYjonBqztAiWIKODNnXKPXfEPOMq2JOi7rRQdEVsCEilaZrZ29YV29dXSxuviHuPk6kEa&#10;sSc9jhLE2Ti1/m2hu+z0E/5sX/lSs30AZ/nDH1ptV7xywJrC9HDmedVph6I7IWL2/s3DdDA70KU1&#10;QSqNgj7sTHfY74jef4f2wsbmBaCLtInESU/CMUlT1il1srFu0CqnRetHCqWxgRtytufXoHo5SujE&#10;pRlpc881MINyxOKRu1+Uy33hiQdzvUfiPWNnuf7Gsx0ePOUPACRPcFlKRPOrEm8/UPSp8lkmf462&#10;goW7JtjGj2+HZt+BpjU3hshMOtsigGhJ0TMVdcF3L4Ebk63CA72VnPPVeIW3VqaR55lChBm1rDdw&#10;0EF8lrhxdhi3rv17JCJpDh3jepsQ9L/y4yV73OMho9B1KcKiWlK/XR7avv6T7BPvW83fTrLHP3vA&#10;OsNbvBRJEoJlCX/AjF61fLZ98FNrbOuyC+1d71tjz37BvRDjIKske6hHPtE++slm+9mPL4D8IbLZ&#10;Evv0R0t22QVLLAKZKwo3QMhBEQJfb26R/du/F+zmO08lPzfTWhLX2tU/udjWrFpv1/1xp91yM00J&#10;aGSi0q48LFe1dNTCFVF6QjD3WEIfY3L3D30nms9e5qEuPWIigTo0NaUsmRTLvWQTu9pt7gkzvR5d&#10;vY1b2unmhFC00nRhJrLeE0XaMp2CbNTcai2tLXyW+yrR+fq2H1HKq3pqL3xaGxwctp6eXsrnREra&#10;F1HESTNs2LAJtSvKfFioIohyrFunn5FWFQEoVwa2JSfLc6me3oESxNhGPoc+qn/7J1W+pNK8QEe8&#10;CTga40HUHKrstikTu+3JLNVPebzZghO60X3fzAFhdLuFlWwtynfeHwAEBEb2b265yD7wDkRGKpeQ&#10;husHIi/YxLbb7cr3xOzxl62zSDPQK5reIlZGuJ+Wn2LbhmbY+/49YrfeAxJlMxxujSGVK11+pY4e&#10;uikNFItutrkzl9vfPy9pT31iAl3yDcypbYHuf3me/e7PE+3LVxGRr1vA3JEeAblYxJsO96Ze95Ir&#10;LuFgSE2sieCgCV7Leakeu4wc/Kx8H50E+5xNrV5YnuoZQZ71UM7VgzPGTeW1gvm3d26zU98z1dof&#10;R3qPbmgH2oT3hV0kQo4yxFKIsvnKjGXNzatPOZRzGOvPjJHZ+ttOayjzwYtioY/dojphqUq5uhQP&#10;igyd+rC6TKUcVTz6kgtc0Ex90yK7+8rV1nFf1FpzbTbISkZHYoebZKS1BdFzQLlXPDuaTc3Lk7Q1&#10;TAHvFpn5qnGu8vD0QwL5WXWi/ZHz7E7MtKYsjRx42HqbstbqUbS2Ogx5ZA10BCMrGFXNHubNude+&#10;8/2QtSX+xNgF+fgSZSIlvPR1q0639777ZnvJK59uz30GHavEQoXwFtaiQ2RQgDW6eN0i+8g7SrZg&#10;4aB96NMQU4DOFAmXytPtxltPs7e+pcsGItQc4vcvnHKvffUbFZvUuYwosd9VwXJ4yZFUJ2zwU+1N&#10;b63YYP4CFpANdtLJFVuzGiJHZQ6LxjzeCylG9afcZ7WOk4EOA6e7YzvKezaa+7vXpj2oRn7f46AH&#10;PIga6zmS4OdAy1zNM3yGgSwAQzNPwmpt6lrnkIKYL2WYpdBiQA7kUBYQpZhFvj9ms2ZPtlNOW4i8&#10;achmzpxmnRPbfL9qRypNcO9yJMQ5OJrnSbRPbyah3ztUrnNgbkul6UHJygPPcaERcnj86lxRad/7&#10;QkpN1A5YVXMChfq1fHmUkL+7e8DWr9/MZ6O2fPkqW7MSSVc4HqtWroEty1PFvYpQd6rTiEVgz2OU&#10;dF46YnD/grGpEJ2EhSb5+e53fO9D+dfn/WDmSP3vo3uGD2Y+hLxdpYhwaikKedGV7lD+ou5ebWDD&#10;uWFrp0zxDFjbz3hOpz3m3FZ6O6/GEAAlC6Wr9vkYlAYutmejfLd1w1NtiBSRJbaTcovZs56x2D70&#10;AbTtw8tdmays5jg0yYlq3uWm2Dd+Mdc+/x9SvLuIgBskC9gaOkagLU6dbxHxkyTclmoOxwH1q1Rq&#10;vT318iF79WuiNmPyVhc6KdHLOsnzo+qWAmS1IoTVzRvPt/e+vd9WrJmPYz490DRQ8OMCHqqK0VjK&#10;4RoZ/j2Y8dv/PdLjHkaRTSqJabhXKc5H+twt5W67DOf+CfE9NncYR4VrKlFuWiDIaSpDpPNAJtiT&#10;0Ef1Ew5EWUa5YRek3631I0L6s9BBY9IT++yC98w1m7kepnyGOYoTSoQvVEgk1bA3+NH9r63c6qcg&#10;rQr7h3c3pb/+yVGewZi/fVwY6Gz//LtjsbVnR9y60h5S0Br9U0W+oIIKD0e0fMFMBTxTJmLPRNv6&#10;5ZD1/nQIliCLu+dZOnjj2BXxF1h05AWqJEr0pT08JD3JaXZTX9T+iK52hnzzkBYkyq2CIg7O+ShH&#10;FuqAJQ3sEBM1yYLw4hcss3e8BcWdqPJeQ+65VsqUiIVn2v98bch+9N2EXXFFmz37xXt4z0YWJOlr&#10;Y2QgleRKUyB1LbRvfPV+e+M7TrCOSbe6s4Iyve0ZPtte9oqQrd6F5CEwXVuEOusXrrT3/AvHiG3l&#10;mec+sBbkcKxyA39nH/lEh/36DzhZjGnZUYa6JvfRn377bIPOZT8DXUNC/InbL0Ui+1ZWCsPJDRgo&#10;IT3M0zLRQ1NL0iZPnUjZWtpOXDSbKDduJ8yfSYOPKES4dqIcGVkWRBFTWCgrfFbGbFxu7rgEL9df&#10;YuEq0eJTz5oW+u5dQPBE1KtXbrSB/qytXr3OendlbceOXfxMa0Uc7CrzMQqJiaFx8Rj1OK7gzAQw&#10;eTDWgiRrS+ODvnpZ1N77sb+jdGRGq6KaWZ4j6RVIiCcU3oSDtdEmdZXt7LMrdvFFOciYaNB30WiD&#10;VNF1P5llV35qEkjQbOehRCipmjt5hX3pCynKG291R9blRXFey4l+K1J6uX3dqfaaf01b9zaEUooz&#10;XJLXO83R1lHtS0MQUquS4sXZS8eX2oUX77CXvmS2nX1GL4qAf3GuTZH9RaIYfAyShlUNWTV2ITQZ&#10;du0+zb70zSa75pdN5LWR+AVO1zv+P3tnASBneXbte3xmXbMbdyGCu7u2tECLVGiBuiIV6pQadf+r&#10;X6GlDhUoFIoVDS5x92Szu1nX8fmv87wzgdIkZJZB2ubtt1/CZuSV57n13Od4utkq2edZ/V7iWxoh&#10;WK9NtNuxjT12nG+jTe5ucdXFPkB11ehmiw5Uyn963pqbDhHMyeYWVLF29/TS7C/pR6sNqdbDMONo&#10;cSZS6o6J2OT3wdc9voXvof2jOVS+IyPNBNbjjo5UpiIdiNzeEIgc2bu73/9SvO4Vr1UND5x9lS/w&#10;9/3dghENpDiZARLkAoqgKOeoPkcGkua/NYziB7ofnw+s6Z+t1pxsdM19iXvncEylNHVlOOYEfdZu&#10;VGyi9JkHKcPek6i2+5n5k2MeYvNmZHycCZMs43PzgpfiUb3wZwpAorEm8f6mbbTd/vdtdtjhfjvq&#10;ULGGyeAQMYZg2sKBnnv2CfboHVthRRpna9va7f0fnA6hySqLUg3wUbIP+zps3NiMfewTo23N5qet&#10;EcMk1HyOvmgdGcR++020tTeL5QiVIUAoN91YZ687YqLNPVA9tGWUtMlCBufadddts/sfkBjBZAd6&#10;8guUU7qg/YVvygu94rmsYm6vFpy0B5zynJSyTu/PNP31UEzC7yDhkeDc/4DpOOUqO/nUYyxC+bmu&#10;rsZlZFq7AZdhifeXZyIOdpcNe2AxZcBqPbwcVYIXugU7/PftFQQMOs5VVYJQWLBjtNRTPdY4VkFW&#10;zkaPn8LvVEKdS+ZD749yeHzIZ/MfesY2rN1mjz6yADcCwQwz+RllNtBB5tR2crO5yp7pjW8/CtUK&#10;/UKL5DkBXAHltlu0niO64n95k8d+xXOkopBwYhVojYOTWL0WWfk1fXbrbSutOtZvcw+qsEOOnWJ/&#10;vgWRmdQULqufueR6st4hu+zjcZs4ZRHvFY0nmR3VogDSlipS9Cem2DVfy1rHlrnsH+4lgTFNOhcM&#10;+Rm78tP9lqAOQ41W2/C0feTjZbSlWFPBeywaGbZgQsEy9xAFuAyBb5r9FSIz9UURncFB+SnF1zY9&#10;aO/50BttxUafPfGElOYcbNwFls/Spb74e/VCnwA8zAYiNTCODVHmn2Q1rIG69CZ65B1cL4pmqpyS&#10;gLmJNVlTpzpW/OGNmXmfIQccxo75A2W2+SH68nOrbdTp8CY0Il0JKNAPR4b0oUkjdvhFQRR5komr&#10;fso/nlf8mZTuHa9oCpNI3oTfuIBZhaGImxmm3KTFJSGHJDtEvciAyg/UfDRj52NUJ7msxpYAoy/f&#10;BMUbcP40PbsUjlQGVK8v1QHFiFvIcUpS3aFxNh+2mlsTtbY5Us+CUqlKJBqe0ZYqlFNvKWmIUPyV&#10;iKwzAzAjS2/MR5laQzxz9r/Vvv0dn40qW8T9GSaLpYjsHMdkW/bUPvbujyK/meywI45O2ac/24DR&#10;uR8yf0rlAqkosmVzZXCsAedQRKyh8liF3fDnve0LX4JnPDsNsoY2ihvVNnfuL+yb351rjZXd9tSD&#10;dfajn3faU5TY4ml6Ya6yKsek68pnRO4SX9EluL3qIeep85IogldcFpJWp6e+saooaAHTI540ZazN&#10;IDueOGmMjRs/CkS7StoqbXNfRKiTLyHr0/SZKum6XrD+54ITFe+8depK1aVbssUvmF2+o5DZepUF&#10;nbu7Nerxcb1Z0PrOiCow1d5VdiyFMUczq/4ifxflzDDtn84+SuMbbcniVcwcd9uK5Rtx0h5yXb1t&#10;L2hRKTyPPdA9UtCdl0L0S4TBPR6dy3OdeIkv+V8+Lv9d7hvdwCTbAY4DAZzCZKCZTh43muQAzPyw&#10;aqWGp3H9DdybNsrZg4xlbbQvfJm2UGY59woxB41AogkgYFncN8Z+feMM+/Y3RjuAZSawzYk7SJLS&#10;qWdTkZL8ZDkZ+xvf5LNzz/VZY/UaWky0hkS1yWoMD9W7+CYB7iPhwz79o8xOOhJmv/KNJC0eejkb&#10;HbQN7UfZ2W8Ytv7BQwgQqr11p36rYx2kL52fA34p76RirYwELAhBxg132snBbXYCvAxjEuv4DeRI&#10;qkK5nFlhmWRmVRXVqivOTafBLom+0/FguDFbqlTYuiRl975xvbbvFfAtHLrNkmWAZsFuhJD99QsQ&#10;uaMD5+2Ronz92Ejs8vte0vuziw9/RTPobPILNzBVG1Fv141FcUPknF3HDOfgl8MVnzbGzyEXu3Eq&#10;v9lgsc30LuLw+mgG0YmEaxRdBqV01k6MWf4EOrTM8i3DQd9BP6kdGk8/UW2SUnuhpycgm9fjk2Eq&#10;bkGV+qGLRczjJ9YWZvqQUajFSyFR+d0i+8Al48n42pFfBMwGqjsbWG977Re3k84O2t9/c7D98++j&#10;rK//CfvmNw+zQPhBR2Ki8qNE231yrJAe5JugfEaCMS5K5xHUeqA5lJpyioDlGXrbP/5VLY+w3G7/&#10;cxywzKHWH4ShjEpDmEqI64I6r/TqSaF9qA3JkWZgeMsxcsYDdgMCcj+hiB/g1ihKiwDqTjoQggqN&#10;MancWSiHk/0RrDkqU1GfOmOnv3vOpPB7b3ZYWbXKuwXDL6f3rBMo9VoozecV1rPHyKdIQ0GoOO+3&#10;Hy760IiXrhyDrxK+0yRH3IHgJkIAM7oyBP/0ZDvm5Dlk0hTI4Qp44L5H7d77HrKVC7uhb9XInz5X&#10;/ewIYDjRuqoMSwjs+tdybAUkrvb4C8y2luDixWLnjU/xTJ0OgHaDCExUPpZDoVzsg8dbhjyOzVJA&#10;UgbqPj1koYp/2EXvAz0MYZAr1IfAI+A0fUw6CInf33usXf9/jDCKAlRsXCo1c+0xTUAQHPtz3XbA&#10;QZ328c9Ntebxd9OvbgEPw/tdhZH7Cn1xDpGOOAFBR/sb7XOfvg+hGsBsx4p6V2uM5wOEW8Cwpx9N&#10;WWKwzt0/VUKciSqlutRu3OshLQuAWFXxKmtnc92K/QzAnnaGHLG/m8yfCh+8Em7yRbaL03SpT5Hm&#10;VL1ntx/FfSEOc4JF/S44BHJ8S85W/2arzR07zkKTlPSJA30XJ49fCWALksnrPs+rjt2Ny3xJXvKK&#10;OejU0LUT/akPvkbG2m0+V6aWfrBK3dLs5Aa7UQMMH+Vt30CVtd7SY8OM/tQmiVwpxYo0RKINCiWl&#10;RVrk89zlDc2SzXdXNNkjkJD8vSds6yKNDgyiuWFtVRcKFAYgXYQt91OgJH1JntULfqhICXKgR1W+&#10;CkocPrcRYzLGbvlDrx2+d5ntdzCUmPRl1OeHJRhDuMUuOneaPXnHGmT3muyxx0Bvf6rDPvnxE9nw&#10;z3BPMTgYqIBzqIA5VMVQX46KxvhJvTZlRp8tWoj+c0qsPV2s+ePshj8so8+sstVkok9KWnyPKxcW&#10;dsP2TCh/OcXuwhe8C8W9ICvSB5yzn6pDeaXPxo6vBxg3ESrHvWyvOTPpO/K0MYpOIhTnrOWW3d6T&#10;zqOaXRpcCNL0/S5lzh8yFPqPgoMpOGV3U/I/xZ3zy/Pq5wa7CpTz56oyfSEQLnCs569D+/fZ6ohe&#10;n3+fxswo4aYpwQZj9E1xYocdM9WOPnEvG+jOIRG6yZYtWW+LF64B3NRhw8PqYTMWSDtJzllyjy5A&#10;KGEA/kL3UPrMheejqp4D7yktVZmYlo6y0KyTgFTgIn7QVsasQsz999uZZx5k9bUd+Mga3tPhWPvk&#10;8LFW1jM4xz77uQ3W1ga1KLrGwmREJdeYgwEw9KjNm9lp55zTaEcf77dIxW2MU5Gh6/sVMDiNddAu&#10;yVrrZc/d9UCl/fj73TbUMcfO+BjBA3S8WckpalQRkpIUYjFLl9Rx/8ZzzgUd93wA5VoIL0+gHKLa&#10;4qfFI1ui0edWApX7CBqygUY7JrrSqiTokwT1ruC3UJYZQWXNn9dpcJ7APRfPKofIoG0oaD2Ph2zL&#10;3xI29q0IAVVv4l4qCdnxoYqZEsCAf/0xwwOfuihW8aVrX2jNvBT//oo56HTqSzdEhR4J5uWq3MZX&#10;vYwNkAZQ43pT4rpWZgIubP2gLf3jVps6OIMSLeMNKjti85zusPo2/P9SxtV+OLdXkCn8lchvVWWz&#10;YxWKsEHSLHzBZjyj6/Up3TiV++0re2RdyaqDm0I0L7AJ4xi+bIMNtZ1qv/7FTbbPoUT7GrtiJESx&#10;RCCUtYm1ZfbRjxxsl35mIexHh9qD/2yyy7f+za7+Qs6mTIRJCbYiKUkhO8VnKeujcA7biM+3xU47&#10;c5YtWwjKPQWZSWQz4A6cGJlFEqpTAYiCZN5lcUhceKYpJPm87DJ/l7YHN6V8asXff39k0KZMHkN/&#10;bz/bj37y6HEqWyYIbghkmGH1pPOCZNUQ0MD9q+mYnKQ5Hae2NzrlZcjq6xVGWfKGb3vwIa+unutz&#10;qweyRHrfK7YFX+Bm5R2yM5j5Prxb4flr9pp9LhgsOGIXHLo9of60yozS4FarAHCiDB6VByHVIzHw&#10;G4BAUwI/1aXALVTbvP2PtDekT7GujgRjeBvttpvIrpetf05L5GXeXdIB4BrF7S6CFq8EqykRoX+x&#10;PUJ8y2HirH3KjnHMvuwo3rPJbvq9aHOT9r73zLFA2eM4aPU52T8EJ3fdlrD58+v5NKQG6BNbpNPh&#10;Guqqt9gFb8za2y40q6u5jf1JUKgROvVR5WAAgqWJDjN8V3/PWPvm16P253vAf/jHWH3Zo3bIUaTQ&#10;ascAAs2K+pN2SzpXY8tWaEpCz0H9Z5HOuAWcd84vj4MuF2CQNTAEnkeVlkpfpW3jWv7O36f3L7ZI&#10;dZRGBzPmrvKiPTGyVEsIeI1ZaX+6P+Wg3f5Ngq0JW81wo625o9Xqjhpn0b24r/Tyd3owVaHqiLgf&#10;hnLf+m46vej6YHDey03e/8r4lFzv50/M2VV3JtERjRBh/stRsN+gJweVUfMgyzfNsjVf3WrJ+SD8&#10;yM6KRfftyhL5QTQO+yCml15zus/NAm8LVtsD4f3s3p4QPNuV1hmrwSyBjObxaNZPoLRSHTnXq/P6&#10;ni5Kd31a9YiFDhclZF7oQX0jxqQ8R1CcURc4pYzo+n3vz9h5b1pkFaH1TJQQaYscQzid1CxkKEfZ&#10;b2+fDYFIyGpTWZs2dZV94gs+m7PX01aW6/LOUT1C+AnlwPp9Tbap40x7w+tXMCt7NJtCZb7StRhe&#10;+P4+d1wn70wcdWbeCepeOlCWSsvMGotdjhKlkP6V1QHGvSYwOjPH5uzXbKPHjHKjUa6cWeDGdvf4&#10;5byeF77i/6VX5KDH3Lqlx5YsWmdPPbESMo9262gbpDwuWUhVsJRd56sRLnPHVlAZ8izayAz8i72/&#10;mqmW9rOJxxue7tnTttq73pWx4w7vAgneZuug8bzsMp+tXjfD8WXnEMKorlhux9M7vugtSZs1fQPv&#10;7YHIhwqUAHX0pmUPsmS/KUr/icw0u+2eNBMY1da26hgCYUYaqTK+4awF9plP0e/O9uLPwY+wloPx&#10;UVQjTrYzLtpo3cNHWGSnZE04RM1xOzskG8Q+5kf2zmvb5Q8XiOXbeCWcXZ7BiNibajbbnPhCdqiw&#10;HgFK4WorEMBpQkYMdur/q4Xi5HrlfIt7Uo5Jz9U4wd/Qp7ZZgzbz82Otf8ZaqrGyp7IPol7VLDRW&#10;F4ZDTRCpWujY/cA4Jey8z8Vi119d3De/+FcXeakv/gv1CZmuccv8oc2zEvRzIiJweP7BWSW1oEJk&#10;pd31tu3GjG26DjRjTz1lI40qlC6QcVExi1GOV8CUFvRYN1fPsD9vi9laNtxgtBoBjAo2FFmUnKfA&#10;YKUsyzp0tQAb6i/J+HjZR4Z+cS4g0g/1UShxKRNxTsOLRos59L4wva/aqvvsu+gtz575NHOTMAxp&#10;blJzi0M56+o52U7B2aZ95xBkAw3zr7SGmlb76lcn2N5734/GM2QOXLvTE8s025a2w9Fu9tk994wi&#10;A6DfRgaxU4b/Yk52t15bMMCF5Vv481lgk5sRVrKnrI1qDGzHzCA322lnHGeHHLa3VdWQFblIG+Uz&#10;AE6SzRTy2iv7uaF7fl6R7bFbd+C//kWC+ruAD+NJsN7fl7bHHl1gd/3jQaRG28hsYK4DBukRteh1&#10;MsCFffHcCobWitebfKkPl8ERvErpKcjkRyjZDZHPAjv9tV32hrftZf/vp5vtzr/NRmpyHONR9yAs&#10;k7ErLt9i++9bwxpcjrIVe9JNhGhiRTPpcp7qJTdae/c4Ji6Cduftk6xbExLC62ArYoE1duOfYza1&#10;6TEcHGAz2gFZAvlcosl+f/1cu+antdafne5kW3d4sK9dFSc/QePZH2XbAsnm7+e/2bvSBUAKBg4b&#10;2mavY1RtShZwHD3pHK3LiObmdfnP1ZV3vxhBcpSfSPDGUJlwr9xmdW+M2vR3NFu6bLU3k65ASFMq&#10;cuPOzuIP3D0hNYFfYjg3saWifMPYl3oN7cAVvrxfOTT0/ndGfT/+aY7eSwY0KFXW5x0qSfiZYWOm&#10;DR7p+KM19gzZc11Lg+O/VgQl8EnpDugopV3MluiEdWdx+Sz7R1+dLcxRPgpXuBKXFonWtx6uDHkp&#10;zbYiZH2gx5fs0YO6cXDxeTsWMrEOCWQhEgNPXEHZajGH+ul+2Iki/rV2zKE99tVvhshEbnfVCEWN&#10;ET4/TTR/7wP72uVXltlAbm/MBLo+GJzJ45+yq2AK22sWSG02bRyw3t/+kbM/XB+CgWofDE3TcwKW&#10;0m3cnV+fvkOL5rlG1+s3ecQeup/KnpU5p2zMmCY78PBp/ExnJnlSnr6ScqNjvtGG97IEAba8Pmfh&#10;yGflxdzoPa8t2R3IsdYCYE8UZKk0q5lqGdgMo0Wb1vfYw4xxPfnYCtu4HpwEo5kKajVJ8ezx/GdZ&#10;slPb6QcFyOAzGHOVVw0mvUAatDVZcAAa1dpR5dbaRSUKzfLmxi12/nk9dvbrI9ZQ9oQbi1SLTONX&#10;QSUK/GQF9FKljtcn0S1e3xq1T39i0FYsOoPBq4m0lKDPBax21CEP2He/32IVtGRCyCdajnlfCE2G&#10;GeN6+wXltnDdsU5WUxn5jg4xoIkRLSe6WUe0Ix0B3UuVh3UP81UK5+QU8fJHfs+U4o7G4byoG47Y&#10;vvE2e23VepvuX+0kOyNqKwmD5L5LQbbsr0dfIgbjYg6vQqkfAY+xYty7zrE9dsD797XQiWtoBSoR&#10;EoOhPpUsm6qtsvWAq15SMSVgSCLlmc1+6D0VFV/+STHf/WJfW0pfs1vnEh+s2RoM9DX7IFXPifRd&#10;D8HD1LujMCMpyrhw51hb+KVWCzxKeXmAHosKrYW+32592wu/SCxWUUAK/SifrIJf++beRnsmMMm2&#10;ocyi0ZJoimIaCFOVVVIYdbGUafGW6ggqqmPRufEegWnI/ORo0uobibwZVKf6v44uIr8xPCLT3T9y&#10;YjbC0fvpxZQFVtvHruyy175WfL1wPgMaC9NDVr+VwjbSk6PsD7fvwyYfwwaRllWHRUL32qc/P8P2&#10;nzvTvvG1+fbA4yBu43tTyYCe01HoEfUzIlJs4LD7V/DcVxZK23LQAueBNGdnyRlnMGYqUwcZaRk3&#10;sdrefOFrbe7eU5hbFjGdytf5jVroGfMuDZJt77E+d+55ZCe3510lugOFYPVfP85jQ/Mm4ljT9GNX&#10;LN1iv7r2L7Z2zRa2SrUDBYk6IeRK4cqaceoE4D5lnC/xERBAixGrLAZfK83JkFDtC5DxmihFQ20W&#10;ja20z3x8Xyg6F0L1ejtJiPrLjG0SjKSIzIMKyhGTyGFwwMjRuhbTGVTCIMmHEgfbl7/YYzffWQu6&#10;+DQrgwHws5+835W4nd9kfweZwc4xG71qw1523hvrrDdxNEUIpHk1erSjQwRPrrUDrkc2AjuYgTUk&#10;oJFB2TmXTfLpzu7mQYAl1JcWFWhPoAlCqC47KPWkvbmuy6b2wdUgqBsBSlBjirKPnIW4MBSDi2mt&#10;mMNbNdxT8ZzTolPi0x2F7GVqwGZ+vcFCY7sIYjpB0MuUAebDnig4CclBu1Et6Y1hazITeoKhX04M&#10;ho8GPPDyHC+rg071XHluIPDtP6R1h1nMIRlNRWUOdOOtB/VCXETcW2ctNw9Zy7VDVt0hJCJO0r2u&#10;dM5R30nnigcStM3l4+2O4WabH2+AnKSG3wkIpp6z2G2cC3IUdjo8faHSHH6h2OX99T1iafJkuJBY&#10;Bl3sIlr12lTu0ibxMmxv1nT3DzePKyAbKMdAroNS9932859MpM+8AIfdye+Z7TYEGbBsq9cebe+4&#10;NGFbu/Z1m9OXroQeL2mxal4bDcF6NJbFijOWgaQEbxIaUIks1cCN8bRVX9rDWWd+8vfA9Ywl8ADQ&#10;prHJDj5kXzv62P1BmddaEBCIm2HW9f/bPfOWvqhFvc97bsa8J3t+aZ/hC3+6N3ucz96273kZCFWw&#10;CqVssj3kTKORKluxbKM9cd8Ge3j+49a2tYvMW73LgvqW3vfSO2gRBXmxuzcLnlPASBARDKCsRBcz&#10;wz6TznQ0u97e/Y6AnfvWVquNrmOboTpF7zhNQJFiHw0PjrbO9l7oYem1g+52NNFI6KXI0IeHZtt1&#10;f+iy3/9xGnH7Fvv9dYak7AZLhwm2uV0hiFCkBf3HW6fa1V+Z7ri5ff4eR2m5oyMncRZndySPq4oF&#10;FTu1fjSmJeesqp1zyIV7WGj/vPAz3J1XVKbgeg+V2zBOsB7yklOpOJya7bd67FQQfJDGM4PiwuDc&#10;xPGtNVGsfK+uz5E3AfgKqxKp8VnitwGoPxvOi9j4i2psuGaVeN6gIeXfeJ0sg5TIHOUv5+bSAiiU&#10;s7nTfhCp/NMHd+faSvGal9VBZ3srOkB01qfoLWcpqUQ0T6kVnY9uvWovSGOinOTCRnvgqrU2fvNY&#10;q6KfMwD4Qv2dwHYyhFJcPgEqD64r0mD3QdF3S3yytUWaAHRg8F2ZycucNWvtjIXGv7ylUpovd8tA&#10;7FoMzkMNGES4YlRjCu1Ys85ev7Vs1fdNIpMfD5sRi8yV2MVIVJyD1ixzjqAnwSYNaP5vaJO95uRl&#10;9qVvJQHGrYTsAAEAR/QSteTgWLv53mn25a8AjBg8gE3KvGcEDVdmnyEsIlCivA6Axyt6aLZSKDOV&#10;5XciblKyO/XcD1JkL0S4mMyGbdToiJ3zxpPt0BOmwnEtaUThCRSQeM9JOtjQ2eSdcKE07vUkt5fL&#10;vLTsOT97nPRL8uh280N3zCal56NRPz17PU9xl3sZsx8QVdQ5sIw9/OACu/WW+23dagnFYFRd9ljc&#10;ntnN0/zXl+mcnCynh1z3qGABfIlml0A7AXo5iyPNxv1WFV7P2OMqdNhrrKFuK1ZgA6+FJ3/N3vbF&#10;L66wzZv99qGPjkHacgu66oxaweCXVduGCZck7aj7ltTbEw9ssE+8M4YDS1iipsfN3UfSlKpTcO1/&#10;qdH+dOd+7FsSIc1x50eQnn9dIgqRwwuA0wgFt9jceWbNYwfstjsAimWmu8xf5Xrn/d01lXbqYjhU&#10;hoYBdJ/csziTEvWDG+3ESKudGNtsjekulK8StCA926Kyv+CBxRKYqJcsGtBkmDE/qgMx6Illzwdo&#10;o4SaB23q1WjaHwYgj9n7SJp1QlVR99LZN9l9B3pXVUOVTRKR6M8mRMKv2zSiNVLkm142Bz009N5L&#10;grlrf+4yFkfOT41fjXltOcdaBSxBbFVEnIGOZlvxzVbrfxABbrSMw4pcpHLkAFUiYy/utPVgBayi&#10;s83bIQugpxNm0QZz26w7PN7uQfrwdvRbt8TqeWQ8EtWWYAwqLAUPAOlltt43F5nFi+LSkS6IoUvD&#10;+VXOxafIOMvRfm0a/aQdc0yvnXx8o00Yk7X6UcPWjurQqrVZu/lPKXvonxNsOLkPfXkiOVDIYRiM&#10;vIxAfdO84+azFP3t6JBD1xm7Ej0bNcIeqyq/z674WIOdd/ITsNpvdJenPpXk73p7D7BPfqHB/nkf&#10;C5kythNWp+SeYZbRT6TvBQh6hh5jlKP14P6OSCIy72ifdY6FO6xoTfdcmYjHVCV0e1qKOVjk6tqA&#10;zZ431o48em/b/8BZlA6FtuzyqjAFTT+elyovGbF8bSdH8Z6jlzHr/3sAI+947p/FrbEi992el7/A&#10;Hdj5DvNGGwujbZ4Ah1cBUd9Qz1bOehifuGjBOrvnrkdt6YLNNtSnQFioYK+FpIkJF+ARlP5rYKaP&#10;KgRqI3lMCiDy2WZe29yBO/mejFjA6FEX+uUBGLVmTH/CPvjhmTZtitkdt66zP/wu6zi0lQVHy5fZ&#10;mSjOvfudtdZQjqiNn2xa5E1hsDngcxLDOauqEIUn56myOjKu/ky7DfedZudd7LdFWyaAM6miCigU&#10;uEem4nqx7rwUXIsgiiQALEo4vNiOOGqpXfmRKfTFe+hrD9qf/0bAk9kXsQ2wONjOMK/TrHEKOtNS&#10;HQNh1PfIomW7RK4UhnOgGpa2Eyu22vG+zTa9d4Mjoeoly1ZrMYoNSgCEK+qQ/eOZZkCGu1ahUzgU&#10;lkc2L2JdR2+yuZ8YZb5miZrwGhdoOUOSr+JoiXj97ywI+3ju5F+XV9z81qLOYYQvftms0GDvxCXh&#10;6LbZPnqqPmWijpaTWUI17kEA5ACMDUtBqm+0bb6d8aYfbbLqftjCcM5aYNKJ9vqFkgQr9mqJvOTQ&#10;mF8MSDgcABiTrgCkhu2x2L72l45aWw6yUqGkBDLivmpn0P2O1vLFHyp9uSI5wUeOvkZAohXMI/sY&#10;qTjphAX24cvHWPOoRfSEpXKD+WBGNM3GksZyIjPb/vSnevvuD+LWl0ScgljbDVm5DEIsVpr902JL&#10;MZ6848fpZxHKgaYdo1EFEbf67sutpma1/e5nEWua+CTnhFYzM9Pp9Axbtmi6ffHbaVu0whN7D/o4&#10;F4FMXsSM4k7v4r84aHdhzsi60pJz0ARt9OjSkFuohM7khe174FzGxU6F57iKGVFoYZMiXfEAHXuO&#10;/+U7UMAn5AM76pgBf7lt3dhtf7nxdpv/wDM4bvaPn6xQ/ApCCrvS7fOrJ16m/nIcAWxMNLrMxjRF&#10;bPN6ac3PJNPGGTEO5PdB/uNbbPNmb7KrPjXTpoyH1zu62VWrws4ISlpXoC5kM+g/J1HhymUYTXvm&#10;ZLv4/VHrhlI0Cn+DH2GOlBQCZXM1kuY0yWU7xGCWhiClxY49dgsEKlVWE3uKAB5qzP6D7KvfbrWb&#10;/9FsQ5l9HE4mnCcSKd7+7vxOZgCJOe5w+QTtdVVF2MdjkhvtNRX9dnRqC2Of7Zag5C4xpTCkJ8In&#10;lerwkXhsrd9oYy+ssAnncn+qoXBNepWZHSViyqyzfvr8gRuaQ5Fj20p1Hjv7nNJd6S7OdHDgivOD&#10;/mt/F9CoDptC5VQ5ac9BK4oT+EozzvWUtkfbo19YYdVboswdCwiSLxm5qFdMPi5cLOq+KPJKkQUK&#10;ZFCRQsCez9oMbedSX51dl51om/1NlNArXXmIai4bhIVOCd5fIp5aAR6EPFc5yTLVCFf0QEZwl731&#10;7RUAObbAVkUpLtOL4yz3qgn0qZh/IlJG9zpXZxvajrIPX9pma1cfSfZIP16ZopaPQy7ns0DuqddP&#10;/ffDIdFx0JnQAPdfvX9t2m0gudvsNaessiuvAggH8Uhi4CD7KRSEf7wZWc3BiXw20p+OqCHfvyqA&#10;rPLZZ1EPYeceOu+Uvai2cLhZR+ekRb9J9B5N2lHH7mfHn3SETZ3BtIMyAvcjxLZGqvSGl8eolua6&#10;93zKS3MHPGdbWBOiDnVCJeyPtpZhu/sfT9s//v64DfYT8JMNCcTlHc+vorxcLQ7mj2ELk6CIn72u&#10;xCEdJVOmjC3EcYg1HsoN2KQJa+yS9w3bEcf1WAwCojJkLmUr0lBnut4zLbAkFbIc+JDvf6vJrv31&#10;vjbkr3Pc3gFwJGn2vwg8HNzKBSQe+CrmX28nn7jVrmA+e1T90475z3NCVWjHz7VvfTtoN98ywc1g&#10;Z5Q5Mw3ix4aV6nCzzW7fFvauzg+VZpDcTUM9dmaTzw5MLLLmBKyIIjxCs1ujWaU64jj7CIlh95it&#10;tu+XKXXP2co9B2zn/MxOsEYC7WXPuLas4qaLS3UeO/ucl8VBxwfHrKI8M00ZkPtCSgzOQbuh85wl&#10;yFyFMgx3TrHl32639J1BiwwDaNJ8qoQpXMtRjSbJ3XkjR8UcommHvwjWnYiVQyCQRKlqdcOBdmt3&#10;s93lb8YXCkySdhGivi/ur3QjG4puS3GIichtDc330UePZB+zn/5orO2z38NWxgZxvXc/i17IBT/O&#10;mR64igVZ+K/Xtx9oH/7IKlu7/mBLJGe4kmyQzZZCElKxpshL5JgLM9I7Ol85WKGdsyIxYAv6EdJQ&#10;kBRiw4bCT9rnv1xlY2qCduWH77Hu5IHwhu3lBvSBS+D4pFQkvWI5zAJIr4TLRp+pkrnr24mpzAtm&#10;FLoJmR2OpeyAg6fbxe84G2F6zI3Ia2SIMKx+N4Yj5LtwC5yeG53ac/zP3oECu5lz0J7+dJqF4ZIh&#10;seARcGbT/ICh+NlPfm33/vMRKCApCzu6YJXOxfutErlaQqp6vfTrKcV6D4MLoXzlyuBuogMBhwCB&#10;uJMkVXABMjvIxIWFb7L3fKDBLrqgimrbPQTVVOKkI45d1chkmr0h3fWLLxqAQewUDUq6IFZlade/&#10;dkkhoC9sb8gPOMzXaScc/5hd/dmJ6Mbfi02Q7eHao+wvjVnT3uroPMo+9ekue/jJaTaYgyIToGyo&#10;hKJEULW788rjZL0/9TQkO8k/TE212tvrNtv+fXA3MJo7FBBSv3QOehC61cbe0TZAUDR46jab9wmy&#10;4yoqmeJdz4OX/3U/ib5SWTxtxsCvp4ajZ659KfdbCS3tjk8zMfD+dwV91/7EJz3U/AWLV7YAOsix&#10;wHS7I0O1NnR/jS39+harb2fsh0XggaLymaLLpoRg1sMrLoP2ZlzVy0T2jLduKa+32/qabEFqkvWE&#10;GH9QZKkMV8pYbOoUZaOgiPuLpazZ2ZMCFZgVWAMAwuSpD9oXrknbvFnrKNd0u+hW1HxpjWe4DaRM&#10;mHlKIsV162fYVVcF4NM9mKACg4MzPf640bZ+WY9t3DIGhOYYzpnRCAU+QhzuFAijWFmlPN1PodNF&#10;wyj2IPXl+m3UmAWW6uMJ9U0HTRlCdJ0ggCDo2XnDfAnwpRC5UOshP8qhICCdBaCnrKHcb4cczjjK&#10;aUfZtBnNLotGI+55Ua1KmYq81Qvn7y8Livyl3I57PvtF3YHnYAtcRuxoWD1CjwISWdzeQTAmkjaX&#10;dvUdN6yxRx550rq7QPwLDMW+kGpVTqxzRRICjeTcU1bJ99H2ExWoAtVMFeeAwIyCdCpcWSYlJN0a&#10;xFmataNwtcRee+py++QViGsw96wZ5jSvCSHiI9T1k8sPs3e8D2KN/uNdMJ/VvnFWXg5aNo0qXaof&#10;oZtn7OhjovbRKzdDM7qZRKHbcfTrPmXRq5b9FWFKxhqsvWMf++Rn2+zhp+hHp6dyvqLBLc0RIllT&#10;O8uj5szn9VTENOiTIUErQ2nvqMx6O6e808bE26kySMBn5wiFYs9KuJyK4RpXxd3asMGmfaje6k/n&#10;OQBU8zuGuucdDn+jliltt+yJN0Yr//bGYr+zmNe/9A66b9TGsK93vMu+HFpbT0GzaHK4HrI2hTMI&#10;bR5vj35mrZWDTixLAKKSsRW8MD9znJ+A9IBIRT6fJBtShO2xVBpe7fF2a3ia/bOvhhIQAhiaMRZD&#10;Fk48iXPSQgmq1+L6u6VBfmal3sIY09jKVfaNr1bYfgfdx+pDeQbSjyyIQZWTMkjBpUC1h/xEuJSr&#10;1qybZJ/4xHJbs+Yo1H7GWVXlw/bWN3Xa2y+eZJtazD7+kdXW0nYwpRYBxthMbNCdEriw0Nwt206F&#10;SX6aB2D5lbXT18pAwO/DCPgYc3AgMLHobEdsFm54YbkU+QB2tSKdAfXus+NrDvTbgYfOtvPe9hob&#10;O6mB+0J/md2aFQmFQ1ZqxSized65OHKI0jyvYjbQnte+yu7Av1BSCggm5TmC1zzyW5WXIEp1kOUx&#10;/oR6FDKpLVu67He//ps9Mn8Z2TXVJXrAKV7gSZC+tEdGvWE3WiqLo7Eq8X9rRMwjLlLrT/O7OZGe&#10;SOnL126nnj7fvnjVAGXgHtePzuCggzjxHNzbP/vDRLvm++xl9LlDXH6aHq+ciZPD1aQFIiQVoZV2&#10;yskr7NOfm4Bjhitcoh2MV0kFy41cqbfNpYdUwaTtl8S2bGo7BjDbMJW8AymXF5cg7eoOCpiq8/KA&#10;azoEXsMOch9QFkemM2NN8WE7loz/hAgSlckN9MhLV9kIEogMRxD1YVwvTOI4NLfdZn9tvOVGr8dB&#10;KyH418ORSMFm6cdWCzzrC93SFAgfzZzcS3OU7k7v4PwGBy+9MJD7yXhTLxmAlmsTqsVaYIHiv4eF&#10;zBscZRtvh1d2QyUIZVDWKgg7W6tSldcyKYhT6E/n3HdwZIgQgyIGcJSUlGaF3tb/HFoc3SJK2csB&#10;TDw4XGHt6DpHKGGrfK5yL27Z8c+qtCI2H5XePfR2EYfLSCkTUUYSoYkG4pXt55IRq6xZYB/9eI/t&#10;M7cVTgDOn95RAIWfISLShx+dZn9CnrG71W+V+Ofjjp9lf74Vhal1B3PudRareBLHnLZ3vxWUY+hO&#10;K5tebZdfMcO+dM1iS3XC5pVhvlJVALexC1lDHoHosmY5r3yP1zWt9f8UUavwLlJ4NKQxWjlKXJKZ&#10;DAAMcyQ+/4Jmzd8Mr+ld5KHyod6n50bvS8hbbrzrE7rzUvsijoLUVGgRj7L99p/O3Cdz4JT1/G5E&#10;TF+Z71Ft/5z8KWzvi+sf9jjoIh/Mf+HL89UeZz60UNVKE7+9kgOAnzidtFDD0nZWWwSH1zAmaO+7&#10;7BwkRTfbLTc/aAufXgvYSjSPEp0pEHXke5L/QlJU2AxFb4jt912VL6ljOUEORxgy4LJn9WWlTicm&#10;MbFcQa3BXqD/HIFk6IxZ/Ps/vTK8C6LVBiTooCW2ZCHTKf4pjpwlJ/1n9X5IEDLYBulUR8Jr7bRT&#10;BuyyjzQxkngv+5BKWpLrQMJS/BQ53heKU2rHaacVzCibBSFe39Rh4ydGbO1aSESCNa5a5129R00q&#10;O1fgiShmUT1bpMw7B7fXZbOZYgd1H8d3tIdr7SHM6thoo1UFe3HQHdgG2hHY9aCrquodCiyKH38V&#10;NkGtAaIy88WR6N0QttV/3WKTwAf5y9VqlG1Se1JmU5BCjw9cVRk/zykZ/+mlXO8ni7nmYl77kjro&#10;gF3/RZUJpPesbJiqsQPzaCDe60GTPRM8lm2E8eaWVVbbW+PmBzOEfn5lS/+WEcnp7TyqTcjppaU1&#10;KidFZ1b9FG5oGQ+ul6hnVcV0u693FMw1DW5hMarOaYk+U0tc88XeA05v1/st5lbKDjCTCCLSlyoH&#10;Mc3cHedfBotXyLfJ3nhm2E4/ng2VbNd+pBdG/3dgqt3x92r7ys+7rKV3IhFxucWoHjyCQlTCN415&#10;Rz9k+mvtwot89vaLKGX7HnHghSDG5pij1hLJTkUecrkNDh1miSx9K0pj6mF7C1VlXw9A4kjfnbGS&#10;RZLhUkSdd3hqOzBbDit3/mIrvUBqO7HDc42P2z0jO9z7tPFwuAqY2XwBWgnJ7ABjZWE7/y2vs5NP&#10;PZinIqQ5BsqNxelQf7rwlW5Q3vtd4diTNY/sefy3vmt7wFa4wOcoz+lXrD0RUmkR4qudKI3U2fyg&#10;puccMAbxlEvsofsX2O9/dYe1bOxxnN9qjXlrkL3HREFW/WL3i+faopFtDCeRKNBTHvgkx5fBYqnk&#10;moMgQw4zA2C0LIyzza21saNb7cA54HPSgLXoxxpMf+I4SPHabcjwrlpK9pmA7jPUh/1rJNlQa09V&#10;KC4WsNU55/fZ5ZcDwI0udJWyBMIaYeyMHFFKmtOweiVovUmT2rE+YAx8JDbrW4L20EPtcPIfi867&#10;plBE/uFN1ghdLVpMtduKPZyzK+xz/eluI5ghSs8x+DDCyZj1oVLUVuG3e3opR0dH2QGAaEXwpPTL&#10;ccFKWMgFU8U76DjPXop7epbJSkiNCIY6b0ramP3qLbQ3J0P7URRj+jb5LUosLmmQfxLrWMB/56W8&#10;+SVz0C8Z7DUx9M3DKB6Md0htFotACkFHm6l+MH0TorkkAKeKdnrB9IFSHQKO5RVUdPFFp696yzCA&#10;M3AfIUgBmH8VvaWk3gZ5hi1lE+22zpit1pgVjjmGI8+K5q6Eh05ZqGePtUqLVxFJl40d94y94Vz1&#10;tcieNerEyFAyM8oeeWy0fesHMevddgQMQLNosY4hCtZYQzX2wwfj12J7+9vX2zve1grj1wIiY7GZ&#10;eYhqX3azHXvYJvvElbRLQndTniELZuFmCYiUvXuyaxrtIkJ2nLKv4OEyA0p5ygvIXAQ8y7ERpLV8&#10;1vn72Ne/+0E7/uQ5rJQO7p2AKkIllK6M9Qpe+Z6vftXfgYJjxekqmSArOvyoefblr11qF15yslXU&#10;insAIy2AKuAxN27oglvt8TwfgLvG0pbDXcXIpZfU9TTMgs2UzvN+B86h9gyxUVizujgkxlD9AN8E&#10;FF263E9fvY7y/ASwNJSpKQmr/C0hoIrg4/a2izvtXe8DDBt+hhKyKEgrIAKRbYhjN8Mo2R1oN/4O&#10;58MoZkiBPZ+t6kPKauz+f+p1B5PRyk4rq/ccVBbK5jQBhRvjKuGRIIoaUpKDvczgJwYJ5tcHa21+&#10;ttGWhidBi+q3CsYrhetxztPZl5EcrjzrXQ/OIwxWKDyIzsDfus0GG+Fk4hyQRA7SdvRRXc1IHlnP&#10;2pG2qC0wFOvvv+aCkXzz7rznJXPQmcw3roVUzWVxWSkm8cD9LAYpheSIjoQ+VC498GiVdc4fou+s&#10;sQKVlTzI/UhIL8rgdVVko4F3NzPnMmK6v5RI7umO2uNwbHeUNzmnHWX+Tz2bkh4qaxPNqjehkrom&#10;liPBVjv/3KA1NzFrrPEpseLwup7eZvvc1Zutpf9w5ngnEcQLoKLSOIhvHFqIIf23XdBg77owhKA5&#10;s4mU5fwQ4aeh80qwWaPMjVcElwMY2WhXfa7BymMPEdmxYATyELE7FQMPD6lxipFF96W7NwKCSD6T&#10;+0IFwB9O2NwDmuxr33ufXXjxiVZVJylNRsBw2q5sRuVj5Kl66c56zyf9L9wB7Q1vptihdgFs+RlH&#10;rG5M2+vOO9y+/p2P2EGHTXVUnPR+WL+qzuVL2276oDAeuJORnBHeQqdi53auWjwECfpeAoTOLn33&#10;HBwldiKIPXE6jCIhCditNzMRA9OVVwGs5Z8EeCMZCS6wd11k9sEP5mApfJJJEpwPvWU5Zl82TgGt&#10;wtr6jrVPfWql9fSVudwoIMCcC/IzFs+Ot9sRyEnCLJbFYVqwgzK3REB63chTFrxQGuR5SQ/H7SBb&#10;GSf5kCOMwJ/dZI+mG+3eRCPEJfTZQXXL3qkd4GluF3+4OXhZG/4Ic78iYBCiw/BkzDfrfyxBFQIW&#10;MmawXflXIZLzmAUHrfYh68X+9tHiv3n33vGSOOjk0M9mh6xrppGteqMDrCE1kym3iH4xqbEqbkSo&#10;a4xtvnGT1Q9UU2ZhQagE6ghCXI11967gOa8qR9szQoQX4sGFKCGrT9AVaLYl/gn2DGMLPTF4brnh&#10;Xm/ai05LexDlip3HdVFYVFxrVUW7nXR8jE3Sxu+04DwQ2MrlOdvWuzclJq43xEwj4Kwsc4bZIMo0&#10;KNxcdHEXo0X9RLtP02bySvZZCbwDogoIPMcGFdIyGIAaDzrAKz7WQxlsJS6QHhGlIfXBXTvAIZuL&#10;L/2U4r4UFKLSypgJvjLck9ETYvbOD5xun/z8BdYwjuvVfXIlR/WQNHOtkTed/0uyNEtxWXs+47/y&#10;DtD0ouytufoc2VgWUJIFUaFqApD5mUsYdXwza5e1SQ9UTjyLxrovz83v3Y4SZ9CuxScH7dH7UoPn&#10;z3K7+54Wu+KKtYBIYRa0esidcLPge/r6R9kzT46G9YsKmn8rv4xZGba3oXypXfrhoF1wAWp2viVi&#10;nXCOzUvQcc5kxxu3HmjXXB2xJ+an7LiTSWyiXB+vkfCH5o6fXlhl6zeJ/ZCCNoQo0lc3QKUOWEXF&#10;ISB5Wqp/pTwioNQitBIkphTFpkeTFJgBtA5E6pi+qbHH06OspWICQF/pWGsoc2SHh2/y2hUueaAq&#10;EAYUV9WDouHv28zXgmwoLUvGcHiJ2CCVQMhgCdeDOZbCVm7Ffonhj7xrZGew63e9JFYwnf7p111/&#10;QBGaQyaK59nLilI4pDT9EP/wGGu/jTLG0iEiFphzpBglcQh+RCzyL2t/N6/clZS9ToHWs3UHo7Y4&#10;Otn+0lNtrWX0Y1hcMR56ktGGOIhtv+TZSnjk6MFIqk3jYYpqmVayMc1xG1UHStBRlHq9Kz8bp4+x&#10;pnQIVKb4YCm5O7QpWbEvuMoufGPG3v9ueGPDd7jeWDZGX4rzFYuYY9txI0V8OMGG9KnLo2vsDWd2&#10;20euoOwTvZcRCogO5NQLhqP4WKckdyUD2lKLWSjsAIo6J54+167+6iV2ypl7W7gsQUQuBKv6Aqq0&#10;5MuFbscoIBnplivJqe/5kP+ZO6BAXherbDg/D53fNw5ESXk1DcXm4cdOoxVzub3mrEMQYUEdioxR&#10;QCzvzYUsvHQ3zQGv3Cd7ny9O7xwYk6xvij302F52+aV99szTB9tQClS1f6wtWVpvbW30pJlVDAHq&#10;qgj1WhTN6Y9cmrVzz9sKn4AyZxy+uKZpM2U0OWKjbNWmg+zSy/vtwYcgBNm/xqZNFDGQRj65JpWY&#10;Edv46f/rQQtgFPeC3i8OO5Ws4Z8mudJ5DOax5qbVJFilG73SXRSjo+5tCgcs1LTGscLYb2XKfeEa&#10;uyvebE+VT7eBGNVSQpU0yPuRHM4vcYvVDsxKFc/ZaGwW3xfZFLStt5Ds4azpQXL9UsPyqiZupFV2&#10;i+Uj8F0udd1VI/n+F3pPyR10InlLOBhceLo3HpWnZyRz9pE1KupQ9qxsMN0esuV/bqMXzHwwGZZH&#10;UKH6vojRR2ach3BicZAfSRzdIJljazhs/+wP2tKyCSC4Y/Qseq0sJUo8z0H7XgIH7VUBuAbxXqeH&#10;bdq0aq8/ggMSylGSjLoTjQ0svBAbB43rID+af0ySfU+aFLK3nz+KSsA6NlgZG4NxMLjCFy2rtAfu&#10;BF3Wvz/Ol89iE6aguUxzLwVCDMNfe8ZZq+z9H0ImMrDSzVbK+Ylvt1TjYi+0mJ7/yqQZEwABAABJ&#10;REFU7046k3UwcWq9feTTF9i7P3SaVTVy3tke+mQg7v1E3W7cTj9yypqVZ6Or5/cKZf3FXuOe1/+H&#10;34EC6NQFijK63o9ARx5SmYSBlkwWWl4Ld9lbLjrVPnvVZTZr9mQnc+qVu3WUNgp2n+Y+Wv9PAax4&#10;xNGGpjLWn5poWze/1j790R7GwyiypmbYgkWUYtViQ9zCRzWyPLrePvHpWjvjjLU47EXYBMrkIKI1&#10;K53h70mmZdatq7fPfLHdli0/AUfYbu94z2jyCmwGvVbdhhR7d+3aKBrU6E+Di3EMXro3oXYseTvV&#10;hWV26acC9rUfjLKpez1V0oWgSqrwRANQ+A4HVPXUXRgmmelzdc9VkfF2Vw8lf/XSSW6SBDAjOdxY&#10;m8PsiM0S5LpUr6iiSAM60huzttuRomxDvAkwnSRBdW897IHHraH7IXBxONA/emjohrkjOYddvafk&#10;DjqXuPViMVR5nK8a6GYEH6Sc03GGwSuqAfj4aNtIE34iUV8kWeEyyySZog6VGCQrpjGnHR3KxoOO&#10;6EQOz5OAFHovwE0ahiO1IRG3xuGkbQvtZ3fnDrOlVu2YtwI84WHUUnSjg5BzhEHjeXPBxR7eZnn2&#10;p4AoFqu41/PWHKM2gxiu5KgTgQ1uH0dS6qtQ4idznj7bZ5PLNxLMboHFZgACFbJMZuta15TbN77d&#10;aT2JSWTioDUpt2xYP9Muu7LGLv1Sjf3tiXIQ3szpJZopvTA6oZlAsQ3xuVWhRXbW2f12/PGUn9jI&#10;HpSF2eKSIp1lyArg//wsu9PD0zmInYhnwSy3UNppyvGnv2Efu/obb7H9D63P95klegFwTSQ0PIdn&#10;DZtMkoyjytvabM9Bahf7iP4LXi98kIzS839KxZ3zX3CLSncJXp3z2d6yN2fiqlV+7XWSC2d3WLN+&#10;erBT96mwT37ljfb6C2daqKqFsi/rWKpVqFHlxP9NEqIyuddeyq/rIs9Wwg6ygZpLFqOhG98kgHW9&#10;acrsCcagNvftbd/78WS78vIT7I4HZjKbOxq7FraK2L12+cdX2VnnPkV2t5Hzg5hFFUNaX0GSn3TS&#10;Z0s3zLOLL6+3xxceYDHs1UHT+2zmDIhAYpvIHkHPkFQlEmF74G728uA4XiOwaZ0jMQkHe6gM/tW+&#10;dvWgXXDa07b/lD/YVz/f7vQEAoyCWaqWBCPEGGu/s88pyeAVeaQ1a0x2G2M+OwQXgqqSKdqDKVMV&#10;QXiBIVsKj8X1uUNtceVBVg9ft4QvpLwl5sQyyu5VKclLarZ759/vBITymAKvOqn+u4ZPA1bBs6zc&#10;GLZ1vwaM1jGHCjd2jzakn0xetNM+Ah2xvcn2OqKZ9FXXFnmZL/jykjvoTOb+d3tjCM8acokziJYq&#10;F2WBMxNsK8ps00PboN4sHpavh6NI0WPdKuwrbSQJefdaD45uQ2W9PU2f5KmeQZCAgB4clV+pDs0I&#10;5cciHDrZy/rzdRL+LJSWPfaunl56KeFGfq9oi2xXc5Vp+MAjW+z8Cxn3SrEJ6XH4hcIGHBXPNNNn&#10;qqKs1ERf6XR7YsFUu+wDHYx8nIoU5Cn27S9W2p2374+yFdSlMJTlKHM7XhHQhXEAFAuerrdHHu5m&#10;0YEWF1WghhFKKhGnm17o3StYkUP1ONMNsQ1YTyyRArk+OQSF6LvsLZcc7+g69xx77sB/wx1wc7A4&#10;iwAw5/MvOMs+9dnLbK95o9ne6AwoQMWmCentsZLJYeiqR1YR3OH9cptdnP4kF25+usEevH+trV4u&#10;BxGwyqon7KMfrbLXnthg2SGcCFwLQmSLTTQX60adqgaykWPsC59ZZ11bR2EzpVa3zo48dhTOFaCX&#10;qpfqsTP+GModbPfel7EhxpySAOcUqIRw2vXl3fbxT02HcEmkRkjV4qCmzuq2r3yh3CZMfNj8EY2A&#10;yvYQrJSSkVE3RBmva4lpjDZkWxnRWR0PWUtsjKtOCmArpzvIyG1/iAaiHHBezriY9ecmYEgAQ8wB&#10;b3liq/UtB/sjRbK83/E+y+tde4cy8bYD08mHa4v5nhd6bUkd9NDgJe8Khtr3zclBO2kzoi7V84kC&#10;02Sug9ITHqyzbTf0W+UWppNZPMUeqkRJ21OcsLo5HreUh/wuA7DQEymzBWVj6FFQnqgcDXcrEWCx&#10;8mQvdFIOwyZHlQ9EXNFa8Auu2ckuaoBevZOsrVjeY0MDDdudZI66jUq/kUC7ve6cNHJz9G/g4xbT&#10;WBZUZDIYsd7kbPvdX+rtC1+utU9/ig215QhLRMlIqQB0tx1pX7x6gW1sbfXCAiHGcdRpvq8/frj9&#10;v+/227b2iZwOhkJBkWbBS+2gC+C6gtykHLQQo7oHRLvHnDTLvvytd9i8A2tAbDM6pVbHnmPPHfgv&#10;uAPau2rHaewqS5Y8cw7TGF9+v73m7P3I7rbiJCDYEQkPo0euElRgWirptavSpNnfmFO9C/jH0Rem&#10;PB1eTYuryc5+/War8D8G5z+WCCCX9qUmavoSEVvRcqBd8q4OHPpx9E1n014ss0jZk3bEMVQWqXgJ&#10;MJWDfcyPc3tiPj3qdTOsn4pYkow2yGx0Y81j9kNK2ocd9TDjX6hrgXUJUsmTnv0h+95jH/7AOIsC&#10;jE1x3VmCFC8jLd7O7/x25R00FjNNctIL4dRDXX5bEJtG5VXVVNlfAZEpjWNLMzjokcxHS0FeNj7K&#10;qFldX5WtvR3qz3iN1y50di/vOp/TIgkQ2KRSP76ilI+6pA46YL/9cgBOV6fHqwsRg4/8qHoa7kGF&#10;bWgJyiF3DVrNAMP0I7gSZaWuXO6w0l7kIho/IQzVw+0Ij7bHB2ttPSIYgwAaJC/pF2qxVIceTn4k&#10;yvFZyyk72TZAHMomxYutRc7mEIPZAAHJxo30l8U3KwCCCDpg9xHAIhJcax/8kN/qKh4nuOhy3N9S&#10;90oCbuujNP+326tty9ajIROC4QYUuEgJQpHH7R3vHG2Tm2rxwWTeQp6yGYZ6Jts30NBetnwynzGe&#10;XpOQD/xfnv2mVJfvlS2ezQg8ZLpmNPutqqnHPvix19mlV77RwhVDlNYAm8g05Ge3S3cOez5pzx14&#10;Ze6AkN5uOsIBigC1ou8ciPTbmy462a768nttzCQcM/gQGluUQD0M9o6bdSM8f8eKBm842aIroas9&#10;qIAggJQt/71mJWJAfbSTBHALkdVjhhMZAdpqbMO64xilIoDvO5pxrHHYiCiJRJedcLLZ+HFbnGqW&#10;zliWdYiplz/f1GVDScBh2FGpZTU3zoe9cNhmzPgT9qqFr1dFkKuTSp6KwmTnPsfhALkL5WgHb3Oz&#10;wqWroDl3krf8WfxMF1n6xthYu6u3wjqCoyinl1HmJz8hJlDLMMy9ETNk8YfgzZoJD1h5f7UNPpWx&#10;Ln78jAM74poCs+H2D9bQsEDCN12RTi8vmcMpmYNODf/fpLBvuF40m37NsaoP7XSQuVD6CAGo82I4&#10;kS13oBTSFaEATdTlsuxiD0/D1fvxHLRkJBMgwzcBHFg03GArhuvpvIpgXv1qb6CqdIe+VT0NoRZE&#10;lSmxCnoQTupNrEAsSP2reuT8bxC1nDtuhwjACVtoI6l0Qp+WckkYJOiRB8btA5dMZwsst3IpuKTg&#10;w6Y3Lv4zleY11uHtgSkWi8fttFNX2QVvaWfhYRggFJD6TjY7zf7xjzH2t79Ck+pr5j3q99ODls6q&#10;FllJ74C7Ou92ur4ziNZwt+1zYJN96VsX2xHHq3few+b3EO0Ofbq9Z126p7Dnk/bcgVfqDjg8mYJf&#10;gbLcxAbOmN70Xns321Vfer/NnCfUbydJA4QiYh4Tb26JDm/3KUgWVS8tLkasHJUn55BNoW3/+yb7&#10;xU/HWf/wPFdpTGocLDTKFq6cZh+5rN1WrzgQ8FctIFONdA5ZReVKe/05o9CE3oo9xuE7PfoqW7m2&#10;wR5/ShzmQxbLrbSJjQvt299osiMOWQdpUr8F40i+guzOqoQc1jhWo93/4CF2zddW2cCAuCYk5xl3&#10;jrtgqUtyC0hGNJIs96lgIg2ArA8K0FVQIt/LZFBHlFI39zuCUxYp1khFjwKOhVFzz0kQ6hGr6Ki2&#10;1Te2mX9bjdfWE0YGetRnTav0ELB4/oFoMvWL95fkWvmQkjnoTObHX3eNYaIWHTmx8nBxblwgTKM+&#10;UWaDDH93PAloKQTFHPltWL2UIg8veKWXzY+PB+FK3pSdEvQLnimfYPOHygGINbmSr5r5QuOlnpVl&#10;KvLbdvRyZcFSVgIYgiMKwI2b8TPjrB85onyJ2yPnFwNQvd3+t4RtbZnAZmG0waGVCxs2RZiy1M45&#10;r8Mu/Xi/jRt3j8VCy3FrLQ7ZHkAOLsjnBpJ96Ec/CBvZk3bZ5QA4AusdIC0H4UAq2GC33D3avvlT&#10;rjdzLJk641nRLvZvBUGRKDwliF7KEEXWSctGRgLIRq3P3nD+MXbFlRdYXSOVBGUVDpQmiUutMPXr&#10;i8calOBB7fmIPXfgJbsDLkXIlzo93gOC7xAOD+axz37xXXbhO061WBWqAjgKfylbbK6CV+H1t9nd&#10;jorIYXJIFQAtDdsk+8XvU/aT6ypscPg0TNWR9uiDqFF9LmktW+dS8haAlIwWlassSlgzZvfa9Gn8&#10;Z079Z21rtSdH2wMPR6yzZxpayT02ofkeu/qqQZs35yFmngk6xAZJ4pAJ94AjCqCtfZDd+ocZ9pEv&#10;9tnW7kMJ2sHcgAcKAGzLkOFm1I8v0SFAlwN1OWCwx6EAFAyQbYXd4ZtoC5nQGcTfyP+IVCRJkiP/&#10;UOyh7FsBWJJJGVVCyoepgi6DEX2B2nWiT+WPfxHtkLGnosBPOvv7TxT7fTt7ffFnvpNPCuZWnCRG&#10;cfWGU660I9QfDlgRmZJNGGo2/2WTlbeLQCPlVFYCEtEo8qCV7ZB5YsmRG/CTnWcDUXoR4+1OqDy3&#10;huosLo5Yxq2yEmXgp3TxqwbTEZMgqnQIw9B6+9B7ym32jEUslD5HLq8ZQ4EVQtJTJntMksy29Yyz&#10;v94MGjFI1KnXAArL4DQVOOSIZMNlD9tZ53Ta93/QaK89bZGNij0KqcAy5oeXWTS80Obt9bh98fOt&#10;duUnuq2+agWfU+9mxuPcjDUbZ9qXvpKy9sHZDpQh5Lz4rl3pSb5UxmME/tlJUeJoneSGE9XQj/pK&#10;RIpEjhn6LVWNzGtffp69/rzjrKw6P+jPhk1BEqMqiocMyI9RFfmc/5terlKcFIUknqLDCyqp+rBP&#10;nKFXv04EPWQjIYKZCMYyKMQuwaVm45WlKJrXOEiG+VCBYNKuasN0gpiWWI9RZToADqMpyHr4iWmf&#10;EMCG6BEGsCau6+TKl2Q8rEGHSyD7i7EcJbEiIiFhJjRikmVd6Zx0znEywGGed4rn6taE4zOQQVfL&#10;yvtxuJkRrLH/zGes+WT+J8AnFyCMjcfUp4CccirqS5r5f81Zh9nXvvkxRCa4j8piSRgkvOEJv3g/&#10;IzW+3jd6fWgxMzrdAjlq2osZvnvQ6uyXvzPsyQS7/Y7j7NOfHWakal/2rsBsktQlscBGRXnfCcfX&#10;WAweBV2NSJakEdKbHIdWNgCvSNJGgcz+4XcPsIMOWkpiAFUx15DS+oFcSaQu6dQsu/GGGvvWd8ut&#10;c2gmrGPYJu151ks6V+n65N5Et4hXuAfCqjiWNNmI4tm/vHsui65rlqaAEgLpYgdtS6jGHhyqtM0Q&#10;U9FEZH+RRImHQRdV5OHWs8uiWfuEAKrYVquMfhcAum40o7HtGTGMSRtblKcOl6AtBXukv3VMMnn9&#10;QUV+5Q5fXpJtlej/4NvDuR9fqwWaZgFoNlcC4gEk0lSCEVig9+4qW/fFTqth6DvFIlYdX/SeDh1Y&#10;xCHD4MrHklCjkJ3kpmyGZ/uRoUb7c3ayQ/YlcZIpbQZnEFXi9QhCSnH4iNqcDFloi73nkoRd8uZ+&#10;6+/x2Y9+4bMbbqXkwxB/EA1ViaCoT6XoOoAxHFX/MCjHjB26/xpK7138m0rzUI9QinYqKWL1EYob&#10;sMe21gnW2h22vsG4TRhbbY113bCLbeZ9HWwSjHmK14arbNOW2fbJTw7ZwmX7A8OqwSCXDq1e0Nx2&#10;ZA1uTlk9dY2JEZUyx7z/QZPtfR86z+pGyejEGS3xlF72HP9+BxTJK8MKOaU0ryepqF6IUI2zqPWh&#10;yQS9SnveR4CDWcEZC2wIsxOls3LeF06kGVMkTIoPWE97myX7+zCyIIqRZRrooa0Qh/yFv/tEVhEJ&#10;WnllBQj6qA0BlolHy61mVJOFKquoNmmOXsQ3Gj0koHaOWYURqjYiFXKMSl5rKC1HrXFG2SL+7nSD&#10;+Dfp9RYKU7JReXKqPY8/P9HhUwWJKlZry6Dd+Nt77KF7CeJxGk63neBcBEO6lx51ZGkOVoej+/VT&#10;4QsAmA1CshImwIszXpVNNpHMwKtAWTsbJclIdlpTedp+ef0G+s/zCdQg+sAeQRthjz96il12aYvV&#10;N/bZZz81xg45YB1OZ4MbO8tqhJTATu27dGaa/eIXAfvlryusd3h/fpMnC3EsaN41eeV4V19wAYVP&#10;i0XBZl51T7TMpTqC3NdYrtdODXTY6/1rrD7DeKuqiGCE0sVW8fJ6Ct6FeJgnnXdfTdwmf6TBqo8D&#10;mFvVSneBgEyBDRl7QG1d7rEqE6nsmddHK/5y4Yu9tpI46OH+Mcuj1jFTJCtez5PFx4PQY9EctH9g&#10;si3+0jbL/CNjtfCopkAYq0wRgeQ9XeSolYyEDIbmf+V4WyltPFY23W7qQkIyDPABJ0cewr94s4ze&#10;ApGjLJGDFp806lSnvm6lfe5jOWsIPMWDIdNI1ttvb55uP/1BH6NVp5LFUymIqBwk5RmAC4AqJk58&#10;yn7w40YbM+Y2+hqSdVSvqtsrGavfgWF0/DkQ18tAhkTowuw0MYcDpKQBpWUQHImEh6DnOxy2sYBt&#10;bIGX14mCjGbzjAQMseMl5NS+HGED+ZVoRpXR0etKZrvtjRecRLn9FAtF6TGp3O9AeyVZSi92Pb8q&#10;3+90urlHMiACAnoUji5EZwzEUwXSes2JI4B/jwISLBvqBSbIb/t7rWvZUmTw1tu2JUtsaNMmN9+Z&#10;GBrCaBIIq92jUpv2A0FeAOecFxgliZEkn1j5UA2TJ6iowgBjEOsabOLe+1iwptaqTj6KUiUEPxEA&#10;nLxe1SdNdebgz/dLQ11gG85XgfAQrbcUe08ZUMFBF556aXbXq/Lx7f5JOek4YW+0d7CCzAKHYOxS&#10;5viH395qv/vV7dgBRhGd2ITsUj743f1v2OUrVUrWSpLakpOohJ5Sqk+qwhilbQXdqQhtMSR3K4Jr&#10;7OyztiK285TF2Nt+xokyEDcNUSa+6pMo/60dsi9cc7BNmfwYbn8T1UBFcDhnBW5RQKyJBvvOD4ft&#10;xt/MwEYdgR2ndcl3yJF5bFwemE7BvfejVZUP4LdPf6glWLr2l+fsh2xUtsXeWtZpp/atwb72QFqV&#10;g6Cq2FlsL1f3ErtCgsckUmQYzehBO+zqmTbcvAy9asIiEW2pMQ7bmMRLdP1xSu3hyD9DweDcFwVh&#10;f9EpVzz5w9n+7IdnagcnqHfFnNqJyqFcFI7FH6+y4WeC1vfEsDVkR+FUPefjVJeKdM5anbpd6kEH&#10;MUgp4P8dobH2eF85SL7xruyj3q8ryypCzRtCZzxK5D8CyDpOG9dp70WbuSqCQIWUzWGXiUS22lvO&#10;zdr0CfNAOi6w1Zums3ArPQAZJZIU881rNs2zq65Zbld95hgbV41QOqUm0Zu42WjK9gopAiIo0Llr&#10;wJ4bGNKsNRtNk2shGXlK+JtaZtrVX0jYyo2HERk2UQoHfUm1olTX6N1nGRpXI8/3uaBJLY/b2y88&#10;y04+40Be0ef6PI75TfVTvWePld6hAZVDU18+qZE4VRp0uyhVu3EdbnAklbJq1lENBDvZtm22bdVa&#10;G9jwjG1avcgGNm+1yiS9/mTamnjGft7nCiXsAfFc5Zxj1nrXR9HrQ1TFoyIkBFC5SRiQDDOcYklK&#10;dVs15eqh3tXWseERp0m+5dprLdjcaJG9pllwzjSLzpxioXGj4axHMID+3UDYk2zQo65KhMi2c9Yf&#10;UcbvxZUOI1UiB/Pf8TGeUdezDVEpzGZ6XTvh3LccYePGj7brfnKb9XQMu/61WhYlPQrsga78C0CT&#10;0SjZF2OmWVVHB9iiAhgmQKgMd9obz2XWOavRKhybE7sos5Y1FYxprrbPfuYAmznlKSo4VO4cWw4V&#10;AY2W0U5MDsyxH/yky377h7EEfoxr8XlhfxeVXulYe7h1Vx9w4FDAwGSxzt1RTVWl0Cnt6X+qIJXw&#10;FvSGfTZqsAzL1GD3DKZsdvlkG5cQ//hIhDwKI7SFE/QaE7FUzOKrh6zrkYRVn462Q7SNEjiANLJT&#10;vcPbi1ShQl0Ag3/8MX715RfzjF+02xocPvCmiO+JM/1JNjNEJBVEYj7phRJiZ+lBBzum2BOf2WCh&#10;pyBvT5TzsDUrLHScZBGlwVwcY5TrAOEJlCx2RkfbPemxdgtZ+aaqcRgLr1egf9ePTEehB/tihh08&#10;cnQ5oJxVRdvtZ9+bZHPn/YoNuIpfktWCYMwFuiwch30HSbS1rePs29/ps/n3IYs2vBdOtZIcl1EH&#10;rtmXa7F99tpkX/tirU2c8ADnp7KiuLrFSqMIXOA6oROpAmC0wxJPpsSZ8xGZZcbaxi1jAZS126rV&#10;R5Dx1LhqQhDmHkIgjz+3REdOvR1n5JXhsRgbcvbZq99rE6YwZuAYwApR5YvtqJXohF/FHyPjqHEz&#10;AWpUShYClWE6spKU1Q0PW/nAgHXMf9h65j9o8SWLrZ4ydRnO2rHuKepS1qIeNhmzC4mk7Su7q96b&#10;wIKiKVRQLPS+3pGnrQxQTdJ+oVbjWOlyBAJRkS/IbEvNjT4M5LFQzoaMrqR14bwHy5hdrauzqYed&#10;bKMPP9I6x9dYSyUtozBCJozVKHP25uu9G+6ePlttJNz5r+JHNsJTc51g56C9LNq7Q+rVEk+xx+ts&#10;87ph+9qXfmbtLZCaSFhH9rBEh0a+vOhP/WkPM+D+jlP0ofWs1kUKUZ4QT/3IAx6xH/x0DZgFVcbo&#10;XbMe08kGW7K4zEZPbILwZDV0oT0OmexGSLPVtNWg3sTW/uCbZjf8aZz1pY/jd5R4fb20NEWxzGfl&#10;sRIee5LIi0RW4s1ha/TMjZ/JN7iyt5Kt0oV37YyjTu8UGxiqXqFtdrxtsXODG60p0+pajcUdz3XM&#10;21c610qAy/x77uCkzfvidEuMWuJm36PY/kwEf8bzdC1YmDHjudHbKmKwwbyIo9iz/revSgxXDQVz&#10;wzFpZSZCYPaSKiVkYLqi0Byvt747mmzVV7cw90x0L+NEpBHKN9XTlEwLoJPdvQYZHBEBDJRV2eLI&#10;JLuxs9bWhMZj/EQtqfIboBgV6eTEHThHAYB+P/L+6HMddCjcaoftv9I+/aEamzh5ASWjVje37ig3&#10;k40YL/rLXGdXz0S77hchu+mvo61nYC/OzwMDBbOUgRLtNmnKAnvrRbV2/DGtVlPXyX1odYvY2Eiy&#10;eEko5QQoCzJKlYPCr6t7uj00v9x++Zsttmb9LLIhfRejFc4mgOrMjx3s7n184dd5iHRpTO99wHi0&#10;cV9j4ybDOkSg4W0pfXGhDORl2s+i01/40//XXuFVdgIQH9DmScYt1tlmnSuXWf8jD1nbihWMIPZa&#10;TWLYqpiRD6TEOQyQEC8o3uQ42r+DoRQlZioolUTxeFX1AKsbkcarA8OgwU+qVxp3cVUjGWmV0vnJ&#10;0CPLIMzStyVOSwlH3Yth7CZrp+KlMcQeWN6CGNcwRjRCMTNHCyVAGRx+KOuPxSwyb7aVH3KQBfeZ&#10;a+mxY9njZFIseF7m+qdafwUH/aKNyX/8onCbwHPQ7vD+dMAq7APFEzda2tGasZ987wZbtGA9FY/q&#10;kl21pma8yMnbl88OoqpdoZFL/plMOWCr7fNXxiE0uc/1Zw1hjbSbwKlyfeIc/AWhkKR75eg9aGHK&#10;N9b6Bw+1H/94q934F9gCh/d1o1VppCf99Lv92C0fMrc56bkT7gVBcEeUi2Grs9gR8XpnmcX2+epY&#10;1wQmrvytKmdxCdqubpaAl7gdnL6uIYtj3mJvjG61ozLrrSLbV9x9LpA7uYAnf09dmV+4sIz11HbZ&#10;3I9Ptdhx2yxVgaYCeLcMCZOCFdfeVduTexkK3Tw2FD6xpbgvf/bVL2pPxYc+cXbAvv2nIBGWRA4k&#10;Zh1IimQeB0o2Hesba8s/x8zcPURvlN4SRBUwtFqEkSu5yxQ1e3/RI0AM0fPe1soGu6G7yh6JzLO+&#10;ULOVJwcsTsnbT1ZBx831PQQkS5EBempapXHQajVkM+122NjVduVHozbjiMUAcjZbeJjIKkZmBBWe&#10;nGqWDRkPzLFb7hzDbOCQ9fZP4+GJ5rOC8yljkQL4oh90wKRF9oY3l9sRx/ZbBQw8fmm7UgrywVFu&#10;9LUHB2vskaeG7Ke/3WaL1s6FqeYgyyYyKFYR3QKMcyhD2LrSzDYGNcdYokO9Z2XOBx85wT7yyTdR&#10;vupk0alUpmBHHOZarIXFmzdGzyEwKdFp/Hd8DJUTBY4xvFp1D2vh/get9fa/W2DzJpsyCEENzzBL&#10;+TpLDzhFPziB8RpCnCEXAaFdnbXaKRUWmhy28ukxi44GgzBBXpFyOBSMPtEyijVOQC+vGO2hejFS&#10;yqDkpNNSBlIpmjXlA4k6uAmkbkvG1i3dZqMXV1l3SwfFTVSBqJ3LUDtW+Qj8w6DCI0M45HCDtTWM&#10;svCxh9mYU0+24TETnJABCoD5ioCXMJYuF/pPfeyFsqhnyD3vLMcEeMthA7q5R9hIAJ3x3ip60nfZ&#10;bTc9UbKLFe+Ad3hjV/rTTdDwV8dPoUoOZepo9B679YZJNrHp71hKFKpEjIXzVP+WPJjzA8iWomIi&#10;TXlJTjK5MpybaN/+yij7yw3Trd+Hfj3JQU4SjGrbeM0Wi4LHGTs2bFOn+G3veZU2dRJ2n4B+ayei&#10;RQ8N2uJnktbb1cQrm733aCRz+4168behLp6xlQ3SJohZE23PSLbL9vWtsLeVtdrE4S3FfYFz0F6L&#10;yNMFULCiDJNgByRnL3zkA3sP2FHXjLfUqPUEBuy/9ARK25td2ydLwJISJ3vuvZfHKr7+7eK+vEQO&#10;OtMz8RlfZNM+ORSX/FBVKoOOQLEphq0U5bYBytrrPzloDZRl4+Hi+gAasg9iWDRsLnSg+ncCwfho&#10;v7eH6+02yDluY1i+iyF1OSk5ejFaFX2oDOMcy3Pnk4k+gejnUohSKBINb6LHC28284eB4GZKNgqj&#10;IlbTuMDe/f4OO/dMRmPSbD6EL3yABJw1DEiyjVIHSjNLV4+C5avHFjx6JAWe8Ug5b3WdmkB2LF/d&#10;ZWXRddbQ0AIBfcqmzGhwhPwZgpgNa4Zt85YgMnIIiuRGcYYaW/DkNEt1CImrzN7rCeUHGCjF+mMd&#10;dtrrDrXXnXWMlTNC5dHlFaLzUn37f97nyLA4In8ZWokYkBm4LICf/tgwJUOiZrIVqfpJcD5ECbEG&#10;sJB/82brffQf1nvffRbb2IqyGlkKmYrUzBwHkfiDy4Yt0ZSy2LSoVewdsrpZILFHUXWpw1gADNSM&#10;uUhusgriVLZmzfulsKMxLLVCtKoKSZxK4rIvqhwxGiV0NkP1jsRBwVeGEcectG/bCZwHotayFFTB&#10;0kFLLyZo3kQQQD1TZA1EDKwMiS0AfGHsK11XZWWHH2ONxx5nw3vNAQMiYRRKmASNKUifFSgI5au8&#10;Sz1WBQiuUP+/M4f1gotaFblsPmH4468esZv/fL+lmbP1KwPNAvSjVJx1pd/SlL89qKzaEprTzVll&#10;dKlddsUwQNd1VpclKSBxEuOXMCdZOXFhSsT+BYhXpEyJzHT7znca7HpIUNI+WolY5BTjoYLphjjf&#10;xsoVjGsl7awThm3ytAqrrKGKCO2pVKYEUFQ/OgVneMe2iXb3PzP2+z912rots6gqzKV3SzYdXc31&#10;Up3j+o0KpA+OcUcVXSQDmcYJJcmbka9gb8aycEnSPjw23GdnBDZbY3wt/0pFKiDgHpUoyJ6KJVER&#10;kl1iIgloqttrWm3Whydaw0kJi5e3Un+SAJP8CXZSBDLao8nxvYHq9Yp+RnS8KFuf7o8xGYQpSteR&#10;+XVwU+m1aLaTmxvoGmNPfGOz+f4Zs1rYtDJF3mxvzk1UoVpYUpf2Zt4GKWUvr55mf91WYc8EkZFk&#10;3MhhYJ2jGQni4Hm3IG9IHMuZFkqI6gRzgpZsZsEyR+hoLWV0xDPLMIX/STsFRZePfwYFleAKxhrY&#10;DpoDVkmbykIaAEU6QAbSPc7+72cddvNNdZZICvVIEANRXZATF9AszIN1nOXQ8oVETo/jDkgLlUgs&#10;S4Aix+CVhWR1S1cWcjgiRcwuShT5Cdqq0Ha+833nMMt5FOj0TnrtlLqdPqubPPciy//RQ+tQgZfu&#10;lUJH12PM8/NGqZooqxwCAS28QXV/v03vT1vbXbfbqnv+arGtbYBYKF5j+DRbmcbptlTQi6wMWNkk&#10;n009vtIaDsBYjup2Y3guaAeQBSoBw+mVrt3cMd+TZW3koFCVMdWsf5oetA9uYh16QukU7RGNTYkH&#10;gGcnUgfDIIUKgLJ8q3SgPAaGgSUuYzzA+zupP60ZsKUPBK3lqUFr7g0hXo9qGmtwiA9ORCmL00Ps&#10;o09dd/QxNvk1r7f2yjpLVlYjTgACnbWseeygJhJYXHG1QPnOknIF/YevvULLTJeRBUj64D8X2c9/&#10;dDNiONI2BtMipb1CqToPJPT2nICgaicVV6vQtIu4J8RNoRZaBEBXfd199vFPzrMTjrydMiyESFrP&#10;snckV0YvOwdBx2B/LZW5o+2rX19j/7htqg2kJtNn3gb/Q7NlEFYIgZY+/OgtdtknKq153HL4v+nH&#10;cpoUgbgugROp4pDUSMDCAJAlCApTuTHWtm1f+/Y3e+3eOwn8fAc5zI2mfWSD1IpU8OsN+RXnnoL4&#10;HzlnkVSp6R8RhQmSvxMTLXZGZZcd6NuCk6YSSECplqiqrIEiWd5ciuJAmHCbl3dZ7rCs7f/pcTbc&#10;uA6AtAC9BLWuZCHbIAdNYhX81KmRsg/8YyTLtrg78JxviA9cel7I953fZxnY9meA8Afb2b2QGlSw&#10;uOhn+e6dbEuv2mjh3kqMgviwizs9UbTJ+IjMQ2UX+SWK5rYl0mw3AFRYkEKgvGw0vRGevQBWeUdT&#10;3LdoDXBizsBq0RcWvlywggNFYtoUXtnEzf9puD6s8bFtPNx6MqBaiEMW2Ox9ltqXEbYYM76NEtJa&#10;5CBVUmLUSgARlR+5Bwky5l/9ssKu/0Wz9QzOoGdBhg34wpWM1TtxEp0w/HC9loNbVyNOnJMjldD3&#10;CqXpyi7Fjgzs/K443nCNJ2jRkZmFK/vtkve8zo45fl9OiVlKnE2W0rlHNqBaWL7pWPSN/u94gysc&#10;upa7jJ5nRHxSL8qXlkk5XVmvPAUBzcKl1vrrv1pw+VIQ0L1WiWMVSLIfL9sBV7mNhUnu8CabclSV&#10;Vc2Aka6GVgXVGT8lUXG1q2pB8k22olYNeQvPaIgsYzAw3ra09dq23jScySj2sLn6GbsaHqY0nQR8&#10;hnOPhcJWyQx0lD81eFhdnrUpY6qsHAa88lyPM16aChCVo5xpQKhLap2ZLIBGsploP/3CrT5reaDd&#10;+h7utfgqqmOJSpx5FNQ5Jp+GajeMTX1Tpljda86wuqOOtLaqGi9g0Jr1Vq7Dgnho5f/doO65K19A&#10;Ux1y0vpxlQ/u94LHN9r3vvE7G+gWaUyhhVRwyjL2+fEtOa0iqXOdg8YBZyX/S585Imaz3Bqrqm6z&#10;a65qt4MP67WyMMRIOjeB1kRAQvY+MHCKXfPNpN38D5gf4we6aZMcPecsi3JCwxJ751vTdubZvRas&#10;WMJnD1J1IUNXYiJL6nQH8mVizVirL6yqJJ+dzIyywb5j7PvfXmx/vB1sQ5LWHU7NOUxGwAIA2RRQ&#10;yP4Vc4hzW5ijtGNuo4QOniPM95WlO+1A/NNZ0Q6b3buGfUjwAc5iIMRa5jXFHPmJbgd8Ez6kvaHN&#10;9vkMM+ZH9cBPnuf0yHf+slR/fQxLDqWP+WtFzU1nFfM9hdeO2EEnBkYvDfm37pXBccnB+BkZAhlm&#10;8aqERYYbreUrQRv+DQ+FiDtFLy2UKG6iS1SXioTkoIM4igzZQJe/yZ4OTLTfwbXdEWqwAXrO6jeH&#10;6YUo+lKWWfSh0o7Td9bYgxaXRsQwstz8TG6bW7QRG0t/gb6xmMlUClaEC8GK0yVlc/nVg+ccJtXf&#10;aJd9fLwddcI6+jHrCUoo8SjlERqXOy2Gpv70VFsOscjHrlhtne37w9RElOmnXwEjmpij5Jgt5Umn&#10;6Ue2zY2NuYxNi0kbtHQOWhs/AJ+tvj9UFrcPXnGeHXrUVL4RB+I2mAyD7GsBHfq/7aDlaPQ8ROCh&#10;kmGAH2W0fhxrF49uLOMdE9s7bOWfbrDN/7jNJsXTTC9o3IXbyGhLf7jXhsclbcJrRtvY45vNX7cc&#10;w0Wm6TQByUqk/0vMmKDMOYCh6c012SbW++PLB21zR8CeWLXFtpIR0/zBEAHWUSXGkZ54GYgconaC&#10;jJVzlS4jUQ8yTU9uyCoJ8uZNqrSJzeW27+yJtp9/m9VSsQlmwUQgHRjkPJJEINFkgt8JbVtu6Z5R&#10;NgQv87LfUUlaG7YG1NkquM5ygs4Ogsw1VTiUmVPtwPdebv3NtbaumjnZKNz77OH6ASd46ljv9hz/&#10;fgeyUG5K9cqfrrQNqwfss5/8jiX6GU0SK6C7ZYWpdjk8N8hTfAbtMj6v+uY9DY10EnSzFsZXLrev&#10;fHOszZr7NysPkWQp/seJ9/TNtG98NWR/v3uGDQSq+V4EMxIVrBEYyCqfsq9/NWNHHvwQdq5XZR6X&#10;PDkf4MIyJVfemk8xkSCeiJDKzko89COinATaBEzgfOQrtfbPOxoJNCmf8xk+qrEhfzvmhh53kQ5a&#10;6G2tdmXRrkyvPaegg355U7LFzo722onJtTY+3kJQG7C+MNUE7F4xR+E+Bgk41Mrqj3Va4qh+2/cz&#10;Y8xfv43HJQlib627yqQAlYiIhMrujQSCs4r7Ms/aF38kh2+NBXIXDBnzlVnKbD6xqCgRJb13w+Jr&#10;Rtuij262+pUTqdUDMsBBB5UKFHEI1JD2Rd0NF5VhL9HO6pp97M/tZZS2m2BAgtdaJWaxWPHaFOW9&#10;7YPwRXyPxxKjzFABhLyhFGJEn9hpJ50at5NOqbDFT6+1dWvStm59mXVClp4eVg9vLIuI8g0zyCmc&#10;fAZGsHIAFzW1C+1tb/Pba8/IWkPtegx4B89L8HvNGsLNC9xvMFNPf/kI+w7o9seemk3W1Oyo6bLw&#10;2zqWnRRariozsXk9lKMMb2FjiqWnuBLXLm+HRnTI+MZOrLb3fOB8mzWvyanxaMzq2cHmQrlpRMul&#10;qKfxan+xFzCJOUuVDSFGM5gVQkN6zVGqH6mHnrKt1//RyjdvgByBHjOZwCDEMz0V7IGJvTb2uHob&#10;dwQtoTHwFJd1MZ5CIAjZAaMQzB7D+kVVpr3Tb/O3Ru2R9QO2rgcwVy/mNFyLVjhRu7IrMmy3+QU6&#10;1OGyFfV48kDIQpaW/9Prswk8JsedZBmS7YhYglU3NtJrM8aU2bzmnB08Nmlz64esEaRvjjGsNIFD&#10;AoS4KHtjlDuj22rh0h+0rfd029DiIavthtYQcZcEe2+QLL+zYYyNf82pFj3tRGsf1QhaJMTYpUCF&#10;4ol+tT/ZV+b8RNgkKl3hBKQJv+SZrfbdb/7S+jr0vDxRHkcOkq/WOKddZCvPjeqJBdC9TwQisnk6&#10;gIMx0D6q7jG76gsBO+TIpdgxKiNt+9Bz3mL33DWeNbe3ow8VICyCfa8sX2KfuypsRx650cqDS6n0&#10;aJSKEVBxMTgtAmwcFZ2k1h4BZ4bkRzjgnISAMCkaLwyqUujeV2FLNu9nH//oGiiLj4QmdKJzaMEC&#10;FW2xj2T77F+B3tmzW0ryymjvzIlvtfOqe2zvoZWQi4D3IMCVAlUxh8f6qDFYetxJaUlkrW18i835&#10;9BSrOLjV2U7tRafFQIDhkPXurl9zbrjsozcU81167YgsbnzgPR8M5375PZ8MhtP1GqQnToZZhjvd&#10;1mwbf9Fn7TembFT/aEpmZIIa2C8Sre2jpJvCGEkFK8pntJbV2J9yU+3O5BgQ4nUIjwNw4ezDaRwZ&#10;xnKYSJ+cvdjr926By6B14z11Jh83ed/JS+y736+DLvEBq4xgHJPQxfnH2IJnfLZwUb899sgwWs/M&#10;jULtGaeMQSpkccByKv9Voe98/LEb7KqrAYEFHrFYTNB7AWZURkYzVNm0f7T19461//fzarvhehx8&#10;+lgWNouWiNRR6rlIVIciXwF+hJSUlZO5LbJfsIu7IoafirosKjxI5U0gyOF5pokqw2T2nr0vLJHn&#10;lilHtGxG8GxefW/RBtWPx60N+znGJJpijn2YwaTr/mjr77nXxg4zdpLqxTDQZ6bENlCTsqZTAzb5&#10;DfTuRvcRtDKqxn2X8876aihbR62NcZtHKSnf+OQ2e2Yb/a0UM+4B4RcIBjF0KbVx6Gv5ceiOI12J&#10;gdYCv3fZkAOt5cdr8j0yV4LXqBa/Fpe20yfGMDp9dGE7NKzlIKcKq1nFmW02o4IsY16zHTOLLLsi&#10;CcBtm1WIZ55eXg6t9dQQwgGoFW25q8+W3dBh5S1QiEJGJMS36Es7o1WWnXugzbn4nZS/x1krPfQM&#10;5fARSL+/+h7+S3BGTkiCYBzSVddiDvkamZXut29+6be2fnUbrIE4P+19x07j7f+i2bfyAE+fk8dV&#10;MKcer/q0MUb3NlkNGd7o2ifsmm9PsKr6AExiT9uTC2axOiZSXWOdMIEToLUSiD1lb3wT0yvvlyNG&#10;vz7X7saxPGIolaeZzmGt0QxxZez48ARbvzbAmCmOENzClAk5a2qAEwOsjpdNq9EClmjhIfaBDzKa&#10;OghdaJB9RPvSHUVydStoFS7EATfzlS7XrNR8G3/WDHXZSZEWOz280cYMa7RVmgLFOWhNOqhyOkQ2&#10;HqPdEx0qs+7qdqs+u8ImfJg9SsDrBIMUgEjJD9+o6mciccafY7W3nlPsEhqRpU0MjF3mz7aBMZVq&#10;iNcn0RoYiFDoWDLVHvv4OqveXEvEhXHRkuJbPOKQ3T9E6BDmBkbY+MOU0Z6uQKWle4ytjE3GwHiI&#10;RG/+0gPqpF0JpXjHpYgtzMJSOT0ZxdD6V1lDcJ1975oGO+DARQCkgOdj4Xz0NpKUfXP+SqcIkyNj&#10;bm/z27pNlbZ0RcwWLh62jZubbesGPR+Q2HDXTpq5xD5w+Wjbf/8OtJ/RT4Uogm/jvYC+VFoPJ6y/&#10;f5b97aagXX99LQxhB3AFZM/KbhyoLj+E4CJfb8l5JdbiRsY8RrX8pzmCgEInxWzMVJ9d8bF32ljp&#10;2DJGpZuquc0sYwPPBbN4T67wDEe0bHb/4b8KXhmif6Q1GBczB464QMSh7CMkn4ZDVSmtAvR+3Zql&#10;tuW3f7LYI/9k6iCCM6LEF+5n43Za9ICAzX0DUw4z4gSzfW7MPU1f2G1eymRPd5bbnUsSdveGClvF&#10;6M0QfeAgM88qYmcoE3rjUuo2APACwBcB+T2uHIrZMrJTVuTEJkrOVSqH0qJgkgIv7rLrjKtmQd0Z&#10;z9r6bQnrBF3eB3hxY3eKMRlYwphHTZIZ+3Cq4soH2sW6lFAHUwVoBDeWZWz/sQF7/cycHdGM/ALV&#10;HaFk1af2w/kdpFedWldlq28ZssF7Bq2e2V7cuVunqQjiNWPH28SLLrLe/fZhaoHetLgL6IOrMhMT&#10;fS1BsUYgg1JW+h8+BKh1xlPJgdoUtAVylE5bNgwiUvE7W7O8B0cCxsdVQSj7Kvt1Mr1aFHmkn/u7&#10;atM7KVNsJ03xAjvvtY5V3clOakw2aO3WMBrwWEO1LV2EHchN4WXgYCAlUpMviA2cPv1m+94Pczam&#10;biN2knRBOguS2tT3a5yP16SzE2zxkrH299vL7JHHA7Zlm6qLzEiTuExqjtvpr0/Y+RcOOEBZhCQr&#10;ReSWHh5r3//eZLvuT5OApzJSmATr4No2xYlpOGKlvKV8tvrntKdEC8R1+2xmep2dXbbF9qfkXZck&#10;iwYhqfsgZDZ5JNdL9i/UJPd7R5MH3u8kwiTJYN1Pnw2QgGXGZmwWSPfI2A58HtUyqmE0i9w0k4Bj&#10;OXxGpLq1aMNZ9BtSqZtjlngbIR8PVsgvHoqa4QrQs/QuWv8YtI3/r88a+0e50k1KjtRdbHFORcQe&#10;ZZTZNOi+oXyc/SnRZPcyi9cfaWTBFhf17Gr/C7ggAodMjmY+0VRZ7G675hO1dvrJm3HOKz1pNmUm&#10;oBE1oJ6jT+yhdjWuglPXzDPqUsMgFBPMQnfCCX7vnf22bEHEFj210SrJQt75jml2yunEi4wT+Cid&#10;C1nroiz1hADepCNT7NFnDrDLPtwDwclMILVEXQoKKB2V4vCci0dcIMapSIxaQ7LXbcZPf/ktEK6M&#10;4vr7OCfpwWpJFPACxQVVpTjXV8tnaOMp8xQSWb0tESC4Ygt/JAle/MEyq4gPWfmSJ+3pb3/dRvf2&#10;2JhBsmXc4jA93XhVp81+Q6PVvwZnWNtJZWKIjJmyNp/TG2iyJYlx9rv7Vtld62DgY6QpHkIUHscp&#10;wXlnMPikYKrHGmEtGkff+pBJEdt/cjlAr3KrhiC7gnVYBk1jiBZPSNU0suAkwaMCSTcqIyUerxvt&#10;zb9y3sPsqdbhnLWAJH9sSRvBZR/ZOiAzvnfQT5UooO9nbTvu4gFctorUnbZXQ9Lec8J4O6KuzyrT&#10;jJPQqvHHGYkRoChZDpVvmT31040W2lRu0YEMZe0wiO4KW8NI1oQL3mBjznittdGiEvq7jHJ/NO71&#10;8Ic48ci/SPa9Wp7+K38ePnA9/d0Bu+bqa239SkB6Q2Cwkel1Pent7bg8CMtlxXK6xeF8vJhboDDx&#10;6euHwFDwGvQNxC0tzXolC2p1hMDjfOxDHfbmNy8kUGz32nZO6IW5aS2DoYnWkz7Cfvi9RXb7raze&#10;4SmYzXp4GzRHT7DIBzNExgjpY3bmee12xfurWMMrHCtdgOBxW/fr7LTzFlpX/AhYR5XgSKClUIp/&#10;cc9D0zauN81nVsdb7WAYxs4B1T1taJNzyGL5UyCswFvTGbty0K5NoKkE0ZdSLshiGIZo48aRGi17&#10;d5Xt9Tp8IvskA1FAiABGrTBVLuTwM/6vnx0pe/9firmaop9oKvWn9ygvdnJ0GAZPr0nGC6BDC+Xt&#10;h9aC9qQcwmIRdYI3wl78oQWgCKSfMaqnAYc9ghhEHxRKftCx1BGK/8CdvUMAB/XQ6UlUYYzecHq9&#10;nXrKFmiK12v1unMXfZ0ceVZRnbeqHSuQsLshso0sYwt+enW1UCbW45BnvqvMkhrLSk2zFUu22pYN&#10;W2314qDN2Y8+kzIyVQBw+m5hsAgTqS4ENlqIQAUqUG+GaHpEd23HF+l8roMeM/6GOMNQvMsmTq+y&#10;T33mvVY3GjAeWAJJF7oam+vHe87of/lQ5qxbEGKR68dFzrqFGK4KSs4RNnr2/jut9brf2V6t7RB3&#10;MDgllqiybgsdkLF9zx1vlXPJHqrWOeSqQD+9gXG2uDdmf140aLcs22ztuQlwXVMx4buCvCaQGbAq&#10;RleqaTMc1JC1I2ZU2azmmE0BdDUKbq+yNJrjIjSBrU/IbIkiOA5JBXwOPwRIRX8vBGTKyFz/0sX8&#10;Dm40njHAXH25nXok4C+oJzckwIts7rFHNm6zhxHk2ByvswEwEgKH9fsblKPDYjdgK36/2g6fkLKz&#10;9qf8PZ7sPdRqsQB87IBkAoc02JyJU23r73ps232tFm6tgsIUA9WRspbrfmnZvnare90bUNJqwOWT&#10;ZQlNrBlZMsJng8H/5dX279euSkNZhd8uv/It9q1r/s/WrGC2GCCZqi6uxP0v+1MR2kisrOeQvIUt&#10;9i0kckE3K4N3fVRXGse1UVmrqFhnZ5w5i1f+k99Jh1kLjmAS8NFAosrWLD7ALv3aemtZtxeqajN4&#10;rCI96aVeSFVIAygRlNaggw7kDrO/3fi0HYktPOYogRdFbcy8f+1jaMqPsy9+YS1+RZKVI72ef7+X&#10;UjjU90TRURgO19jCuM9ms3XGBrcyXaFKleRbwVuIQlcgy3wlYkdnII+QkWqVo9BT4CFRI1U0Yrb5&#10;1m6bdSSiRVTOkkz6+KimBYUSV8WN+5TI3HAZLyzKQRdthuODtZvCueFxkshTNim1nKB6JEnme+9E&#10;9vFrC21cz1giY41iDLCgFPWpbl9cBi3HpfbYGjSUf5OdY3cHFZFlUfKBEIUso2SHyjiU3GKRDXbg&#10;vsvsO98Yw3jKLTgsT8XJR6XAkUNIskz6phqB0YL2Y5ygtPPzsHwik9ds7ABz0mHKQ/Sx8YR57WQi&#10;MmqlAYKKIMxpOZDd3uhUJdmsQHBZa2k52t79vnW2YfORgu1geolO1QsfQcl+Jy7aZVZ6FiqtV9an&#10;GJ/4kNWiVSsNYk6Vc81XJfKgNO9zSrdJSva8XqYPSlCaChIhR1LKEmhvKG5Rv5l13Qh95rYbf2Hd&#10;f/itTeoTGQnjd8RVG6ohmzm11mZd2GC5xg3miw0yYsHSoOfbQ/Xn+qV+++H8uG2mDJgjY9bGDcMo&#10;p0xXogUzq3rtjXv57dx5ZTaWUnOY6YUsmY16z9LhFpJW01A+St0uQMZI5Ai4nE4Ka7USUJqrhLrn&#10;prKjnLb6zyJO0arNI/L1PvXrMMgRqgEJFkAP59Oea7b5q5N2x8MbbT6VoN4ApVXWvHSCIXvk3YAg&#10;MdbnzMrZJcdkbEZ4M7OflBWVbakl0zPdWu/otU2/wiFvabAY1aEEv99SzvUdc6zNecd7bHVdvXWj&#10;nBVmvZVnxM1cwmD7ZVobL8vXaL+qSqdWSzxqn/n4D239CtHsyvZhR/g3N9I0Ysf83KvwSuV+8e6L&#10;KpHn7SNzVhAorELK32rHHb/JvvUltBYCDzqb4cZe6V3HcU5bO2fahy8ettVt+3M+NTZMb1YD+wG9&#10;TuOytHMcL7xEOzhn4SiOOfw++873aQHZBt5Di5Ey8XDqULvorUwLLJMd9LgGSnGkSB7D4JjKsr0w&#10;gJGdo2twaN9jdtGozTalpxXAJM0DRknjAjVh/8rY847gdAc+y43a4g/Uv5ZUrGx5Nq9K1hnN2LQP&#10;YR/O74SfA1ZJYTOYnHD4Jsrmg9zfssiCUCAwc7cvrKgMOp28PepLvXacZurUBBdBQkh0ZkPU2wdr&#10;bctf1qLIA1iLcq/q8O5CHKCl6DjAGZeeMGNV8SZbjcamhHJlTFy5oJQgZrIOH1q5zRM32kc/7UOR&#10;72ZKO8wiU+51Y1Qqj6BWta2jyu69ixlSJPvm7OO3iupaXku/RGxSbhqJ66xqcbB+9XANRjW/+np8&#10;VtBpXvcyG635xphDTedCfZT/+62la7p96YsrbGvLYURyOGwyd5W21aMr5SEHLMKACVPr7cpPvx/n&#10;zHlSlnGE/W5Yv9C/0rPShh3BMyvlCb/Cn6W2QFCMcfxfQghrMuSqVNKq+/pt0003WfpPf7AZ/VR4&#10;uFX9tdRCoG2dcgnAquNrzZrWU24eYpegg+6vsce31du1D7TZgtas9TDDnMNhS21NIK1RSPnt1+S3&#10;s+eWucx0dKCbdb6RLFOgRNc2c4ebZcWIOL1oKiwO1+GSZbpr2g+suwSlSTcF4Hw0z9fJ/nkMcVKY&#10;02e49emerlD6+r1UhA2JPuQtfe02flKdvXZ8gy2kV337kg1215qwrU9O4lxqqYBSfWG08Ver+2wJ&#10;5fG3HTTNTpgdtzEY8PAwIycNq6z59FqrHj3RFlHyDq+hBdBfYVOGo9Z1z0P2dH/cmj/wDhucwEiK&#10;RtS4QCVre45/vwOOC0GGhfuE+qhd+pG32be++mvbuAbGQpIFOWexkb0YdLf3rYVymdeq9Iyrsme1&#10;8Ph+YSpwLBXl3cwUS9RH2WP+fdjIVGKefeXqrbYO/EwoPhVSDji4ccwZEOnSjzfK4VLTyqEd4Fe/&#10;mX8PoGq4YX0UENkYWBTbHb+EpiEi6fV29MFzbPlKhH9EflUiE+TVPRmeZSRRp66dtwlRo/vZAuWx&#10;uDUkaOWwD0THK/Cn2xe6xB18v6M61tis6+HLPmhPeaI29bDytD4wYI2njLdw/bp8pUMf4gU0IdoB&#10;6YwDiv1hd9d8Udsjk/nLhWEyiJxmGgXX04mqHwfIqnVlzvqW9EBhONqVCJIU9NPceGnginnFG2fa&#10;/SMeCtra2Gh7LD2RmecK4uxubgEPNSBR8BFQeu7kqwV8SYKcPvLY2TZl3DrKjJynVgaBh8rselh+&#10;wFzV9T475TVH2xc//6R95WtZmHNG4ezK7cTTGm36zHZrbGrnWuGoRVM1SGYdinXzXsgnZFDVthCr&#10;jgr+0uyNUNYGou+3Jvv1b5rtiQXweGfrAA8JRU5Px5WbSjeX4ua7yZxr6tjoHz3fGsfy3yBH05Rf&#10;vIg8v+HyYxjbU6//cSftkUlob0P0gfLT9MGkbfjNny1z+1/Y1ABDeK6Zcgp5zW128LvHWOQoMl2y&#10;ygw9vQwGoNVm2G8XDNv/PdxhHf4JOG1K09zjeugVyxn5mD46bO87vtEObPRbXXwl+bFmYj2QFW1a&#10;ZwQCBKRhaT471KuYirwo3wWB6i+78iRmh7WaQJ/bOd+8gVFw6Y2FKWAv7D+9vmB5yBPw+HqdfHmM&#10;qkEs18asdKudTJxxxDENdvahY+3ah1vtvuXr6GHX2wAl1kFEARb2jrKv3NVij7fG7f3HzrBpoHmj&#10;mRWWLu+02ME52692nD3z4y3Wv1BNd0IVgvaBRx+2VuLO6R96r3XU1NPCJqD4HweJ7dQiuhKzgi1R&#10;uWZt9Pgqu/KzF9vnPvFta9uIjSDIU7vKMYZu58Tf7cTseV/rhWzewWfIR7nATmuJRAO0d5i5/AB4&#10;B4/eznMbOXqsyxaH7OH7Z7AmxiGOIR4HzXAP0y9fwX+vthOOm2p337/MhgaPwGkLiKpyryg59ZVa&#10;0wSbKofzZVGyzXmz+zmD1fzbgbvvLF7glUGSE13LMHwTKnVHGDPsD5bbHcMxm1a2mSkMvzWT1Uu6&#10;NS7eil0cnq6DRhwLkpn5apXanckea1kEpmNlvUUPbHHCJFkqDJqwUMKlPZbK3f5WPv6lcdC57IPn&#10;i+tUs8Ku7S67IGMRr7S2R2FSATCicrfwnM7Iu9GgvPHfyUWrVK4enxfheJRvIR5yL72QBfGQrchV&#10;gQ5HwB6BCnFuJylPUN4v6hDy0Zv908pT9iKzpuiUshxjW4YwwV9uXATAZdgufNNR9GWZ70PH1Y/2&#10;p4+yRyqHnm60BXBM0j505XibckfYfnntsC1dN89uuzNt9Y047KaYHbRPjU2dmrKpk3v5oXwJuMeH&#10;YHgwAF2mZktdCZLrBBSRSs6xO2/rt7/8cYrFofsTIlglaPUtHN2ezs31gHb/KKC7PZS2mMlEFSp7&#10;nLbaxqhd/vG3kiFpftwb+wpSxncRROFQuayEkpW7f+av3Cu3qzHll+mzxR4ZEQU2UnoCW48kZNtf&#10;breBW+620QmRuEhhivU9fsgOe99YCx9Cic4VesgqWL+rehvth/e32D82xawbBrk069ZwSL50r02u&#10;HrR3wrV9xkw/mH1E35Uq47jiGoMRNSdBb5nGpxyw0luz6ndJfzsr1SqXA+h/wnhIU9fLjBmi8BKi&#10;wpYr/N2Rqnjz9J78qleCcqbFjdyoBcM6EOaz4Bg4l8pstx3M+p12XJ3dP7PK/vAE44UtNbRsWFRU&#10;hdphwfvjYr+t72i3i2FDe32d0LcEJ2Foamekbf9L97K1P9li3fNzVg6ADqCrbXvkSVthv7BJ78dJ&#10;N3NP1EKXNeHrxSalyoXoQlWde+7SfOVWyCvzzd6os5yhZ0N9ZKujxkbsfR86nxGsP9rggHTjC/+u&#10;p1pcAvRvV+W+pOBsvEkRT66SREvqg3K8sIU5fm5sqSv1Mnq1EAGMgO3H74AUltHyo8oSQt5x/3lL&#10;7R3v8CGtC3HPxEr7+bXrLJ44iPloWnco9+2/fw3jp4v4dNqkPGvHjMnfZ80stzCtodRAvjdegtuv&#10;+X9lxvJdYYIMOewktq+HPfkMPms6f08DkhUuSAyW3r7YiZNxgbP2jpd5FV7nfkcpqxxegEV/XG4H&#10;zcamVzNizLdKUtMxMbKncrbolGIuqahiccC38pAMgBYZMTF4hRx/Jw+sp85655M1Mnoicv4szsil&#10;9GmyRJUCduFoNIfpohJdIBF8GiajRKDCNmSbbFk/9JigZZ1mKlGcN/tZfPbsysXOyOUjRVFoUtrV&#10;9+r7hTAfHJpk1/6pxq78So9t7UFKjTlUP70ycWMHQYTp/GLM/k1oXGoXv7HLPvZhxO3h6E5Rhuro&#10;Gm9LF8+1X/2uwa7+csDe+d4he+vb2+2b3w7ZXfegmzp0nA3GD8ZwTwc9DQ8zhPPL102xr3yHSC7e&#10;yCPkPmEoNaCvZSSCkmKdsx66Rs60UV3wxLWKxUe2OEVG/9ZLTrOpMxsdGCwgMQz1IDVb6QKBfDCw&#10;veciY16i+lIxq/EVeK18o5cpuKKJ11vjv8OM90ldKh4OUNpmPT883zbe+FucVh9ZpGc8hhoHbPpl&#10;4yx6DHPPgGD8OUAozMQvHZ5ln/hbm/0R1q0O+rgJWhch7m1TfIldPLfD/t+5TfaGecyE+igNszdC&#10;GpFiMiHKnorARBSllO1w1265yoOJnUjTAx6ntdQlI6ROUcqCjhK00Id8rk0pVCu1wzU659aFB8wS&#10;Fal+xBug0p7j6XYEPfwb3+eGeIRLYK+H+H0dCN5TJiTsG2eOsk8cOQRsDM55ZRzMcMcB3TzRFbWP&#10;/3Wb3dqOvKxvIqVQAg0ce27KZpv2XjAd8IsPMc4jQZDaONnV44/Ytr/9FZ5v2j46Txy+RwChCpP0&#10;fHXKRUbhr8DaeSm/0su4+OG+OEYEkSFRKp61d7N9/qvvBlSF01GrQ8mGK5MUbxe988/v8+3O2fud&#10;AiW1E7M8xyw2OAm74RAUmS5okHNGYCNJ4LlqDTYGISS1bBL9YA0i6+zNUIB+kzHVow5cYGVVf7cL&#10;3pID3wOAUTMOrN1qKG3POnsqf2/HcUqdXPzV2GHJD5OQOZBskfPJu3oWBclhMU4qHEwEobN1wLGk&#10;PQmjWSdAzV6C7TSlfIndyOkqcdzR4f2bEj4PU+XJu3r3MBmqsUoUtZILBmx4LfeMz3NYATl9CZEw&#10;weAP9ATTw9cdu7trZ7cddGro+0DzMmXSWg7whRkshdiBchB4bHuizYJbRwb2iKIPLRrABJ8XSzBK&#10;ABqnKxizRfR9t6I6QtXeGQn1zzTX6TL4Ig8/PeyQOLOB/ItJKQDxghOG0BwoYywyXlnxZkOEsuCp&#10;ifbOi9ba/Q/Ns2EUs3JYQ7+0XFMaK6F/LAOCGPipZy60n/1fxvaZ+TgRI/PRybFQuo3HAc+F1OQE&#10;W7nmGPvTjfMY+h9jp5xoOO1x9uVvNtmt9821peuPts9+sc16B95U5JXs+uVOTEPjNZprVaUA5GCw&#10;rN8+dMWb7NAjZoMgFyWqN1/tNuZIsAElPeNX/sMcqD6/F+WYXQWZH5X+EziOSKbDwk/Pt7ZfXmvj&#10;JBySaeFfhq1tSs5mf6HJwgdvs0GMpFDfMqW3byi3N1/bbk/27MU6aSAYY8I43GPzGLH7zusa7KrD&#10;kra3LcEQ9JKBY4xepYcYkCQHqFBNJfZYinnv3EZ7095xu/bcCjtkvBw0hpn9lCbQ6/aNtytuS9k3&#10;ngrZZgJRkRiF02gFT1htsxhbDJ6eti1lqjwkrWl4E5WI31vij38D2AZWRSA4/lcFulblxs4YnOOi&#10;Pt1z/NsdCGArx02utQ9e+jYrQ4pUNJbeMTL7u7NbnAHYJQyRq9qQIK1bpURG+AmeoSo9ZNI+Muqy&#10;KkaJVNPhGVZR5dFs8/4HRFHAW+W4u8O8pqJsvr3nvbRxKhcAuqy2eF+j/eSXdzEtcDgBpzScadU4&#10;Hd8aSE08JHUpp1h2tYwSTCzckUxbR3m1VSTUUKBP7kBFxR9+AhiRqIoSdfPjjCEPVbtrcSw9zuRS&#10;eWb9p1PzGbrdvWO3HXQ2defbA06pSoxYuGnup8oG/r4yW/n3LVbTx8mM4NAMcorPlcOPyvHTz95W&#10;NcaeYji/I6oRFPXHPIYwN5a0Hcy0+1+WQ7szi1PVuItSSi26DH2PpCQwXeSoRSEAQYMNJvZG4vEk&#10;u/JzffaDnzCEPrAfC1RlHSm8MOJFL8bP50XQGZ039QH76Q+n2jFHI0EZXsA19AhficFmEQIG6mXY&#10;vzO5r3UlDrSHnplov/ndHLvqU5Ptred22erV08llSrupnM9V/iOKQEldggR/2ztPsWNPms1G1iiV&#10;ImDBivMOevdv4X/tK5WRuvJU3jkXCO/QfbFqstlRK5fZ4u/+ACKObisflkIUwhTQdO592TSLHAwb&#10;UagDQQp0yVD4uavtcPvSLYDIKqaw4WMgvzOo5/TZcVWD9p23TLYTJ7RafWod6M4BSm1kCUUq6byc&#10;D0F2RQpamnUOMKcdAyBXA6aimjGw/aq32I9ea3b5AT3Qm/bTghpHNlVpmwKj7YdQVV4zf6O1+SZw&#10;X2v5DFDAjR2297vGWPmBIGUj/TCWhWxS76Bt+8NPLTT/SaoScRumPi87EMS2CNXuCZHsOZ5/B9zo&#10;KnbrgEOn2EXvep0FYzAuU3Fx1JIlPCQxqvFTWQqV0rdsZIxo02gqK9JxVjWHdQHe5sCDGmGZ62YT&#10;hWD2JPxnxOrTH3vG2ton5yk+Q1Iat33nttgHP8QsdHAVUIpme/TRCvvJdfpsRmfTBKp8Xpoxp0cX&#10;bsBpz8FMvTzBa5oR3n9Su1rhr2Y/kqQpQ36BPvTObrMfexGgLxNNVDtK3PDQOMce6Y36y/lTvVR7&#10;IPPAm3f3Ue32Uw36njhfpSgRIhRKxUGabv3oyPo2IZIWH5mzcYPcrodGE59eQGdZsz3QSRRu9SBG&#10;RU1I2VcjJW4sRGXI4qMbUS4myHBSPHShAw1dZUmvpXkgriftBsm1WMQUJp5lwDBDR9p1vxgLYXw9&#10;2qWHATCoJm+ivK95VYUKKLQI5lVdeY994SsZdKHXWT26qDHkKTPMamcZQUvRp8uwmTLMi/ohd/D5&#10;EMGIH0TP/lCqyqMw9vR0SnhoFMdHOpglUstQjj/z7KPthFMZfdD3U9p2/NqyeyXezCW8hJf9o2SA&#10;nB9yAaCXTTunTXY4sbfDBn7+WxvfOgCHHMpNABeHa30262PTrGy/TfSrMJYgNxMYp9tXVdtFfxuy&#10;9f7JPH/ez+xTRa7b3rd3r/3o9VnbC+Yk4RqSYfpdUYwbi7kiTcD3Kj2k4+sD2JXlR+p0YkNSR8uB&#10;yajMjM+stCsO6Lerj2Lu379WTRUr66dikJ1hv1ti9tVH+6DnneSApBFucLCmz/Z7B6OY04cJZiDn&#10;oVdZgyhC109/aZVr17K3h6wP8KT60NUJ+unFwS9epXfxpTgtnCAJi9pWx5w410597cF54Z7iWLde&#10;+Mw8+k7xsAdwnIPxWvvzX4bg5p7kWLQ0Bhrgmc3FlzY1rybg7GfkilYG1aKB7D723R+wZxgtjNPu&#10;TGt6hSmBM87caMedtJgWSKdlafn96caAzX94umR5sK+Mm3bua3/6U7klBj2U/0t1PFdRLA4avguF&#10;xMcGy2xTWZMN4YM8THbxh0PUYz/CamOu4Z49BSAYdS5uFh+G/df9FHwjvGlMJvX0bs0K79ZdSCW+&#10;N8fn75nsGMHkJdlEGrkIDTdZ1xP0zfrI2kYo+DrE3ocYiQ3pA60dsWXwbD89XANFWi2lNfJBfpwz&#10;dcTmxHVEi8Ue6mv40hWAvBicDzwOWvVe+nxLrCJLn8xJ7lGYEFm9ShCUcBQhZim3pLL72x9vrrEP&#10;frTdFi47nBtMNs1QvsckRsmb/nuA11eXP2jvvLADhGWljW980upBsgbgCA/q/DUjSmCgfpIvCKlJ&#10;GIIL+FmdNitKWKU8NG+bFvd5qJcIe6JdeNFrHAI9zbypd2gBqUXgGpNef/N//PDYwryhBN0SBc/4&#10;CRs9nLBNf7rJco8/bU38dxLBl42V7dZ8drlVAAjLlXWSOYQRcJtot22qsa/+o8O2Ie84zDOoTWZt&#10;8nC7feTIOnvv0Wkbk1sPAxccw2xSibqk6UVlhRD35lVelYfAniHXzuEcYUajUc79kdMWkFECBBGr&#10;zW2xd89sIQApt7mxTewpHDEsUEm4mn6zJGhXP7iWSkINQT03UOXtqdts+rtHW+v4DktSnhXHcwPc&#10;uOuv/Y1NQj6zjL62qBEFjhN7255jR3dAHWn1bLFR2LM3v/1UO+m0g+kDlzbYp/HIM8DiQ1GZyg2w&#10;ZmN20y0ZW79xFgDXWk4M/AOPtbl+vV32kQoY4p4h8ZiEZQFESNn4gXsjdufN2LzUaJaNJzsajqy3&#10;d32AcaSm+x1X3lDvOLQIqqx38DBr3waT4qVdtnT54Xg48TX0viyPP0nyorL7smS9PYrvGYwidymZ&#10;yBEsP1WUBZ7TlqnqL7OWf24zPyIzEkLR85L/DEi5jF58KvOP3eLl3j0HnXrofB8PTFG0k03UeI6y&#10;zo6wdS6g3AvXasbxlxZ/SNw+AmozzE0ZLIc4nVGWrnAzRoCGPRtWTo6Rb0ybgF2eGk+xhw8iiXJm&#10;PJsa77QvXtNv1/4qZF/9Iojrpie5ofTRhMmT9jNWWpzhflfnHKTk0g0IpsGWbzjcPnZ5v916I0FP&#10;cqKz5rkwnKtkyD5pXUPrVubfZMeeeJd99WvNNmPqeisLbiaYGGQRU7CjbJ/DGesakhi5JGUiAWYS&#10;iKKX8shx3gHKTLNmj7b3fugCJ5KeoewSRPhi+3iEy5491Lz38799FBy0EMOu2cHmEn1u8tEVtur2&#10;e1zP1HCu4iqedmbMGs5mD8CrHmDOs6vcZ79vGbJP/73H1gUnwFEjUBWkN4G19sHjBuwdc1uBjPXj&#10;zKQ+Ba88ParyFAaB4E3OWQQor9rDEdfAtcw4XoqfJOQoSZZRIiTeepC2jKrAZ6jxf5tdO2Q/Opnr&#10;mfw0M//rAHgzE52bRyYdsx8/Avd3DOEE9soAoixhEr6931Zvicg2AnPEdJgo8D+z1Hp//w8b16e0&#10;mRYC6bMy6T3Hjh20gmw3pyGuap7NJe8+1/Y7AIhQCQ8lK+oP+zPQx1INTBLM9w9Nsz/+sQ0M1xSv&#10;CieyjuAmO/qYzfba11ZbLHofOB8gr6FuO+ioNpDayKdSScpRCs9QdUkP19qYca320U9NhCWNUjb2&#10;/KlVAfsh5FCfv2KcLVk2x40Yplh3nv78S3/kIJaqHKQ6BufGfbAKdZNIBZ2Oc/HrzzHkaaZbhEYA&#10;tLYs7LJEu3a+eLllbrkmtUuxMZn0QyfvztXt1l3w5+5+S46+ZkHezo9TCsTrrX950hKb6R1TBnOa&#10;yCM4AiwA0aLFyZCXBibYnUQxcebpFMHFKa2kRYYCNF6Sk/p7nEhO5O3qswbEBx5aA8oaak5XnySq&#10;xJCkJXFJaUXRuEMJRsWD1GqXw//6uqMX2AETltoJxz9kV35BWblGxsTIRGYDhWMCZybkbgo9W+n0&#10;llEGjwzMsTb60p/8dsY+9bOEbcseTvmmwS1QKacZ506l0yqw9nvPfcC+95N19saztlhkqB80MLGi&#10;WMG0mdx4l37oZVKqDyt1G9FRAHkVnK17+sRPEGk05uwjn7rAKuGDleKMC6TyJXwXFm5HaxZgviM6&#10;gf+aNyVRjKqGND8G3WkP6zDBBpvQ3Wqdv/6ezUM3tirBs40yPrR/wmZeiG52JWsKsYsuMuqVQ4fa&#10;D28NWyu91xT4hZxvko1LrLZrTkjY2+YMWnlSnOoYMSGwXX2YQFDz9UJVj7Bd87LdeAfjVbDqYVwk&#10;JBBGTCPq+L8h3tFcDGs+RsVmFAIEh0DO8uAJcds30mV9JA0pKdilZtnPHq+26+lHxjOzrKoTW4F6&#10;UtUZlLFfVw+XDzwBuXqrz2y2zn/+ysJL1ljtAL1Axsy88RUFzKpqyOiJ/lZZyMgSgZftvr3EX6TA&#10;zgF1hfCm/Ox3D6jN3nXp0TZ6HEkASYGrqDp0sfi0PUR2sYdGqJKwZ6fDbSQZEYLKcv67ym68vdFu&#10;erAG4ZWZblyPmp1VhjbbO973jM079HFrqLjWPvHu1YyC+WzsBFSrwPq4dY9KVQV4japhvx17yEI7&#10;8/VPUDEh+WLc9Hd/r7L7lkznyY5xY1Dq27q5w5fhSGfgwMc/JPBp66DefQgp415wT9JTd7rS3MwA&#10;wUqIQrzU2uIE2zs7ojDnpUC3D0f6rDxRZg3tlbbl8SGUrKrJmHH8JEvMfhB8Cju2AujwCx+75SFy&#10;1k+32w3UOvWqtDYLhmvVA8wGE1ZrREJ0ZyM5Qsyf+aDabAvX2VNdOLEEDpU1t9MIGkfnIyKTbF42&#10;Rb8vvjf9rBmUcZv4nDoLJBtB0TXQB6jmBxYcsUnQ0woEGZuqGI++rZwvpCJYnQmNE1hcj7Fw5hPj&#10;PGDlfsYCsqvR+WzH8ZJ9clNlsFPlG1gvnRbuP9zuuu5Iu/LDEVuxairnCJ+x3DtfEZKGKSVsjbHU&#10;V261D1/qt0suXW/VE+6gurBxJLdmJ+8pZL75XSc76rI/jF950j744YutEu7mEdVoSniW/ykfVQkX&#10;r/qtmvOsoGrTPIDjveGPFt/SAuAlxuaFqrJ5g00+DwRrFS0LAIJJgsP1g032lRsetE1s8CS4hiiZ&#10;4ITkvfbBExvt+Okxq8yoesIoE6NXr+ZSdimf0zgCmSvPrrf9c09b5RBZExUoKLnth39ebP/YyD4q&#10;ayQT4xuZLJh0crMN7pUk+AG8iA2p6fPZ47/5uUV71hF+w6gnPgUBdoQPcAC+fA9iRN3BUl7lq+uz&#10;xCYWoCJXW1sLsPVia2zGLrogRty00kPYLRO/g4sSXkWfk7frrq0XtMRQs/34u322fNk4KivCJFFw&#10;jzfY6Jqcff5LlfajXzTbG98MQCoMrkDqf6C4hc0NpjkfpmlyjNvJ/p5+zslIKqhU/kofXvlduPEU&#10;Dnljb8r6yptdKKhqrSqqAt5S0PeSKkbAdnY4alC1BVx1QcU3v/UshQeD4MZrqWvKRgE6r/H1NWfi&#10;f9jvha7+BZ9eIv7LqWG0uLxBeOV+HtpueF3SBheh5jlc6Qaxs05sofgjQglQoK3FRC6LjL4z/K6K&#10;zDI7GbNQBioeVAUMmkdLUzqRhmgmupGkeisrgdEOENfqYYnRzEN9MypAFvnL69tsY+sBZL+AxDKd&#10;1tV+n330ioT94ffj7e67iOR+Pcoufd82e/3JS6yp/G5Q5ascH3OSYCAtbm24nuKDM+3hJw63Ky4P&#10;2JKlx/J7VLtEX6f6H/PSfsBy4QTCG7H5dvE7o/aG8w+mV1nKUmYhC9a9ViFGZPZ66Al704Un2l5z&#10;xhCMEGE7nryCUSv+ufyvvKOMdk2S6DkJhWVlHKO04Gnrvf02ayaLC4BM7or12/gL0fk+NAjoD9Q/&#10;RqkHhPLP7zJ7dKjJtkW53xB2NJA5f/KkpF0wj1w6tY1NKUEBKZa9evvMpX7GUcYND61cZT89d5TN&#10;oarlp1TdCxnEJv8k+978XlsZmEEvv8oGGdkKTeuwWe+rs+7KVrKsqDXgoOvWomZ0/18sCoVqAG30&#10;wjyqE+VxPfsdSwCW+jr+kz5Pxj4Ny53+bJqQtgvfeboj3fDSZq/CNiJEvJPA1Hx8Yf3KQZM8Zcba&#10;1i3H2pe+0AKHwyyeCy0+qkNRWkBja5bZ7BlPWUXkCYJTsAT0r4XT8dEOEpOiaRYeytie7uPtm995&#10;zAaDna/8rZaUrEhZ5CVgF2sBr7QQXYnBMH5NJCNOtZCghzFctVsjVIx26qDBYcnfSOVL/B9BMCqD&#10;SMn61hHE4EeYKOZHvPW8ilHfTPJWsYrt8nhBB53N3HG+4zIV7ZwemgboYdjqWYw6CPzUYeaVPVaj&#10;kRkiTJi1Idf4BI36NvoA1KNdyVkiHDs8qOH75MQh7c9SLvOFkfIDcSt0d1qze4KSyXED3hIfclLD&#10;78xVkwbbikVh+9bXniAKFM9r0vbbd6u9gVL0xPF/s5qqn9j0qb+1t79tuV199aD95ZcN9oXL6aXM&#10;ftrKA22UKKB2gOEmUb/aepiN3bT5GHvfOzL0ZMbaQHwmIUAFaiWC6HE/RBbP9Sx9JmE3/mYjD2vq&#10;Cz2HIv89f2+0uCTkQan/tWcdZSedeqAbwVDkm9EIj+s37+k17+rmprl/A5AUyAFU9XXbpjtusebk&#10;kMWQksz4GQk6yG8TT0rx7AH30f6QlvKfoe+8aw1iEsFJrlxdldhkbzmw0l67D4FZSr011gFgsRRU&#10;jImg+lIjwYQWuSReDS9H77qKqYtZkTX2tpMQKABoZ/4qsugKW9472r7113XWAjFEDBR7NrDVyvce&#10;tGlnNds2Mu0Ie3bMICRBd9xkzT09FhtOOh1frV/xpsm6iPHMczp7jsIdkGNWBq0jC2PhIUfMsLdc&#10;9FpnE0TvK0c9IrydKqKuKpq36xp1EMCU8U2JT6xZP8eu+UK9dQ0cSHkYlkfKt+U4thAEP47vHTvu&#10;EklsVIY+oEC+g1Q6b/prs33oHVl77AF4JpRVv+KHMl6PiW+Y62sP1TlEd0ugAW4OTRGpcqwqDgQm&#10;ChF3MUWkETjhmJSwOoZMPq8MEp/WezvMhoRB4nMcta7qG3L0j53xQpf/gqs9m3vkje6TXduTTcOX&#10;hwcaICdBR5kxK0cKB0BMKOiRHIOICSwtG2UrKRVmyKRlzBRh7LxvkkfYuWFyblqC7AaSkLJEIz0N&#10;So2gwUNkx+FAC9lOC9D/DjcqUkb0Nnd2l33gPXOsHIBK2CfWM/VQIHcn444ACtNMZ9TfAsp7kY0Z&#10;e6+94Q1P249+2G8fu2yLjRn1BA8RUgU+K4zQRRpwRtfQATj8KfaZz9CH7J/OQ0QTmn5ztrIGofJ5&#10;9qlPLrWOznrWdKkNdP7zNFNHCWncpAo7703HgbhlHlLUeZIYdIQuqjTscdC7Wpdx4TbknKHvTD0x&#10;31ILniLyhzYDPEM3wvST3lgnSCY96oQNkik/1N1gP3q43TqCjVByxqwmu9mOGr/W3n4w6O5MHz00&#10;GbQwoBjx0ctAid7v5emnjWT/lfI9EpgB8s3eG7DTZiftXYePtfpEu9tfw1TH7tnIONpyn/Vl6NeL&#10;moTXjTmVoHpO3DoiPQ4oWtvWZ4uv+4nVJQbYywKFUglzXPLKc4RgfkGTVcpLetV/1r+oWdEj9cHT&#10;8JqzD7OjTtgLS8CkASXZgAOJFnvIxhR+Cu8lWAILZFAYp3yT7e9/n2Xf+DYAMj8tRuCQcuAed71y&#10;A4Ejt1FtJbgli27tPtA++4lRds01ZbZq3TReMJcMc3qxJ1Xy12s9qYyt+qhPAXi4GnEmKrqZWuuG&#10;h0OOyOPyplIBM9iugm3FMM4PiqGSirK4PcohLWmfT9KEH5CMp5QKFQy4oCDQ/oI34AVDGL+vdZ8c&#10;TsknNJRGICjXJtbBf782AVXhKB4CSE/+LUQmnR0BA0s/4vXzOfEujJ30n5IAxDQ3Kb+yQy5eskNX&#10;Ttf8MhFYmJGlxsZl8L1uthk897oaKb2gUlIxy+66P2EPPsY5g7A+6uSl9vFLG62x6hmL4KxphACA&#10;oBTu6KMEpNIct5yZ12tPMxqQo4dS5V9sbz6r1vabN8l+8rNlNv9B+tjDY2mV04skO8pmptvtd6es&#10;vbfNPnTxTJtxQAhikgr70reGrWUrsU1APNttjnC+NIci2fwu4GGPGVttn73q/RatBBiX74E4nkYd&#10;rjxVwAbsMWw7uv9CvsdwBHXt22zFb39t4/vpmVGJ6WNspfm1KDgdAFKZtQCQFeKcOvs+nPMbYlMQ&#10;O0lZZTJu86pa7bLXltnE3DrH46vpA89AiVKTzS2QmB5DqWO00iymkn5KCNBjkskEFQxGDbfau/ep&#10;sNaNPXbbhiwjlFFrAwNy3RNLbL+xtXZAZZJ5WNoAY7fZnAun2NKtWyy6udpq4N9f98Q9Nrj8eIvO&#10;Y4YfzAi4Ii+X1lb937iVI3su2QoqZwBQo8N2/luPt8WLl1lvG3kd67to3pfncyU4W+JESkl4mFXG&#10;Dqfhlr/19nGuifjhy6ussXyZV2kV57TMFNWp5OA+9ugjTfajn/bZ6uUHAAYWpaYmcpgCQGrVfBpX&#10;feUOT47EG+vLsFfjOOF+2jBLEoM2I1Ztjf7NTF8M4wliJF/SS1D5eufn6wHcQAEQKImRTHTX6U00&#10;cpchRDMBEDIynpR6FbmL9MWXSN00LRJ6HeogOz52abWHhq6dGRDln+M+lKazJitC1vIUl9UHmloe&#10;lIcg7eZdweKDLmLQvKmnnxkC2CDDmKD0vJlMZBVB2WAEeTKhw/kuT19zx3fBcdSS76ZVxnWa1Evs&#10;Ax9OkumG7bKPr7d3XrzALnnbGpuxV6stXLQG/dK07T1psX38w+XW0PAgYwFImaEkJc1mqjIsIsZG&#10;BHLTXLKE92RduCbHkgbVqLKhYGyrzZr+pH3v65V2zqmrLIZEpaWbCZcUuPTipCfak0/tYx+7ss/u&#10;uesE+7//mwBV6BjK3hOZISSQGFGJs2DR1XMW4sBrMxRUZrJqN2AM3/7u8612NIuAjN5zyoWfwv3j&#10;F0Xvzlduw7wU3+yISGTkHZjuX3/ESR4jy0jc/ZA1bOskOITzWGT6E8ymvR5t7linA3YkCCRvp580&#10;v4WaS6bCqbQ1Dq23S46stxlllGjZwo4KwHFne0IXYQCKQoMWq+T2UtyDl+MzPS4Bj3QogiGuRTbz&#10;ncfW2RTU4iKA6MRMtpLg9nok+Xqy6PJq6JyWTO2+AVoJMRuKDKPFazYW4F7brbfQy0ddyM2QAhuj&#10;z0oXj4RgF9bx5bjIV/F3qPqqcncaLEBDU7l9+atXWqwa+8xEi7cGi7l3O86gVfkQl7+b7QVUlUrM&#10;sNtvb7Lf3lDHN4AbgEUxzdhtmimX4eFD7dqfjbKPfcTHfPP+ZNK8hlK3BJak6udn2qb44/nnld/R&#10;I8R6KIjOkNE5kSa1DNnrSTARqynjo2oO5LcO2lkReML7SPCzqwxavkv217Mzyszl75BJht+7HX5u&#10;G6zhHxS86N6pFA5nRfqh03Z1D3adVmWWHyryfH+YuURmkl3JFL3nDcjMRXFyGjYPqJzqst2dpwi6&#10;aB16jVB/ERGH46x7GZl6hn52PzJkcQHD+L1GjwB1Oyj6Dg8hOwVA4D0avzr00F474cRNzDk/w4Zn&#10;rAhLnAFp+Nvfb7He+BSrqV5tX/xcjTVXL0bcg4iN8kw6rLKMPn2KDfFFWVRIMjg417MR3RvEImHp&#10;52a7nIqMbGyIewCbmn3gQyE74rglDN2j/YzRCLsMiYgSR945fJBddfUW+811oncbQ+lf/XGpE+0W&#10;aczzLrewmZSO6Uf7K38f2YlZAoxz3nSSzTlgAr0dSu7bg4B8FSDftdu+YorfCf817yg4ZS8HePbH&#10;jbsTnNUgHdlzxx3EOxDds8STVX025nSwDnUDVs5oUZoN+sxAlV33YDt9qjrWQcyq0j32ugMCdvRk&#10;GLRYB9qYDkipShORs+PzcQ5bAVYxhvE/97ZLRlCBiwIVcWtn6cNPrhm295zeZM3ZNm900t9od6+J&#10;2QNrkjbsAnEqYuVdNv64CnS1O7jXwxg0koGnF1hu5XL2NGOPAPYkCqL5Us2Z7jl2fAfcyBX3KKAS&#10;Ive2flTM3vimE0h4AI25fvLz12Hx61LCRxmAvUGNuULaJDOaoPVz/fUB+82vx9D2OxDpyTH25IJp&#10;9oH3+ezHv4RXPaCJlwrWg+RShSLwMvpsGszRSI5/0RDI+50R6googE678rUopeGrJHkUjqmL6sDS&#10;Pv4EvJwAQBqAICssKs8CF/AOztuhwV3bUeOJsAXCwOdUrzAPHUu4ZwNgn0hqsy4FlwsHJ5BeADPL&#10;zo9dOuhAbvEJoix06p04MT9sXMPLicjaRZ5PKVmpuivkqUe0843joQjztX4esF45DGtYNyopT8NC&#10;looiZCE6EvobQs5JU3R7mfZ5557xQQ4SjhNpV9DVWm1vfzOlsujTRNbw/NLHHkgdYbf8Y57dfU8T&#10;vWafnf16MqHZi4H0YyBUeiEq1+xl3+Br7A+3jLdf/nKq/fnGKdbefoINDc8j+qsm0vciTs2w+jVG&#10;oN6Ca8R3QA6/FF3WGhsz+j7K61t4LdkrBjuraDI+jvJ3E+NfqEbBQ2zSP83LWxa/DguuRI9InYi8&#10;IpfYaJgxPejQmfaG846lsCEaUVnEkfSZij+r/8R3FOg73b4oRLj5fV1GQNd/9z8s1YUWOBgCgTwG&#10;Gvut/jieabCV50jPNDTerl/SaxtDowgia+GOBjgW22gXndhgtahbhV17ZGRjhv+J93Nn5+yMUf7w&#10;U5UopxJVDgXk0VPK7eSpUbTi29lIIVoFTfbnhVCBRmbTKoK6klGr6r2RlN2fTCMm2T960QjnLLjp&#10;L3CXwyXA8o/TH1SVSy2DPcfO7oBnZz1HTBWHduEJJx9i+x+0FwkD5FIuiH/ua4oPdtxUjFMG1Fw/&#10;QhnYx3SyBnrO8XbN96bZ726ZZdf/dZx94CPD9vBjx8ESeyha9ztP3op/lvmKojOPKovpfKh+6qeE&#10;RxZw4wKStw0heDBkW/FvCaZ0wmphFXmEc+U2SJtncO0geCkFT1RCFcXyebnc4iN39XG7/LZA9tHj&#10;RKygArbcaiheZ1sfRcGkL0rJicxRxCGuva4SwM4NlBNBVOU4L4WYwJn1IFP3VG/WtsaaEadHZcoN&#10;4JOtamAMSPuz7Mj/evo+Mu9kGkam4BI7/pge2292DUCxGbZ2/Wi75+Gk3XfnBnovOP3gNKsO32/n&#10;nsX8sw/AGFlxhj55Ml1jf/pzk137mz5rgfHIUvsQaPgAkfXa/vs227Enh+zoE+ttVDVAMtF+Ui7y&#10;azBbwamiqGi31UcW2dvOn2Tf/GYLZzzFzWwrE8gwvuU6GlKVEqJbpf9C9lRssPqcfrJPA/NOmV0E&#10;DozxNIbt/DcjKxrocKLpLBu+Twt0D4HxjhZ7nnPDUXoWwh4H1OBZVfT12rq/3Wz18GLnmA6IM/c8&#10;FcyBTeghe4sTdJXZiuE6u231JuuGwjDIug8Mr7e3nVlpo6naVDigKxsNIOD2Z13kBv7vebnj5HPD&#10;fzLJQfZOmapSubV2/kGj7OFVa20AxrVBOAnmd8Ts5mURezv6v2USwylrs6mvH2ePL9lgoS1gWvrT&#10;1r4cUu+VSywyB4U4Uf0K1OkERordTP89d3iXV5IPQPUaWe1UBgBsLGLv/+D59sX2X9im9duwI7QI&#10;qWy4w6nEFHlvHNmS3qv5G9oOQpBTVUpTekpEQvaD7/LNqbH8jh4REqzDQ7SDgqN5A1l8yY9CsJGP&#10;uksYB6QhZ9lYVm+PQDY1l8mNqJ+xKM4/6louxQXjQRLD8ni5rb6j0/aZCyYpCl4IWySyGUisxiWH&#10;b5kVjr1m+Q5t187uWSJx/fhAYGCcPKufMRSehDEUaoOLAWDh7DRKopKF2FVeCKUqBKbWgdM65s9B&#10;SttboNBcRJ9iSCNQDjSgWWoeuZsl8/CaOzoyAMOqy2utvG6TvemSQ1BZmWHf/co0u+Tt/fbT786w&#10;RUuOBb24L5+3xd55SY2NakTUwGWgLCgSnX8+5LdvfTNnW9uPRnVqEtlRHaCAZuvKzbIHF061L3y9&#10;yt793ma7/+EDKJHPoqRWR4nbs+x+egcOIp/pthOOqLBm2LpylMazsOUE1Fcnk3UANiGKpGfK/dF8&#10;ssKbF3v4pNOL9GWIRf/mt55mU6aPYpN4RALS4N5z7PoOuApY/kcz4g7JwJpLLHzMYuu2svG0xIds&#10;YMKA1R5ehlEBSKh+FLSzN97fZm2DYy0EJqEm124HoM508vQw2sYAygjRciqPldA4/Kc+S48eURmO&#10;/tCojWbJkzjgDpvLXjlr72pQrZsdurU7PMZ++c+tBD3j3ZSFY5qagnrYPmxSgJ8x7EtVT5d1z7/f&#10;6tCQVjiVdTrmxXqU/9S7OYLz3t5KkWaCFzDmsD/VdSH06TUf3eMkaIv3ys8/F+85q2rqcEmiuKT/&#10;LNedjY8i4ZlBsoVj9qN2xghdcAT6CTu/ejljVQnUUxI2J0+oUkL9aH23viGOHOziXI2tCjXS2qLl&#10;xWXLFRR7KBmoYI33Po2/aC/Hv0ttULdQSSnMl+n7z9zZZ+7061K5+acKna3SaYKmsKrUGSLb4bVk&#10;bCIm4cGnAR+I7Udfsytkm3ucLlpztBo2AL3iKhQ/VobGOKH6sErlNNSFoIPWWlhubsaOo5QgXzQE&#10;0raqZp59/+cr7J0fXGy/+/Nk6xg+0obSlMxQwRKt5oTmVjvzVElLQl4iY0E5ZttAuV37+34bDu5N&#10;D1pAHvRLk+U4XFnnAd4LCMU/0Vatn2hXfnLQfvTjSmvdNhf3StnaZfXqLWvuMGVNo+CgPbqcynOL&#10;00gNM2et0Rwpvagp4NVShejN82AX+1S3v14SnwpsoJBDj/iEkw+wo0+YByZgwGk+q2fulpNz1nuO&#10;Hd0BOWeKJO5HdzInfnT42YNDKRt44p+YEjYfLZusr8tix4BtmIA7YM3Hmd99dMBnt62RIhkKOynm&#10;nJkIeDul7UaQnQqk1RPV5IEDUv6PH96e9fJnBeUFcKKAYzFGH885eKLNLO+jW8YIDlWfNkRxbluW&#10;Zd83sYcIcGt6rP6wBmhUu+lFQwfKvhx++hmr7RtyjICOrXDPOt/FKisE6oXSr5dZwgRpc6kOnnPu&#10;Sdw/UMQF1scRqdoVnoGXcjkGDD4zq1abU24C+BTodvYym2nkNXo9AKmSHoUyvkCz9LWlS05QV8pD&#10;DICRdMi2BBrtQV8VgGZItDCxw5BAFX3QfpWPCffS017K+5Mg14XVAC/gg5Uz51sAQ/2Oj5066GRu&#10;2YmOkD3vYPRMty5rd7KSDqVGlqhZL6/hvWuGH49IzfsRt+kwvb7V3cyZRkc5ZhYBQNRLSNKfUhlS&#10;aM2dRcrKSEOMN61e2WD3PtBgrT0Myodmwp9NWZuNnYGSM+Dvsr2hW6yFpUhk8lmJfFCGWbJklC1f&#10;OY8RAQBcko2Mj4WSEZ1fBlajQxNR4tmLpHcSgU2t9facaL/9bbl96zsL6U034nKZ+VaZXj6XiDAU&#10;2mR770fkz6yf+IGDadjJFLEqGPF0t7weNACyEfVHXKLgGX1JSIrLuXFUpZ17wcmU6bud7fODNNze&#10;r1ckuefY4R1w4LDtKG5vxj7Ew9S8c+/ypyjJCW1JZMt6rj+0BplTpPQocfUGyu1vq7fZtrIG1iXP&#10;kWh3+tSU7Ts+DQZCkTtoVVj1UspKRmTs/rseWCGDFko1Kz3y/J9ZygtBwtxmlNUOm17PSKaQ8TBr&#10;58rsjuUdVNTqqZz5bJj2Qv0+jRavp9+Hgw5JS7plq/WtXe8UgryMrbjy4n/XHX6hq8k7aLcW1av3&#10;uBB8rGs/YiXnnn+GzZg5id8VhtVGElSKtbBga2TnZP5xyjho57B5phkhucHlpGhLpLG7WfgtSnc8&#10;p6zNWvCLE15AXocbKt3hUNuJDFipWoNviv8qc3z0KS3EIg+Bj0NUhwNMQLWuIJBAPOnZUVlVnLbM&#10;3tlH7tRBV6afOcZHypEBCh/CooVbp9uW22EKIrMIahQK5+NjljgGc0wEpKtktnZ2hESewY1M06NN&#10;Zkbb0+UNtjhSbfW9CGOA7htGtyyHyEWUz4oqk6EAuTNcgTiTxZOaDaEIlG0kChGV3FY2fdg18EMg&#10;poMAVObuI3Yi5CUhL8nSD05pY9N7ydFHD/DvId82zjuMMYa+k2H6ZKSda4UtCnWrXFrC3RCjUyq/&#10;/e4T7ac/HWdDSKxJsStFIJHN0M/GiO+zP+XQLATvlHKk1iMAi1hkNFPnV3Qk3nCiOwE2ij2kruVz&#10;4AfOWWuScZRLP3mBVTRQg3CoNeWCsKQ5OjohZ/eAxHZ2jyW6otCpPp6kPUMAS0kuKuKRR++1yq1k&#10;FCCHg4zOJfYC0T2tDGIHhFbQnGwHcfz44tEAYeohuGu3GhjGLp7gtynJDoCKSE4yKx0BwV3BWJDP&#10;9Ub3HHLSWvsSt1CGIOYl2dAQ97sisNheP9dsboJKRXrYekgknmivt/t6+pB2RbJQgfqo1TbmhHFw&#10;oPdaHyCaSd1h23TPrcyTwtU3EKNaMYIa4//MY5FDfl7pV/PKBEoJtSLLU3bBOyCvilEtJDHyBXkA&#10;zsYo6yg46+eUkHd433DKrmqnAMCjyPQBkvSToAjhrWzWT8as0m2AKRv9XapoOzuEenYkrk78gx/X&#10;48bG4QA0FZEm+1RVNUlS57BMqk9KwCP6gM2dsN4+cPEq+/3v+u2QvWCmS3ex1jQ2KzpNHCxVTQXO&#10;ElAq9hgIVuEjcqjPDdg2f4M9ODzeeiK0uViHCk/U2hUZkePqcNew8wQJWDK0nvAdIcUaf4Zsf2A0&#10;VTz8mFP+RYgkt3Kvohx0OnlHNVlhg0/9YPkCnF/XmgEbZErJ0xMu7hDDloDGseyQ9YPeXtgbolRQ&#10;QxZavLbzrr4564bE6TVTcq5vFsS9l/9moSCM4aOEHcaJ0iTh4QP558JSsfX5CkGedct1HtyKA7mN&#10;PBqvTdKDvv73G23lCtiPCB40PC2NXBXryyvRDo2I51vEKqVFEXpZuNJkLfq4nXn2iTZtBoINezLl&#10;4hafTInwA/wIQKnNrtp0RSJlLQ8+YmVoN8uJ9DGDO+7wZovGCP9wJkmCrWdWISPZhaCDo+8btjGR&#10;Ttt/Ki0U78n86/E/MkpV9M13b3BlMQLYtE2lH3rA1Eo3IpllfKUP7oE7n9yCE4G1iTK2n2009YSp&#10;TtEuqLlqWmCtK56BiWmLBkl2wl40srP633kXDovqpFjAZswe5QCmYQLQ4Tg4Cwd9em5GLQf/8gWb&#10;/jR2lcmZHNMwYt3L0svOKgtnIai3LdQ4dUry1yGC6jar9a+yObA6funTWfvFr7rskvfMtzmzbrWT&#10;kLzMoSTlEkUCOzlFVVyEbZKqV7GHsEQKB0JwiKvVtZykqzcGlRZNaPF6iMtDI1lu9tnJf+48QVL9&#10;KMD16DyGsCeDq7bxuaps6KxY82q/xW+fvKNz3GE4mk0v2luS7FKucuXreJV1L00yXlLmiMCLPSSw&#10;EXDd9ZSt5SEsZQxpKICwd66r2I/a5etFhOAWF+jb0WPhPiV6U39ERCE5kN9Tp/AzlXEreo2mLBhH&#10;7SxHoVe8PZIUwIXsFMs+TLk7aUfYk0/W8hkNOG5cM05anDodHRBcZCUlqQi0+EWw64tXH09aqjCl&#10;jQ3ba19/FAUAafTuKWUXu2g00SDy+iQbNw4rWJD7GmjbaoEly4iQtcYT1teQBBxWgyFDyIE1MQRy&#10;829PtFl/VFStIWadu5l7rrRmf7drwWjzOju2PfF4+Yxasdf/Sr9e4awjZgBrUpPZaq/Zr9aqAz3s&#10;QTK7YKU9ujZjG/shKhIBkSY5Rndb2TSBjpShpaxqoMuya5Y4YgcnlLPnKO4OSNVKfgt2K0Nx73Xn&#10;HImjHm0RISPV0y/MSLs+UB7o9zKB8Xy0I33wRag1mWVNyN6pjZkDNe0TtofebTTJ5Ez0GTvh2Cft&#10;y1/ptN/9JmanH7/eaqNLrQykeijRZ6cdDwtdIwpqUDunpCxIy0TtEI1JykkXe6gsnREJF1XWYX+l&#10;LYuU2TIy/Bx2wXEciB6UqpmHvdIM084ddE5THo6DjQov2tObHoOvIyX/4+GL5KQzqScBCPz7seMz&#10;zy452lENKDiQ4xmutvgKmuaQlOiCiz0y9JIyLJKBWL0tpNfXFQEUApl6OlR86XdX3y1cimJBPyTn&#10;vX30ReQ4dYXA3BXBNDa02ZvfjvJK5G5HJxpG09QDnajBpRcWbgeGgUjM4+2KcSOrbWsLi0a9bDfT&#10;zYP319uihVDAxXmddFmLvy27vI0OfEGWEYjG7X0fusBiVVoHAhTscQTFrr/CmJVbz9y/EEpT8XVr&#10;bFS/EKaKtBMWnU0Pelw/awewCyDGNf0BW7StkikDtKBZI2N8PXbi3LCVwYjlQIxupeUPV+ba81x2&#10;9ly8fSknDa1qtsf2HUsvv4a1TTUoxUNpyU6yJ4GLZJnuENYiU9FqNfujCx3V2GXaGmhN5FasIMjn&#10;PZKP3XMUeQfcAvVaYpSMQV7YhRedyb3t5NdSXStEmt7rXtaD/rGHdUIVi761A+6KzIpqC7M+Vl99&#10;v73mjEX24x/X2je+UW5H4aQjVfdbJEKbKQMGh9FIva9udJuddDIDp6GNFlT7Ly8UNNLRR8d8KcI0&#10;rV1ap23hCntyCPnIQB2uQtVZBTOeyIZ3b3ceBHhkoh4GqyxB1ejpbssxEZVDgENsRj43hfP4Ubvt&#10;oH25lfvri13FWKXWDjKK1RixBDdxBE8P/ROAWWgoI2z/FDRwWW5eOSCb4WCJy8KOlhSgGQLZG5HD&#10;9DPG5STSBCZwfdoeO/nELnvTW7daVeX9wLhWOvS2QA4Oru+iRm+BCvGrm65SXNS/1mbtRfRJHxjw&#10;r2M3yiSabPlinDeEJDn64H6hI0t4iMdW/fDjQG3vtfcYB3aTSteIpONKeF7/mR/lGR4n9MIDVKzT&#10;tXaFVaYHKXuzZggUK6bDY1zJxmGtDCA59zRsrlsz43AaZM+pLttnVMAmVIr5R6NzHuG9Wy4Ff7HH&#10;Qe90aXjBjPJhlOqgS6zKMAExsxJ5z3YcLmpi1mwPbR60ftFACtgUHrDKvY2Z6S6qHj6rplkXX7yW&#10;HAXsiKNO3XMUdwfyZWyVYkkygozNTmVM85zzjnHsiWIg8+iIZd31p4NVFvcVI3015W1L1/NT5/ST&#10;I9ZqFcGFNmvcGrvkTSkonCP22c+jszDrFsfkGFWSQg88zT5NRTYiobCNbJmgOrLCLjg3y+granJp&#10;yQ3jvMXR4SoExVcdRc8Zp8c8hG0oZ40GCBfWWo2tQ+VqiAQwCZ7J4aRkC1TV3CV4MV+p4L7GEvTI&#10;N9Kh30RYghxlIeHy2yOn776DtnVzBRpQWURpefdaKCuhPRNTm6cLXdwRlNxYOGbLs6NsMyLdEVDQ&#10;lSnR/ukmlu7QjJ96AT4Drb0IVCHEEhlKFL4I2bTAVImoVcbW2XveG7KPfbrMolW/4hnKQXsSjd7h&#10;GXNRvwmsFoHUvbZ8ue23H69DICPLUE6WUl1/d7k9+gD/nSGi0mKQky/pkba6xjI7C2HzFPqufuD9&#10;ju98BOWakp7Wf+CHFQCHYBGtghJpKJ6w9o2rneSbUwZlg1WOr3A0k0J9DFLSerpl0IbDIlwAv095&#10;e98JtWz6rjwbU36Z5JeLa0O9zInHf9RjcLEMjQF6zuoPRjKDNo+2TS1guyhgsixcBIs7wadI0o9q&#10;VxBjVzsjZIM8sDRiGaHhoA2vb7Uh5qL9vH7PUeQdyPP4K0tVN1e8DsLlnHPe8bT8JnqttO3ytIXP&#10;fnkcdC4I2VKoA+wBfBWxx2zC1H/aRz89YP/364S95/2LbPZ0eAp8G0mmQELjDANSVOR6HEJHYEQ2&#10;dxC66BD4oAmjF9phB4gCmjUi5+ewD4USfnH3LIJhSIhmltmqKtqdsaQPHslKW8n3DFPpSSIlqwTW&#10;OVjnpHfhF12r0uOsCDEPXc5ob9da5GwBirm77MaAe+uSybvJxP71+LeEOJW6G4KwzjFCdQUpEef6&#10;qmzrY/3UzuHehiggs4toJIHalbZiiAWgXrWa/Bq3CEGb0h4us4eg70ungNzjZAZInkO7ok17vtXL&#10;07qp0S7KTlFNKKNUadFPiTnExXLFLk5PQgP66JPNtrWTDEgFlIRml7kWp2YQt0horZ1yTKv9/trZ&#10;dtKRbVYFVajf2px2qcoaSXrYORxuFMRelQ9BhAtH2/jJGiMAIIajBGJkDzwRtA1tkzEYLA5KRpns&#10;SEcJ9ID18DSfS3DhwGbwfsdQpHnzGVZXD7yfsTKfgGh53vPiltqr69Ve/0YsOt6P59k82JWjqOE/&#10;hYx05WgFS66HpOoH4AxHver1lnb046QJXV/II7vxeHHh10ZURCILSTf6AR6ikz7yZvpdWbHLgT+q&#10;iFvD/qpnVbgZ6W3QSj7TzlqHplIjKuXIJe4/Kou0pJauO7FnEww9vvzPq+tOv4rORvdHITIl7gz7&#10;WHPRU0aV2ygCXgW2gVS3tWyrs2V9lF+lI4CyfQ7QXvWBBMMSKsF2+NPbrIG2hILmhKQ8nS3y5Ce1&#10;PrQuPCEZiR9AH8pPkmcuzEGCHz1//aT5feFHr3P2UaaTx5ri2SY07sWUBDGB9z4spM77WfqkkdQQ&#10;X9ln4ckbepoJXjVbEFfGW6MZe/0FB2PP6Le6/qpeAM7FZYOlizi1HyU4IxUrEZr4sHMi69BIVhDy&#10;lKrI43bGCU/blz7TZdf9rNnOOHWjVVU8BLtjGz5HDlYAKxFacV5UYDyeDNqmPP+ExnNZNLksbGb+&#10;djv1tIBVRla7Km2CgFvXHcQfFHskefZhyqjShkiq3cneHw5WQ1xSzngwHOTAspOcTyYHi0KCqvAu&#10;kOKyXWqzJgiKMsFBCrEV1rMIYRjY10QVLcCy1ytfeMzzz/PfEV+ZLZPYRhXqwAZwoNmusG1bPWj1&#10;lKbdM9P63ElwVdDL8Hyrh3TVHsgyyrSZE2kjYw76QOjxvwTWOUImumtmFn3Cs2Vnt825WRnKyWmV&#10;rp3+KOfJkLoDgzGCpflKjXR19DTa//vxE/a5T0/HIKxglzELqEhHYhg8vGAQrd9Jm+2arzXaimUN&#10;9n8/e9gee4T5veR4vjJmQRi7cqHF9s531dq5byF6C27Bb+Lk6XukYB27+Tao34L7C//vFrMI10e2&#10;dQt9HwURQjB6Ygvz9plkp73mcItDTuKABO6eq5vxH34U/Bt/yh70YyQ8p63BfW+96L/lbB35vEIu&#10;Gcm883YCSDtZNBqn0uF9hgfgcJ9BWTQisQWssIxRoLPNIr09nvISsXj5FN5XDShFIxn8rOtNWEsv&#10;aysssGCCCorZnHGVFk6qhTIC6b7/8Ef2ok8/36PXXvUYxhg5YfrhqL3H2sLlesYpkPJVtnDTJjtE&#10;fX7ZDgBNVTPYa/di1CCMiBDEdj690CIHH2VBAn2nEut+1IqTw4FZUiQKeYshG1SonLg9k7dZz+1E&#10;6PdxTXjwp9C40qN2PiofLG7H6ueDxf/kKsmzdiMfXbprytkBh063gw/f2x6+bwMXrk3ptSNK6aBJ&#10;0VyWmQL4FcUXlDHmmvHRXqxYbyccP2wXv/1AmzBms5WF1/Ac6C2jJkehhU1fQYCsp+BHI8FjKsvh&#10;IE0kWbmJJHvK/tt5DfYd8KZO/4ADzSZN3GJ9q/txoLRMFAw4AG9xZW4Fcaq46V4o2JOdkG/ZjA9Y&#10;S8Y+mXZNgMBdS07z/ruyyw635TgBxBtCSwFCl/7NvRboRfchyriwkOckBrn0ijkv6KCz2WWIsGoD&#10;cEooVg22EPl0yNh5je5dMSZF6RVlRCru2FaUzSiTDlhPqNqWDUWp51fDD6uyA6XovLTXTgsDhZ20&#10;vaTrlRJ0DgwIYFx7kH3E2YPy0wZN8eDECu5kI3HYaV+N3XPHWDv84JidchJZc2At78eJozvtQ5A7&#10;p+idCKsy02f7Tu+yb39pivV019jK5WsxCJrii9qk6U02bTKgA0Pr1/W+0ASlTP+PO6rtqadiNsxl&#10;BlwEwqx1AIDRSBCmbvHwGVynzIyYccrKsnbOG0+CwY25PpDbzmkXjgJS/UVbzZf3AwpJZ8HIFf7U&#10;uIKHDyhk1XLUajGIochjj3KGWEGosiP+TZWZHR0KkgohnT5TRsY5aWXVfIByrDAjVG3LF+Fs5ZDZ&#10;6PTjGuc200Lo4TmTdSF7umEdyE2h/Km6hBHDmDG2grKsHLpQ9HuOou9A3nr5yX5cLsqzjqEGNo8W&#10;jm+59mwEshKzpZuyNjQvZpUYviyB2+QDJ9myn67B8QbgR0BkY12LjUHsJiUMiDJhlxFT9XJBu4I4&#10;D+HtAr78n/pqV6h5TvT83PwiRTCvoM+nqp8CdzEFyl5KXU9tLj6sQD9U8PL/yY76+c9OFaJL3nWW&#10;LV/ybetjBMibRikg5XeSiRW5AASy8lNdDfjayIoHbXxdj5362pwdc0a1TZiMIE32Zotqfpqs1Etz&#10;cIY8Dx9JoY/2IzVRR/MqdbRUcrJ1dlfZAw+k7YE7czZxktllH5uEX1lFOzLC2lhlF1+yl33ssytI&#10;bg4TWziLQeO8xaY2eRDo9ojOsyf9+Jynh2J2CP5l1HCHJWKD1hcL48x3jqcSKZbGZp1/cHY+aENt&#10;iPQsAjRG+90HKY8kbjPZzZNf2EHnlhzhdpDmx0DIDa4ExzxIX0gf/AJAmAjRxSA1+yQOWtR8utkp&#10;jGlrpN5W9aN4EqvBx+pzCg76hZ60Fkg+mnND8GrWJ6w8vNqOPy5ic6ZNtjvvfMZWrI1YYugUS4VB&#10;9rB7ciAVhbweHj7efvx/99j0vWbZlPEIXYTWsHnpMwqNrR3N/dKUXQAWnEh4gZXjGMeO9VyJyCyA&#10;iJF1YVDYscq66YzZug3N9r3vb7PhBACLgEQq5ABgGZPDdwP8xR7PiVYdAf2gHXvCgTZzzigeHJUC&#10;xsPEJOZtnGIXWbHn8tK8vuCcC6fvKizuLhNEw0yn0FdGUDqzKaJrv8qXLGqFK6xd1pKnrSx0QYa+&#10;U1J85/lDpTOvcgMXGPVIPdYkv8vgeLUtc/yZCsktMOJAFKuxqniriDJUS6VcyljH2KkgQYOafwbf&#10;GgRbsBhwUmaCW0thMAh7T6ymTdPmdM9z4qQfAQ7jpbmz/zmfqtAp6KgNeV7cwgiB8Ylz6i16by9I&#10;eZ4VQ87LNgPeS0asQaRGPP9IJUI1FTyX4RSvL7PulWttAs+gtYxyLJ8lvh4FX8oHwnru7J2AKlms&#10;GTldscXJZGm9eYQSbFGB+/IjF1o7Qdkj2QyIJ5KwEQ6KUtRV6vQ+IUJVkeF1krzMZ/+7Quz+5zwR&#10;70x93OfaBp+dfuZB9sff3GNZkjI3O7w9MHnxV+TjeWqkSGH1BW+qsw+ikeDPPWDBMNianJgfCY1F&#10;J63+uILpMDPQBM9e1qpnwBOhOpYki77l1qz98vou27yV7HN4b1u28jF76ztHW1Ntq0P5+2hVHnf8&#10;FNvrtwl7ehHVF2lPiymn2PHgf/F1MlieL4rDLrgCQNtWmDSb0ogwQVs7xIXV0QLeGUeFC+j4fyEc&#10;tNanko3QULn1L/Bb5RGAYIIoNOo2+7dOff7d/rdUJJtbeoRe5Lh0aRQPLOm2SpBnPs1ybS9/7Pih&#10;aeG6jYABE2I2S3mhh/mgpTTsW5gfS9HniJIxpekrKCva9ciWbkh+VxUsOw4sFGi1D72/0s4+exPM&#10;RMvsDWfV2Q03ZeyHUHJmslJNoY/Fd2dwmoMw3KzdNBpA2EL7+Ef3srkgQ8sDm/gMAF3qN8YhIERZ&#10;xHWytPl03fkIR2Ig6qNrsYpvPIn8WGfbcfaNr7VaW8csHDjUni4WEmMY7DAjIHDx7mIeMYnhSVNO&#10;nTS11s5704l8MpEj6EE31pXPBr0dVZqo9sVvu93/hEK5sXDqqugUQo0hDDNtP80yUOJh7hFnmiHT&#10;qh/i2ntATfcNwFaXwalus4GtrWS0YIFFy/Ocwxt9EwkJs866XRVlVjamycpqqdgAMqpvbOR+0sdk&#10;c8UQXmhdvdFqieqTGOUs6mQ1M/TvGwm2gtZHn6xLPVBaMTnGsaroLc2Z0ES1Boo+zlusTKGd8MTv&#10;/h3533qlW7HOznqYEdkIxFmtAsrPCZUo2w1S8qTn18U4Z7+mPKQ2C57EV8tY1liQtD20mNjPyMNY&#10;cFsLCk0wwWHIRbcaGUJsAEyBLwFPw0C3bd3SAukDJVJXNSnMqeKw5ZzdVhK/AB9EH7ua9WFjx9O5&#10;Ihjn7+nKChSZgCMpuJNOsKo2DtWiCg7vUwn8PzRI3vmKY9I822mnvuYgu+v2B61jq6waiYKqCoWe&#10;5YtcrhlVROg3+9PI8DIRk/E/ajGkXP2pWh6IMk+PI0whVpaoK41zZgsSRxFw8VtHUgllci4x1Z54&#10;0GzThr2ocEnHqcpy/c32+99ssPe9axJtyBXuaQWyy+y4Y/eyZxau4TMog7v9Wix/Rz6DdmV1OQav&#10;9aF+eGeo0p4CdzQBLo+wOPmJEL0qy44P+Q8tOrWMcwCZs1xfGT5x6MleS/czxqn1LoZK62h+/if8&#10;y1lnUgsCidQhM72Wp9BSwMk3JUCwkfluL63uvNMqkIWiA0Wv6gcNk1F2Iiu5pIfRFVDcAngF1T92&#10;tfiCiMTOUJkFB13IMPXfGYtG03biidOtqvx2jDV1/FDYzjn/aLvu14ssyfVltRjoZ8l1iroz5WtE&#10;/OJQu+ITS+yy9x1gZ54yi/7zM3xWjyOgEF+2B55Qhi4FKqI9lb24mW7UjMWatDrb1nmoXX11Jxqn&#10;UylnN7CQRGVXyWLAkdP/EP3nSCg9HSAjP+LlJyo7+bSTLApoyU/Wrujv37Pmwn15kbvm/7P3HoBx&#10;XeeV/zd90HsHSLD3qt5lSZZkybLc45I4duIUO97E2dTdTbK7/41TNz1OT5y4S7aKLcmS1XtnEzsJ&#10;EiDRe8f0mf/v3DegKJukBAgilbWfw1AkBzNv7rv3q+c75yz++GzG7FjpVMpWhiMnze9FkMlECURK&#10;klQ4RkdtrO0wpcwjdmzvYcuOjluMXnEYOk1R7CmDiWhvnTQLO2tElA3FBebA6aZwogPSWo0wBidD&#10;3Mi+j5bYoq3nGwBMixw5zAFJEDyyt2AOo6UkxmL+V2yD8bS1D42zOstcyySSmbRFlc0WnOZgcf+q&#10;CIUoR/34euMroKDX6+2qdSbQjWf0wjALrqqpBRwWo7UAMMuqrXs4busKM1bAc/NxHhKFOPQymJhG&#10;MlY4NWX+XdttSVePTRCsdezaSR9vgjZcD1gzTmlKXAVkukLY5p3zbLnbxQg8Pzc+qeeIkYvzujGc&#10;swhsItyHr7rSylparHn1Kos2LTJ/DbrxkSBqdxLxkR51nt3vjX/1t/8rsTHRAmhZ6Y1+9nOftP/1&#10;3/+JOWKelOs9ztWpnebrkpBlROzBON29dz1mn/vpLTyDJzh0AgXKOYv4h7AAEKibklH1M9FgnYcz&#10;kEv1U9nscmOsAd+kXX7lGvvuE30459UE3zhyX5099EC7feyjhVaAvxexSIhg+uIL/QDNOm16qo5W&#10;IU9uPl/FOVZ9p9lEUXKn2Bf2zE6ApJfgB5bGx2ifMgKbx1ydagU810n27Pw0/gLcQ5Ry/EzbhCUJ&#10;MNDhILDA3/iHGlPp5wpDwUtmZt/ntQ46s39tIBsodpmwYPeDfpvu0mwa/Rnli3yIooHZ7OcHbyYD&#10;1ZrQxhrk1vPVTw2CnO2gn5uinOg5QQ1me5zVUgJ6/Uuvmf1ESgz0su+7p4NZ5g08Sh4cPNih8Kit&#10;29hiTz9KFiaH6dSlefAsnPGwU/FmSmcMuv/RQdu/Y9I+/OEm5gA59ED8A5QwVVL1MAQYBW5c20Ql&#10;NKE3E5kldujQcvuLv+y17TubIR0rV+GVDaORHA+1rh9Wz3NevSkAD8r4/RyKxpYKu+raTZwLHP4s&#10;2f3sm7r089xnz+4u3B6YRR7ObmCvFKisI8V3UUQZ5s/htDqDzNGrZsimlqUOU4oqIVtOjQxYcPse&#10;aGSPWvfhNosMDCJxPWwlGM9yVTDcufBmOPU8hD4QICOJSIgDHGk99H/5CKBWnNg4ADHK+TSyw7PV&#10;Ps7CGpYKhezYzm14BbO62CRgFao8BAaVzVXmL8Gw057Rnpkmsp2inJkWhzSl1/rCMFJxIifRZ3tB&#10;29m7XE3n1Y87YSykJufJyTgwnGq6Tn/ce6myRJ0C1f5dEuQCUHeqvbeTk1LOwlqq7PxWX96aKSKT&#10;pfKyUDnrAEjiSs6oD0k/P1lFnBPdPcZag9P0IWCiClLRYlCz+2YAiYmzOGaHv/nvVAR5ryRylOyt&#10;Qp5vM2deTy/OM85Q9XA9ZRy1y3iUMahcmy/ZKsiT4o2j0mXNaqcnCeIIGiYnLNEBGGnXLuu4915L&#10;lFTgoGuseOUSK1iz0spXrTFfXRNKfDSh2Ds+8fq7ahtvp3I4+yWE7XO98DxeQkvvARVnDfxbvdJz&#10;f/8s951WGw9bvG5Ti118+Xp76fn9/FlfSmcsj5FxdQQlS/r1Ruz2q/eSoSSiYCsN/mNkcJPdceeI&#10;feTDzQQFxzirypTZmTisdK7JBgda7MWXp+zhh8wO7hq3P/vzlbZhA8mUGMbCh23rFXXW1NoNz8UG&#10;r8UINmF0sNB6+4atFpGVgKqeOPxFzSmrqZjGQaORAOf4/E+td6hmzbDOUJr91onA0kBprS2Kd9Eu&#10;Y2RKNvF0H+J+2KO9UuKYBbAszIMAcwMHpqy1iXoS+wrKYYpz3Spz755dvdfGFZnHrwkDosrh4XUA&#10;jj0xCIS81OI4Ec2PapwpSY9ZCNtTXVlmiiOpcjYxACqEBKIMnh9DVvI4qlVZUNcSzeDccXOFZCYy&#10;5GfKRPKZ+omxLh029Xjr7V/+8QUbZab55quW2eZVLwOjPwjtG++OUY6EmkBii6RES1Hlobqlg0r/&#10;YoqexR33dNv3H9tmN7yrwH7mUzdZU8U+oulJnAdIcKgEgwEAZCq7JKAiRdf0K7dP2r99pc8mJ9ez&#10;VRd5C0wFIIighsrpOowZqbXMF0DEGoSIxGKpMfvFX/moRStYIzns2ej1B3shcz+DC/oTMnRq387S&#10;Zwpn4FHpqXqiSNIDmTgTLKeq0TV+htk9K4nFKF0z/77jRWt/5B4bbdtrDYyXR9hr9WTFEYET1WOW&#10;mpljZ2MOEVEFHgqz7PD0CgyEUY2Ia5cyeEbUjwRXIl+QwZ2gEekXuFEgMoHhlaljSNPwaIvgoo6y&#10;uX9KhofBOAnAqAfNRvTT9vARVGbDMzY0Ui2UAy+h1IYdWlxbapUZ6AhVTcGwR87SHK6noZ5P9+RU&#10;XAtG584DyyjYdWEQay/e8JwyQTajVHNyZJK0Ux240DlDR0XrOQnPxyuD1S89t7PgoL0SlduH+kTw&#10;X97ncksr67ANR2CQoic9E6iwUSpaIU1n4Oz8gEn9tWqLTdLm4DlSHqwZYmYWbQAxA7rDJ116TmCK&#10;85edpv0RZX143h7ORcmCl1RoPNStqAMkknKwv9SXjAFe0t+Hea0qM9k42SR7OBUftOwwAioH99jo&#10;Q9BnFFGiXbHaVl9/nS3bvNaGcA5TxeBqXNDGFhVlLJ/lDQzm22UKKQWGlY786dR/FvR0zv3NpOAm&#10;oiW3N8DivP9jV9rjT79gRZRxvUhD2sX5Kp+UDbVnXHD8xi8fIFp/oMdpfseTy+xLd++yG99fatWU&#10;rYPC7vB+NDzs9jtC9u9fPm69I6uQ0y0HOFZkDzz5iq1ZUwxBCeNJPKuKqm773M832//53VdsOtEM&#10;8hvdhYoeq5P2AmJG+XkP+C4m7PwtddbRQwuEJE0CRnO5TqYH9ZyznCtBumOYpLGZqrbd0/22NFpo&#10;zYlhFBq1s08NeXZjVkKeyzSyv084XUhaEoe453dWWbJgCEfPOFm6awWvOrWDztlYs/sQvksYKPjw&#10;kXEOBwwvUgM68dknZ7Sv/coZ0hNln9EMhhpjq9nnNuCZ6cISN8K2EFdKEo6+K+y2Lz1lucEh2/Ab&#10;tVYQHbZP/1zYWtYl7YmHX7BD+0tYwEbnONPck4+Aw2k0A3pLp5dYeqzW7rq93757+4it3VBpqxn3&#10;WLIKEx+ZQnWk0OJTJbb3pbi9/PKADU02MwJyIYedPqWQnpRa/AuoSZvF0Wve9oqr19nKNbU4IJDb&#10;MKyJDOV0lYqFWMf5vocMvje/nB9xEaTGZWmqX9OPwegVYkz9GFllrz4MWcUkfLkHttnk849b97NP&#10;W9HglC2irtzEs8xy8MR9LV1UaXTHYO5JhvmA8Jjr11ix38oWlVimCDOMZS9tRGihUmUizUUSTGpA&#10;Uc5Gc9LxqI32jlhignI4s++ZoTg9NbJ1/ts3LicBvSxjcupHZ4WJ4JZLm0Q+In51NTN8dqx3HJBZ&#10;nQsA/KA/i3ASAXGvOyCbHOZJDfT5LuIb+DkV/pyTzs/6etmaB9TUHoxS9tetJAgou6zZXjyesocP&#10;BW1JyZTdtKbQVgfGCTMITFOKVITOJeCAwjRFjz3Ae4Q4oyG+10JVMd/AVzrlS4rUTpJoPQmAsK6d&#10;vaOWXM8zooUURNzGF4VAhr3kJ3GI8ExEV5lhn8xQHUkX8MwKoZnh95JabA863tPsmXCZnittrqhG&#10;9NSLVucqPwfMusYoqffzOTkwMSW9ZGCABnNjOOkZyr1xVPEwlJpv9UEqUYxjLUJQpSwOWnf8Oevd&#10;+YL1V9Vb6YWbreTS861sOaVWKIyFRB8C7yBJwihn11FF8sHAXNzROJ187nzXbcF+zqHh9G5SyQMV&#10;vbTarn3nefbsY3v4DpKzzbsT54C81835UvKigEgFFM5Ub2eNPf7IiL33OsCfGo11aldZaz+IBHHn&#10;O0mYltOe6gMHkLWHHi0Blb3ZQpEHOYfgP3ztdt1VBTb4iwHbd2DGykp99tGPrLeqyqedappPPBtK&#10;FHJTVgQWRf7IL1DDgjE96lyCU8AHdE4mbLS8kDTQI9eZj6DdZDtncAqFxULGxRRkZtpfAxR7TQbt&#10;sxEcNFE3JWj/RAmoyTFbzH8nKD9lKTFpUMWj7ZuF4b/2UYnsXtGWDtI0WfQhgDbHDPCFtDQ5WAtx&#10;KQqJs2maS0vs3e/n8yIvOFL1xYuftE8vrbNPfHCZ7d0Tsdu+uceefY6jP70WWs4WDjWHNcjcGode&#10;vd14qgXQwgp7YXsWSUGMNHKTSSLzUKCUgK6cb0hgISARfWYwpI5xLECWneO7uc22QBdxuyOLf9d7&#10;GOCDsk4nO6s6mVe/XKBPWbi3cT0955xnkzJld8pCfFRMNErHQD+OtCgZtxYy1tRL+633vu/Z9P7t&#10;7AEAX6o6CEQoJC9vNh4eIXNCNSwCWrcap1gftKbzmi20OGW1a8pxIGRD6ARnQbSr7JLKMpahNkm+&#10;duuXjJ5mnWUQySrL5YAgAOANObD8PPJVqdGQDe+ZtOn2GRvejVTdCMHDGMaUAx9drnEqkTNQGSCj&#10;jkHdKiUdzV+G2fdLa6BxzQ7kwUUq65+dZ+IlvBpVlDb6bPYr8hTN3BOIhCiPpSrtsaNmX36q145M&#10;F9uwr8HKQMB+dVunXbMsZB+6YIWtIZgpQ0AghMEK8n2iUNd620rsRjrPZ+f7nG4H1hOABRhhyyI7&#10;K6DteCxM4ITBIwsOACArX1Zsu0v72XO9bDy47ytiNl2ds0VrKq2ytdzqV6MvXc+mIzhMI3RCPCjZ&#10;LEcIIXlYZTwCjAWFW3AVAw/70khgnMKRhrMI4CTBKEwX2sBeMubumB18GSEVAc+G6WPGC5g0KLKi&#10;OJSjrFUKRxWbgf2q/QGL3/OkpdatttoPf8ASa1exzuha8xFxNzWgvSL5W9WYRJrz1lcq5nfK8+V3&#10;aW1rb9Ce+umfucV2bz9o06OugO/Zew+KPD+bpADRVcRUUQCdndlqD97/tN1ykyqSh11l1Ift+5nP&#10;XG33P3TMxmfABVElSiYr7djxTfat7z4C7WfECgAdi9kxHDpmn/gp5BrRnQ6I+yC1R2mYs0vetAsb&#10;idbJyjW0r8AkLWxQLRwCfoHlGMCaQalidaFiq0pNusx6rtfEIe5vfLn5qzt5XwWghxBkffV6zTvm&#10;Ml3LgMrxhQqtfy/9nRmMHA12HxveMfY4Q6FU+NQO2mMPg4qNktsEM897OHRD1P+VTfmIOGRI3+zl&#10;shj6v+vWJm3dBsomGB7JR0YVhaVYMnSeL95YalvWNdqRo3D8PtpvDz983I73IXxAHzpJaSJD6cQd&#10;YjaF1FQylFoysVbeizIaYCTNzdFpcA+brhSOhDXQjJ6Lwl4jk/Bmvw77Pm6XXrHaVqyudgbIUz5x&#10;Vci37eUptrrT4DIDAm+XoYwTlBXRZ6oaG7XU9hft8AMPm3/vQRhzpqHLA+AnJCftgzSEBVPRfjId&#10;itnrIlbRUmLVawutbBml6xpAhCCrRSqTkbqNSjcYWWVOGjcTgMWVn2b7evy7I8RXVqjAAeCRlJMg&#10;jic7hxEOA5mtyVrlSnrP8ZAti4H+7Eszh5i14eOTVriM1/CDqvAIANaBQlnMycfR/8Sw1BcyasXe&#10;daxVBANnTfdZJW1SZEeWp9EM+RcMgITjD42W2L0AaL5zJGWHxksps25wymuVBC+TqK+NFJ7P9MKM&#10;3XW81y6rT9p1G2psS2OlraHSVI4Ws2iRkmR7U2TUlWnaO+fwWsYsdAH7IU2lLkVmPIEjhJ2AgucQ&#10;YzQ4jPpJK78+bGXExLUrGHdrKgGhT8AsoZ0gRpHZ2iwoWrEACunr9iX/J/BmEPS/C0TUHXO2S60j&#10;1SYE4haYjGAyzOeoJVPOPHwDwTJUji0/UQcyHDrf42kbO5C20V2jlj5GKAO7XJTPEHq8kP5HYHTa&#10;xrbtsQOHD1t04xqrvfxGqzh/vXVWCxwL0pxnVTjltXdipzaZ53DlT/5oLyHQ+dL0SHllmV173UX2&#10;nW89TyuhwAHu3JmadzAnMiK5GrE/EoyD5t69p5wxqGI7b+NBTLHsgllFRbtdcqXfHni4llI4gRNn&#10;HUlFmyJQ8KWpiDjDqImZBEAwqnJgiGbbCWJ09FrkSE4qm8VxdnIGfL4yfs1nDvrUj0YBulx0mnbG&#10;SLjUDqCktaq41srT9Orm4d6KpiI2ejBnpa3YFgEj/Qe2nNJBpzPP+bPTNy9SPyCHg421w0EcixJh&#10;ApRyVRCvxOGBc059iXRC1HgphrlH6avuhgEoSUQfYTN7whtv/hIYK8rs2TUX0b9ID/BABAypVgfS&#10;RcjcLcZqjEh61JYt2Wdrfq7FPv6TS2wb4LC77+63Z2ELm4wvIRMhotOAeBpnTcZs9DxI1VyvwAlT&#10;KPLSt1ZwoQNMKQbMsUPhLVi9Xu9YkrKPfeJdlJcUGKkexi9ZZQfQePt5aQ+Nm78zZXj0hENkIiGM&#10;YSlz5Llde63/a9+0IAjbBgKd6dS4FfBdKlTyZhOPkQnnVkGh+s5Sq7q8ycoreEP1jgoBjTEXGScT&#10;EgSgQGcqz5vg2neiCZTjdGVfrY82lA69ToW8GM6M9oSbGedz/UKH0joIirLPoYY55DD+ZYsxtghf&#10;6GcrSLdKOPwpjLUCjDSZc+8IPw9ZSY6fDVAGroxgtMliswCQPCN/di7XzeR+ElKBg0Y2Fm2yg0NZ&#10;e+D5I/bs0QFrS5baZHETy5KzkokOW1GWtlvXF9iuvh57oqvTRhGZnwhX2UN90/bUsWFbURqzd28o&#10;tZvWrbKmIoHn2N/0rZnzODtf6DSfUkCAGtS90OsUovcY9xtL02JQO4n2QmELiNyfK+P5YhbZH+mI&#10;N+7mzofzxW6whj1BFhbGYYuQhgpDSvSPmoHluWcw9HLLIsARNgU34ZS0XI+bpMKlHk6IBiOroF27&#10;oyRk5a0RK78IwiKIMVIE+J3PDVvvS8M2fUR6vrJrpVRrMtY6HrMw2uJtOw7Y0KZVtugjt1rFqpXg&#10;HMTbQFthHob77D8UrZWXGKjUfe31FzN29YzNTDCL7hgOdUf5stm8KnsKOL1zl4VGemy62r71TTju&#10;17TSygDsC8mVOAfedX2tPXx/O1gCoF7JMSuMbLN1rSRJMgr+YZE50obEdmdBP0v6VSBH0ZT6x5VD&#10;42c0HgfxzeRy2/dK2OJgqFRVAW+4IJfDNvGZcfAoE/TpO+gjD9LHb2BXCag416uIHsjAAVjz3kHr&#10;FuoyX6B76cnvcSKDTue6VwYcdQtRVDJnQx1ErpQQNEuoY+ABZfXfZ3LQGl0QkpEIkkizl0XVOEMx&#10;Bi6+QA46QORUU37YLruw2JXBVFJKB1DF4aArONBB92cBh4GUi0aVkXZaUdGgXXlpoW29GEazjoQ9&#10;/NiUPfN4uXW0VWAAKfmLRzVEZuH673KS6ot4zFMeGCcfHOV7rR5L1cJcF126yuobKO/xvZzohos0&#10;MRQ6BAuuMb0w95w/qtyflz1HQYHGhumd/81XrXPby1ZGBl3OGFNWlH0C05ABT1RAmXlJkdVfXWqF&#10;ayGZKNdBIntBuUhBH2/hwF5RoulsTFzIZcyjllj7wJSNpKM2QKm6rZfMm8OYZJ5ZQC9vrWRVPBKb&#10;IAc8xPOqLY7a8uqIleKo65mlrYPYIgLSMsTMYpC+qw4YRSpXJcmRIUuvPKzxHwLMGSyAjLkDFFEN&#10;WFRXw7bwxOLOasuBPZZgQ4/6qu3ZrpDdsbfPnulnRjsDgAbpO39w3CrSx+y8Ghzv5aV2/uISa2UE&#10;MUYZ8Mhg0h7c328PdhhC87WQB62wVyYztvfZGfvmnmm7vClj76disbVhYdpOb2ZXRTCorc2Aw1D4&#10;cXSQErXne/sLwAswRil6yBDnISAgnAhM2Ccq8WdCmmOnbkYLaoTecf9AFrGNABiCMeufZD9SvYuh&#10;OpRwnJHCTUjNDOeM8AE8cVYQ4tlSVVhGA6ukMI0KEvslTPUPQFqAgCGAwwjo8yLDZg3DFqwJM/ID&#10;xeOtTTZ+wGeDT8xY7KkJaEfRByZJmKbasngmaVMvjll7G8yDF11iDe+71cYXN0PCQn/8bSuT6dJS&#10;9wgFqJS5z3KvDY3lduNNV9hd33qBP88iuedrxHV2sK1O/5iucAjkPP39Z5+K2uHdLbZ26yFiRcFi&#10;++0CJox+5b812jfuALw73WQffm+h3XgNCG6U57KF09RJS+3hB+O2dX2ZNS7ucecywEx0jvXP8p4C&#10;DEor4flnEvbyc3BmgwxPAjQ9Abp9M5uVnxWvuAOcUU2LY9sGk8xFYzM0paQW0lwvjqy17Ry05QQd&#10;jmckMFmQSt3THArd0qX3OuGgA6nD68A0FmuUxD9dY+ndsGVRLshFC2ASQ7GJr54KqZ5/emFq9akL&#10;QZB2FUZsR66Sg8ZsIYln0v3cwvRtXaZDmfqhbWV2a8vNVhJ4gRL0BJV5RkaYtVaZOAtARohKF1SQ&#10;JYvr1zjsxTZqF6wosPNaWyz+kWL61I/Y33/1oI2nroCqu5S+KXkLM9QT5e38oKhOARzkL7eF5xkJ&#10;i0LQEcYLWUrQol69hMn99MOvffdW7k5lE40gqSSjEu65r4c5ohY3NpW1KbK0FBuygGgoKGQVxjFE&#10;EOejHVCepNrw2NM2+h93WHas32oJjIpBV4cwdGPRKRuozVn0ohLb+IFqK2iFYL50gEMmnDRvQzlT&#10;Iy7iVZ8GwTsWqLfDY0HbQcb33JFJRm6GibT5N7IiKZ8lSYGlMoYP8kJ9HKpn9/QXAqZVcEgAnvD5&#10;YQ4lNPRWEvYjX5ewC5HXW1OZsKtRSWoqpL+YmqaERkGPg1UTG8ZdF0FHu8k6xo45g+UDFFiV2Wv1&#10;GHnT+xqCMbyvN+g/t0g5xb2L8CJCQDmLJMkSyLqZaoKPjJONY49gyCVn6mPv9uQa7YGjSfvaixO2&#10;j2xjCiCYgHTF7O/K6d12UXPOfvaqGju/2m81GDaAFqodUbaN2AX1fru4Km2/clm53Xlwwv7jmQ7r&#10;pWw8Fm60/WAv2o5m7O6Dg7a0vMx+9opKu2JZ1BoSR2FZG/PKiDxfryisvqQ7CthWlf1VItb/xG+u&#10;ooUC2Fl0uerKc0eCVnEmN8F3+BLZQwSykVGGWQ8wFre2Bd5zJi+CKq3y1nGeU4pyZYLgf5IN8OzB&#10;KdvWH7Znj8WtD8KLCZ1dsCjAuTQD4EbiqO3Qg1b/VFmyOiUiHxLQSChu0NrbRbFIjkuGVU7VbVlZ&#10;zC5bVm1bl9bYmgr6zyDLo8zBg/V3KPAk+ydd3WPRxpQtvhQA6s8vth239dv0vRO2fKDapqm2RDjr&#10;i/qo7H3ndut/5kEr/eTPWO31NzKxyshqGAeCEySBZN/zfpTmS+i5z4b7Wmc3uMnNznLSz9Xgz/31&#10;Cow8LorsLFUxgW2aB3zLh66yRx5/1sb7NZKmQIRqC6DOuTImulwjL0SktMdhFpl5H4pV2/1PPWYt&#10;W7ZQFd1nhfibCrLiT703Zh+/Fk4Le8WiZZLZpe2l/UjSF+U5hHNr7Xd/r8x+768/ZLXlD0NY1e5o&#10;WtXqmI6tsWee2Wy/+4dt2BR63E5nGgsb6iZGAPgXX+4qpNkgz0hAwDm2XTXeKFxDkLNYBCh1mLHb&#10;p+LDdjGtpSTkKyEn2OQJtQhYKhUslek1+3+qK4jtqzw+apnu9ZbauIuqdaE/lR5p4rWvddBAoqn7&#10;KhOhlEj/JQ27j8jZ3ChHfobQ+4DTZ485jISG/mnj2xDRZIYygF4uhOxCXXrPflBvf/aXE/bVL4/b&#10;VVcugdpt0jafx2YPHWYjyYgqs9OohsYH2FyOC1XAIt0HjjFyzCJkID/586W2YmuT/e4fPGO9PRsx&#10;lOqXzwAagYjEHZW5G5zTfc8Tvl3BpJMfSyKIsdKWLm3lz1r3fPlooRbqTb6PWLYUKWrjo2uAUQPO&#10;hoPWf2tGOEcvqKj7mA1/426LP/E0yNUZq04xKgO6eghih3gxPb0r6+2CGzlUq3Ed9IuCzMkHmVWW&#10;w5oEWDETKbRuMpBd7eP2EvqoL3b1WXe6hEwIYCG/+zUeFJLai8rbCrTE281fEYy5vqzUq076ngmI&#10;R+TsUvTCZwIASPi3QYceiyOIAksZmXApmQ/0MrZm0Rqrq6y0i+tesc0VFVZZXkvGipgLHN3lHF6w&#10;39Zch3auKkZvUoM4BH5Bd5oGNJlmXVWWC3FPbmQLa60eekajXziX/TMV9sjhcfv+/h47OhFmt4Jg&#10;x8CUZY9bHeXXq1aU2vs3NdlqEvuSZC8wlWlXBk8wUylmLmHRRZkaJFOsJlD90PoGu3TDVnuxPW6P&#10;7O1nnbvBdpfZNGv6yrjPfvc7U7akfITSd7W9gyBmRekkgSy4DNZC6xem4gA1A3tBezSfQc32OZSd&#10;eqK4cn/zOi+KRYvJZoPspxBz8nE49V/uy+Eo+d4YwsFYgb0Cu9WxqWLb0522w8NJ6wVLMANAzoKF&#10;jg/fTRaIj99f5XbDyWfN+4PXw/eAjcilaMbXtVTZUQiijPOPfaDiOwZT9lT3hFU8j3YKDnTdonK7&#10;bHnULmqasWVwLpcmhJ6nFCnDzhpFqo7YZT9XZTNXNdrx7w1a9MERm6CHPROBHYo9Gp2M2+C/ftPG&#10;t7fZ4o++z4aXNtpAIVrGOOmiRBA9bFqJAk685qbzX2CeycCbPPYnflxxTUFREGKQC+3eb+3g79Xi&#10;U7C0sMnDo49E7cMfr7bG6r2cU+wt8r0+KT7Rj3Z20Xlzb6ZdvkjV2WlAhLsOhO2Tn9xl771pg61Z&#10;LKM6aanJFnvsyVF79NlOEODnc6YoCKtlka5wvN6w3XD7VCdx+K5Gpr+jcjm3y9vvnlKe7sdvY9z2&#10;EHavSdMCSq69BNuFuDr3Xmvs1A/UcXQzUz1yfNzK18tf4huyYMHMXtB9ncigc5mOLS6KB213fCfC&#10;Afg5R77Bi3Qj3h5yNeTTfp8QxmYCUEEf79HPaEuulL6S6/d4/aKFuERJkKa/nUk3WydAn299p8fu&#10;uu8Va26N28996EK7/GoAY0U74OuG45UsDign35m5Ua2YMmk9dAxmEGRr2kfkc96I/c2fX26f+Vy7&#10;DQ2scE4gTOafljAHAhgLc3kGzBvV0YpgnOnXfvoXP0Sir14Y2RQGIuDKcV5L4UyB0MLc05nfRUIB&#10;oncNaraWDSYGJtd/IUsKTUImcuiwbfuzv7RFoF2bZyCSwGmnoOsZpiSY2Zqz839mjRUsm7RYUQ8A&#10;TsrdfD8FfBphGg0wFtSXsQd2HLM7jiIL5wc5TQatwrNKWWWMxY3hYJUt+UQYwnoFhUImkxEfdpoM&#10;VoQkAkadPNpQQVafUhkN8FMaJ50mes4Kkc16KvOehBN+WBFuhBGNIcRNeo7Yl3bXAZTqBvwzaDVr&#10;l1tnCJwkBjYKKnPFokpmrrV3vWcy/y0sch6dA4kvuPSfAI2jRzAxxfdMU449MhG1rzw8ZA+2T1tv&#10;ZLFNUrrNMbNTkBm1JrCiH9xSbu87b5E1RwC2xTuI3imv6o40uxutpPQPKMZfb+PTcSunxF+OAynJ&#10;jlg1ZfAKf7ctay2yW5ZU2r6JKvvG8732yJEka1xlfbbaBmay9uIz/fZPz3fZLWth5jt/qa0qIpvJ&#10;0n5wPT6pwlDGIwhwBDSEEt42dQg2l12rknH62toZ9hp7/qJVNfZv+yEKIRiJQ6n7zDCiB0/5bU9b&#10;r4Hjo8VRieMm4AqVsg9JAES+rQyFNkpQGZVkYLlPZYDqSDu9YAJ1BSmuEuTmeAUPE8ucRqhUqcDR&#10;8J3gsnCT4Am+B+wJjGxVWw/2oYf33XM4Zfe3lcC8kLWrW332nvMA2jUlYeQfsWLN1Ku5HBm3yNak&#10;LVmLMX3Hcnvp6/uMMoWVx0qsYIYRwelRG3noCdsDe92yXyWb3rSO+1eI6M1hZwlM8jGEM+OzUxIL&#10;10Sbr7XAVrLG70AX4MF7X7TkDH/OA73m+46n+rmjXRvsW984YJ//LBFnFsVAMQkB/lO1MSDSISp2&#10;jtfA7TftswobRgUqmVtj3Z2bUSHkvjIdPAd0E+KaBKixKfF6A7hSKBEg8/fTNjPpTtMu0bP3Ao18&#10;JWiOX8bJQmqfYLeV+GnvD4NHOBQssEapWgnjoASGLadk1UM86Do1Y6YqOGE4PRJdVP1Eaaj9kHsV&#10;yX3CQftyR9Z6gKsiix2YppxJWcgRZusmvAjAuY2TZWF+4MslKBtNFtA3hLtbDXSPeUlo6Pn2Ln54&#10;9RyFBzfiUxkbqrgEJcJ06lo7srvA/sfedvoSnbBxLbErL2u29avTVlzQT0QyzJC7pCYdv1L+4UCc&#10;wuL4MsO2fPFL9tEPbbEv/p3mMSvoRwI4WEAYtdtb7v08B2083I1bllhNI+VugCnK+gJsqFejmFlX&#10;cO6OadD17DyMpJx1BmOnbm1kasSmvv89O/L179mmYUA7lFynaaTQDLGJlWRjNzVa7TsJ5WoP4Txn&#10;4NzFgKPHOomB3cds/UPtSXt4X7cd6sUxZ5ktZ95KurApgYTY3GH6OjPxKavKDkE+k3ayhDXQPbbW&#10;RUHo4zQgomgoK7RinJDXClJfy6vSDI7N2AD83TPZaRulh9jWA1UoRnB0HF52PntC01cFRSjfqGBG&#10;4AEJ7lRuEajtIoBk09Z5FGY5ysw5KgHh5IhVMI+dTQM+zKuoecxmZw5ST3XehfhUYBuE5SrMOmbo&#10;tw2FGmyAis32jjDrMWrP9KSsP9XKWjM5gZNdFO6w1WhQX76iyN61eoktCvVaWWa3kTpSrlM7hF4t&#10;WIlR0M/7B4vs6f3D9p3jIF7HxqyVsvcVK8vt2uU4FMr5JblRWk84FcqHlQUR23IDMo8ThfbEvl57&#10;9Mg+OwgwbixUZ13+tfYfnP3vHpi0axfN2HVri21zY5U1RCesQMGuxnD4Jgq1PP562TqvsqEwaj4O&#10;OsVza4hQ3eC9Z6gwyAhv78nY7nYcZmg5vwDpoRbkp0ITwRDLQIZwkT7G+CKUYkO0DapKAbNiFC6v&#10;66S3TCuGILKmOAL+AEIkOWuJnHDPSc47ktPWPULrhNRb93ywp8iGp2bgX/fbOMZ7grJ6hsw8KtW7&#10;ALq9PPQJAqh2CC++TaVnfXPYrlsVsHcuCtm6kjHuaxQ7kuLzC238ikN2/rLFNvW9gA3f02OTIL+D&#10;gIgYIrBIZ4cd+MKfWvMt77Hl73q39VRXWX8pyl3cz6z+udbWSa6eZAnm6D8W7OViGFNg07SozC65&#10;bC38Em3YUY1KKSxcuMpimgD1W9/I2ZUXttgFW0FlA/ZyTHhSsxKQV1MYmg9WcsNen5laZQ9/l0xY&#10;yTU2MxUvBWRWYPGYkP0E76IEduqW7A/aUgH2R3Fpr63aLMBqke3aRp8904LDxp4x3qrvNJdrdjBR&#10;UwPeLAvNL77DAYLYiyWnTJhHMw7fSQDnWhbyoacP7ZX8FpPJTx0hGKZahIHlPXuUQbvrhAfITFYM&#10;o49bmR2vshd+jqi7nUOgwcR8xOA5F6+cdLq6vdrz+wuW2bcnGuAqbQVFWsrB86JYT0RjAS4X+cjg&#10;idbRY47x6CAlqC2+U1HucXCt07ZsHbcbb03b9dcx8BDpZPEGiM8gYD9JX1mao2ke5ODYrfbBj07b&#10;wMh5rmchukiRDyzE5Y0YqFWgXcWIS27C/r8/+jnbeF4Vd5+HKs8GMa4MPzvKtlCLNvdv4ZVqPPET&#10;qCAoscatBq7s/f/yr+Z/7FFGpgKM7OBwqDL0VkF1d0m5XfApssRGoNIlfEfGD/SUVE4cgRzmO9ti&#10;9o29x203AdAU/V1yCwwu2Yxmv0XpCHo+nCIbB9S1enGVXdOQsnW1fqstA+AFQj+EsyevcjzYYRx1&#10;Lg9e9BOlapVEipLGyWfUq+SVSUbppikb8xO2py9mB8Z8tvPIiLUz2zowzYF2IzkRi1OOT2u22BGt&#10;qOwlwgY46JJd9sWfLLebShihSVAdiOjAYdIhYSF1mtOCTlIJgGkBxjTWCSfQ76+1ezsCdte2Hmvv&#10;KyOLJUMM1ThQUv30IbuqKc0Mc5mdv5QRNGawo2TRfsp/CmYcoQffcchfZ88OROyb2yfsSd5rgv59&#10;KlKLQSO4gJq0kIpDZbrXrl9ZaO+9oNlWUv2tSPVZURowH+hiqbWlcSr9zE4/S7//2y+PUtUosolg&#10;M2x/VDMIHAsYQVxVMGofPw/A0OK0rWJMK0MlJB6BJyAJQp5qh8RNtGMpgs+LZS2O4EHHZLHdckfQ&#10;ulzlirEeAW4c3ar4uKUmh5kjQJBGdDSBSAHB1JqGQrugtdhW8b3WN3tjlsEcfAYicqHVVsA5E2Aw&#10;m8L+5KvwOQx6kvUj7+ZZ0zrRqIyA7CINHg7a8dFie2HfpB3uTljbZIw1LWAKBSlZMt40rRk5+xzP&#10;IYTlXRsatA+eH7XrN/mt2Y/4Cmj4JIFkAClCm16EhkHUdvzbPgu9BPfhNKyEwmxEENzh+4UvudSq&#10;f+EnrQ0gVjlofHE7aHRf+ZAKNkpAZGwXEIs6p/3qHAPrmFUFgjMyDJnL5z/zZxA4gQkQJ/kCisVk&#10;CLJK2YtLmh+2f/vyIiss2uaC4ihVN5+YAlkUMQimqczOxNfaU4/W2f/6H4wIwuqYYYwyCP5AZexk&#10;Fs5twH9BMuYodqUw2GWlZS+SrCXtllsrbPFK9lf/Evvkx8TPfTlBLqVvyt05Te/M4QpSkRUMJUYl&#10;qwRSmzTBfQ41qtWM+P560V5HaFOVAdBGwCnb53rg+bD2VB+jyYVipqW6N/XZhX+F2FN1N4H3pkeL&#10;Sl+89oSDTqUPB3yx9QyQRYITSDce/Ny01fQLWewpuXgbRen7LOn9qSOCGJnBy+FV9rWxBmsvaGVR&#10;YZUSVaOo3FwWsRCXAgWVKLypbFfpz/M1y3bmgHkGReWHZ4lAI+cLtllz84RddH7Ern9ngW1YA/l6&#10;5CiHltoWPxsn6oIHA0j/avvjv6+2L30DprVsE99VfcMFyvzzwLqcVLxA+q3fsth+7wufAKnaTTSn&#10;7zKLSFa0JfSNyklarwX6/HktuxeOKT8qJBqtbu+wji/+k0V277VSNl9CqGcyn3TjqDV8sIKsGZKX&#10;CsYgMP5ZDnEyV2W9CKrfQ+nyDggg2uinUnzFAFPSVe+YPpCYuiopZ8E5YVcv8ttVS8LWVDxjhfQk&#10;i/UaiVLAvyzH5RFfasNLcEFBmSrPAnO523SgJRk2BwwUYET/ISfEf6vvK37wJIHSBL3VQUYvDg0h&#10;WziRtX30fjqJXNtGAKKJRoUDaMzuV1BG/sovNdvFAFUilMxSoojic0OgNvFOc1rRpL/Mxijtt0Em&#10;8t3do/YEVYT2SUZBqBzkQCQrMFlaPGVXLvXZDWuitq4achH2pT9B5ovR0febQX92FNDL4dGgPXd0&#10;zB6nT71rNMooD+0eZkDJuzFmY1bCuqagup0KV7tefBTd5SoC0FVQZl6/utjescRsacEwGTFtLILD&#10;NGclR9Y+TG9171jU7t03jcOP2/FYHT+P86AqhjAePdgx93yuXF1ha0kJizGRpbxHhPsT97HWW85x&#10;rlec7CEerLXr7oaQZChCEkRmSyUvgnGOgrpvLohba0ma0nKRVRWHbcOScmvA+FZHuQeAn4Rajofc&#10;UZfSuvCMmnAD+daEqm35/+nfXCWLQMwJawmQyed5c9JcPPcpvtk02fMrE3Hb0ZWyHfBoHOgnkKH8&#10;GI+yh9lLaVjohMUoAkC2rAJHvdlvtwA+XUyVQyAhjWwpW48g1DBwd8w67wAV3kfmz62G6V9PRMts&#10;HGKTrb/0szbUsNaxjcUwAZpIUWDs9vFcF3KhX6/nyfhQVmOUjDT9zZ/dhXM8QLVSFKwLZ5f8VB+y&#10;OOEwhETnnd9mv/Irk7ZhOXvTj9qVmhJOswEuD8BdzzyzAqnfXjvWj5qVRl459IWAe/1wdKeovviy&#10;PYgoTdn6VSRl10Ts0osZf6qH7x9uDDnRWGC9/Zdf8tvzz2/hncv0wPPtqze+eHLQapfFomNWOUNC&#10;QIUkHkpaQ3zAPl+801r4PtXJUZ7hpAu8snLQLvk69RPNAKCuGCNIXd5v5//DIgs0HWfyYOMj0eIX&#10;rjvhoNOJZ1qy6Xcczwmo8nSVdfx3Rjgm1EA/ueOsD9EcoYghAPrQy9GflY2q7KRytspRd/nOs7um&#10;Gyh7Qn6OEdeZVZvcowd445c7ZChE5SS2HQJxRzlQMPqAFExc700qVNyDc9QiHqbXyMMMgIxG1ddF&#10;zZl8/0KviIRhI8LY3vKeEvvlXy620oLHMS4Q9BdSCpkRR1DYbvterf3vP1hDCXSTo4qbDQHe+F2f&#10;+pWyFQHQtTJ2Pigs/+QvP2OLV5RjWLlPKWqdAF9ojRw8Nh8VzW3N5nWfPCCpkGn7qKQtYJijkzSc&#10;L0CiAhzS4t5u2/f7v2fFh9qsyKGY05aAlW2KHvPq/7rcCjaLwamXxJLebzhN5aQYoE+B/dm9Y7aN&#10;ecSZAjkiokoyRX+M/4/ASRkVjivPr7LPrkpYU1kYYzdKVg5gQ1kPEbMTMHHoZo8Sxa2M877ag9qY&#10;srz62/zv/KbgYLYzIU5uXZ6qkXrbep0ehHYWDpt7JP52Ge1MsAonTYQ9krbdh3vh703Z9EDcfu+T&#10;S2xFwXGyM6g+nSa3CGtoA0Fyo3dX+OoobB30FqRxOErZlX+jzKYe84y/hPJoufUwR3vbo512/7Gc&#10;dRUwpgM3cFhoXkreqwu67F0bI/bBjQXWGuphF1J5gOQiRV84AgKd7iqjVpX2ymil3bstbo/vn7J+&#10;B4LDgVIFELNSda7L6glGP7ql1FauWG5Pbj+Ao1UftcU5cFVtxGUcmRnA4SXsprV++4mtldbMz5Q7&#10;nnExSLF+UMwO50ptCKf5EGLyX39iyPqCLWSZ9TgcTCIiLmVk5+fVJOwjl9WQ6aeQ7UT+kV6wqkRZ&#10;BWd4PmEpPKyFZ5a8aoz7Lxf0OlPlaQjSXqiE4KbBfvqb48x5M9NN0LCB0vzaxrhdROTWCGCoiQyp&#10;lM8N4rTd28CtIEyDqidu7MplxHB2O4ph55Hd2XXaz9o7zg55+0FO2XuNGPs0QV3Bn7ExVHByOCRN&#10;FIk73tJU1sjkJ+ktHobZ6u7tcdaffiPPYgoJXWXfGVopYSZISmn7rC+rsl++odAurY2Bqj/IVks7&#10;BsUAgY7vEBrjf3XEwvsozseqcPI5sBrYqpoGW/K/ftf6G1dYIixQ5CR7iKyVz9ZI2DllH3PrpO48&#10;65QIWfuhKfvd3/oH1oXJlh9K7T3fMB9QrV/vJ917Fr4g3GfVVU/Ypz9ZDp0nM+hllLCpMOyHAvRr&#10;3+yyZ56ttMn0UtDw+IJUGUC8QkEoLRx9zvzR43bLO7L2wQ+ttdalXRaJ7KfSQQtC1UvZLMBm06kG&#10;u/d7q+z3f19MYJczHSIexxPCUW/IfPo1JsZXTQPSKkBrwgiOUzzPYs7Q+3Lb7Z3M6tfGj+ALaaER&#10;9AZJMmTPcrOUqT/wKVmStmKCvz74Gep/Ey30WxgpC6x5IFL88rvcftX/y8XuuCye+9jT+iJD/1Zq&#10;/f+MrkyCGWhHlvHaS4hOlZbjDjAignlQnjywJKUbGea/S1xsz/iaMEBjRALAN1TSwTHN9XL6oNJs&#10;JiMwENeWrHIw+xxQf1EUeiTuGGRB//W7MgE3yiWjPmsavK/okHLEXCpuBcI9cG8/af/0fxusKnSA&#10;spTGOyg105x/btcG++wvNfEg17AHpbIzn67aD39TGYWMQCk8qKVrwvaFP/sZ+MEFBhB96sL1c+a6&#10;xs5OSpyC0p8Mp9R4NPeecVqQKifmrKytyzr+5s+t5tBeKg1kzRjC6SiI1csCtvozreZr7rdMGBUq&#10;nsE0Cg3HJ+vsjpcDdvvupB2nlD2tHiJgHJUsCxNjtq40bjetDtrNG6NWD5lMJYZXqHYFfn4ZbVc+&#10;yz/DsxCfiD9e/a0UDjXOXk2SQSXoS4Ww/EUEg8HMEKMdZEDaUiJEcGIBOIrZzF3nR2Afnq+PrFcm&#10;nwKrDZF1PHMsYA9SMn3qWIxeZhUzvpSxeV0ZTm1z/bBdu6XS3tHKiBN9p4o0FKT8ZIr3n+FsZfg1&#10;migg207ZA4eS9jLa8CP04JI4/QyvUc+20jdmlwAdvZms+4LFIdaz08FHdeY6YsX26KGsPXY4bgd6&#10;YcXinmYoXat8XEzfdDGsYxe0FNqtW4pswyJ6oZkuDWIRgGjtGbjEcY5AXfnQURjJUJPaOYIUJ2fQ&#10;ICEKUYKs8g/YugpaSKuL7IZ1lVbN+Sn09TrUu1PI0giWq7+wUPkAUEZKc7CqeKmN5MqoqOdMk+1v&#10;76H8DLJ/cW0RdRYkRrO0Ndy+QJhGqHeF+E6oxHPAb/Wls6nPyuC04wREI7l6xrka7LFdY3bPnmE7&#10;DIPbWFRVBtGxJpz4T1PmgH14Xbn99AVRqysiAySoiYLQDVCGTXYU28F/77X4U9CXTlFJoto4Q1Vm&#10;akWrrfrF/2mDK1fZeJS2gViyEBxyCGACnnN1qUrluCA0biq1r6mw/c5v/LNz1IFZ/gF3c7MHQedi&#10;7rZMdl6IaNloWekAeAmf9TCRI8IZgnrspKYrMtlFOOtqlzRkwb1EIC2J+LohOknbO68L2GVXha2u&#10;+iiZ9yTZ+Bj3haNz+IjZ4IxwGn/SPbjaPv7xPusb/zC9Y5je8F8LdW1JHrDPRvtsaWq3jVONKcCv&#10;hBFqSql0cppet9ZXoNcMz7r60wVW/nOouWWbvhcu33Pz7OpabuLvP5YM/erXfLFC6/yrgE3egV5l&#10;UiNHP5yWO8fJM5HkXwAHHhULEIsQp8Swu6De/nVije0Pt2DUxjDmCEEQo4RVxpjjKjgDyFyjH6MY&#10;pM6fzYzT76S8ICL7EIvvwmQid90PZQZT/6rgCD+EI5RjlQNXZi02Ib1UhkGbAah9JHLQfufzGfvQ&#10;e/Yynj3o0HNaoG0HrrJP/0yJTSehQ5Wc5AKNFKg/KjATMEP79OdusmvftYq3FiKZrH8B+zlzXGL3&#10;cs3zuVKP8AbKCQUKVAZLwNPQecTa/uR3rPTIIUBTOAUOx7TYmq7O2qZfXWmJugNEqRwoAIUzEIs8&#10;ONVq//idg7ZzYjU412bekr4ySlFBDFUNQI9PbSq0n98KWUm2gwyIjVig+Uq1Trxsyj3LsyRGcWKt&#10;ZFNcAuD1oSVhh6fl0GjMECSpWiaq0rj1UcVGZXZVkVR6FtkKwWmYMi1OsQDkcB+sdo8B/PryU8N2&#10;cJzZWH+NqyzJ0BTNtNu1i7P2UxdrfhnAG4dXBziogJIliFEhihc0Wzezsd85PGlfe6LHgDBiSBZz&#10;3qTG1OdK2FXJlF22Jmcfv6LUNlCuLolRCseWz9Cr4c7dGLPQ7DMEtLFQhb0yVGH//mgX40pp5nFB&#10;euN4Mzj6gJx1cj9VgkH7zFV1dgUSffW8R46yr3TbfSqXO5BUlW3vr7RvPTttL7Yxqwz6e9gH8j5a&#10;yvnvpby3zz5wYRVIc7/VFeQgqRmj/EzpW4E5X036uWmMvJi8NKeuYMxjyuNSt0D3S+CX43zrPPip&#10;LDjFLrJUlc3drLX7mXzgPY9S+lzPhhyBG98Sgl2OWgEYykUzDKpPU734xk6f/dOLk9ZOKycVKgc/&#10;R1k+cMyqyRfWFU7YL3+sws6vA10wCWCIDDzNyFImBjL9LyA9uafMymZEIEPGr/G76mar+MKvW/u6&#10;ZVY+A6MWlaMYI2ee5Oy5uU520KLc5AvY9uf67A//979hGzS+OnvNPhMt09xL337sRxa5UZWCpQgo&#10;IK+PzDMHGVFa9l8yk+IzJ1NV7UsBc21Rm1185Zh9+GOFtna1fEQHWAiqD1RDnSgK2y6se1arS61Z&#10;tppi/yxneirban/7dy32r19qYW55BaOXc2tXnelptAJi/DRVgPNie7APajmVOTEgcf0HHHnDD19q&#10;G6ecChfn7Lx+2/qX8IcXLvunYNFzv+Dss/5fJtNfr70QYDRg5jDD1pS5Tlczn6XW0xsH2Uhq4mcE&#10;vuAwHY0yfD4tNB0PyolvizxCJUYhwee22bJKWTCKIYxWJHzQfvHXS2z3rm22/fkqmIPE7iS2MEZR&#10;tPKC4yNlJi7eE2TpJ0BXGpRUj8pD6zEtjSXcAvXnTrv1/by/K9mijEN01dbG/CdoYxmVE/3NBTgf&#10;IenUEsgUliRt6/kruV1FH5LF0yjBWUgHzvAd4qLCZIZK/1OpRojXCD3nqqOdtvfv/9yq29qsdoJo&#10;H/R0X3WvLX1viTV9EEnGmr208ijH0vgfiKywbx6O2T8/Qgk3u45KCvOHgDAKk0O2lBLqrStz9sGt&#10;IVuO0lJhsoPTQouEbFso5HJATXKOjk9bCz97xn84NlyAJ3GqE5JHz2ufKgkQGQnZqXqUmnrze+K+&#10;LnDx0SdjQI//ljyiMMAC/NGFJbM9MjBj97Y32ZMHRmzvBOjwAPrBlKjVA14TmbDLlsbsWrLNzbVx&#10;K8sd4X2FnVAgydBduNyOMUq0a6zM7n963F5uH0GmtYK/v8SRbYQp/TciFrGxOmZXLwvbDcvQDmcv&#10;FecOU7nDAbCf4oyZRCTyIoUqEM4hHGAZSFXNRl9cTg/3A0jvjfns+3voXx+bsn3j5VQ3amw00mrb&#10;M7X2X5nhXVEcp88csmvWNtnymiGyYvq88GEXZAbs+qJxu+S95babXv1D4AqebZ+gZwxtrtS0Ctbb&#10;F3eP2x07R+yiZaX00VvtwvqUNSKEEqZPLCyBBHTco80/V1G2yngmoVX1BqCkqS58gdoPBP846eCJ&#10;ypurWbt9oh8/GydGQ1duYkWVL2WRAgZSASriw6OpKfvkpkV28coW++aOQbtn37gNIGI9DQq+F9M5&#10;mh6y7juP2mevqrRbWgHnlQKuo6IYBeS3+VMV1hFFZe0+UPmQm/h4X39/u/X85d/Z0t/4XRttboEj&#10;gIpNvtv11mz6N/quXnachnwoiPNcvW6RLV1eb8fAP3ixkjsw+cxZke7cQbU+VAd9ODK1F4w2pA/8&#10;iY92YDJ4lKombRnsckj8BcUEkqv77NpriuyK8/1oQrPHwwc4h4xfig1LXA1xBVUaFdZYo1dyVxYt&#10;e5tiiiMLOcrEZJNVla9xAagHNF24axB1vjb8zLoQQi6JGXwixEzSeT4Dlkj3KUR4EAcemsQOTuOn&#10;Chkjyl/OQZNVAlXEGCGz6BseoJeY7+2d4ii4wpUMql4vH8rvKRhyZoCYHyLrnglSnqMH53pAYkqi&#10;PKU+dXqODtpxJwMACHHAr7++z97/0Z32/g/FbKBzq91577A98sBuG+ilv8NMdIKoyU9fKkdp6FVw&#10;lW5QvSWV0rSJyAhkZN1cGhk9/R5RfKqMnSOLzBEJx2daLAXRgMAHgvAvhLiH1jcl0n6iqKuu22RV&#10;yOJJ+EGeSCLpswZr4bbJ3N4pLhS0NrPaKTjrwti0NYyO2/F//L9WtOsl2H08WsXp4l5b8tOFVv0+&#10;gq2iwy7K9yXC9CfX2p8gHfcvZFa5bAOZUpisClzsdI+dVzZgn31nq11ePUwpu5NAkINHsCJ9YpXy&#10;yqTU5Egv8gdFQW/+9mfby3P7NnN/tWa3ZYS8gbJ8aV1a0RKZB7XjsmUOGSEFtlqvA82LA0xQHhuy&#10;Fjs4UW13vjRgz+yP2b5IC+cBOnteX0RmuaKgx244r8Bu2VxkywoZ94iPWGiKjEBa03ANT7BOB3Pr&#10;7PmDoKi3D9mOMfr3oKiFKi7AuYfj3VbDuNWFzXH7wIZau6qlgZLcAAHrccqg6qvr3ikbA1KR+Avg&#10;Cdcr177SI1VsoTZZJDdM+bXX6ktDtunKSvupTJ091jZtD738tO0aLrfBYKONRJbb85Qud+/psO/s&#10;OmIXVNFnRm99ax1zvyGYyggwg7zP6kpaG1eE7WcvqrCXDg/Z7S8ftedHKqw/0mRHbIX14bgfO9Ru&#10;aytG7AMXVdoFSxfTW5+xohhtEb5zLqnKkbS1GWfCsAapiAWohInlS+0NlwAwu+53DGJ6Hq96dWEj&#10;3F8srF095aZxdI7ufnDQmp0WDSZVL9EJ53DapakuuwiN41WX1dlVaxrtbx/osheHyLAJxqZqyu3A&#10;8Dr7k+8ct32bhu3nb6q1JjSDQ9NkiZUTtuS/0G8uhjPiS5I2hfyH71q3q8Pa/8efW+Wf/pb5llAN&#10;nBJN7tySmrnv/tf7CS8UUgCYpTpUUlZqF168jjL3Izwf2cl8eftNhEw5smQF7Mo4fUJEs8BqoRbF&#10;GsiCJ6Bp3mebzhuzT/x0na1en4Q8pY3Xq4KqAErPRmAx7oMyckhVU5ILN++HfZIWeE40rJDajI5t&#10;sMcfjtudd7eRiNFazF3IOVm48rbWaYpg4ihJ4hjI/8oY1ZF8Zqy21ukuxzWiiiWIsmQf7bEuaGir&#10;pdjkXc5BZ3PDNULmJZFay46KkhAAhBtyPEWs6ljF5Oi8EC9HKWaSTTZJ1tQOM1E6AnJUcYzjXfVU&#10;gVz9bo6XtJfDONSS0p32nltA9SJcGY5g1Bffab/2SyH75E8020sv5uyxx7vtpZfIWCZa4bwVpSjR&#10;lMukVY7UhwpshGSgeufKfyiZh6JttnUrBAdEhvo2es6ZRKM9+hCGKHcB0bJQwAvX/5GxKSyJ2A03&#10;XuLK9l4QcfogaI5L9aZerr5zkBKShOUN1amqkSE7/Ff/aJE92wG7UJrk2R2r6kEAIGLN7wFTjKPW&#10;zHPIByo51WR/+uyY3dmGmCgarhlAR8VkjPUz/faxC6rtgxcssWbAGxHGypI4bmVHimoFnFAGemKa&#10;7KR95pG5eKAi77/e2ssb1ZPRVwtE96dnI2fhpfJC5GptMgQqMWbuc/RgKc7by8fM7qYfuW0wbZ0J&#10;xmgijYDcuuifztj5tcZ4E4jnFTXMEDP6w3kLwBedIiNIlQRAdEMY0ldtLx9K2F3tg3acIsJkqMkB&#10;L6NkvIW5TlsjVPfGYrt0ebVtgG+7gnn9cLKb26Qk6sqBsIURMKhHq0cXxUerLO+wc/ItWkeyHk61&#10;C8Dc/LD6uUkpvo1bI4xkty6psV2DUfv+7m57/PiAdcVroD4NW094qd0JGcR998RsfW2vXUNWffPy&#10;JltBmV3jdjkC28rccWtA0vKi1lrbjoO+f+dxe/pYlw3DkDXNeOWLk4W27/ujthxmsktbS+zadett&#10;CchrOfsCgm5XwFXwLpEbVznhHDqwHZUJgewEsHVp5Kt7wIvj3vo94WyifskZu4kBb4+ozeFAlPqT&#10;1hmbUprusmtrMrb8fWV2+zaIdw4g/TnBqFquBSDYYruNZzzAtMOvXbjGNgXBaiCJmQR7sfgDrXaU&#10;czJ1L+C0mVJ0D1CB694JZe4XbekvfN6GSthTb+3Wf513n7X9+VReYFKqXedftNa+8+2HSWak7kep&#10;+022AXOi4YS5T85ZnNomroDC/bZp3YhddVXQLr0qZi3NAwAUD+JTAO6ywb3EV5UNbD2fn6EnLRBY&#10;EJuSJclIIRuMOLhNTEskKW5PvTBsLzwzYAPdTdizy6mS0n6TRjT0rgJ5LdQVjdTZccatRopLrUWT&#10;I5pUYSOHCfQlyHOqS1Ua6kaOgjZCBSAzIbzSq41xr8SdG6tTMpcYYyOCZpVXT5+WoxTDqSFtJyQv&#10;xCNvCAf2YJz5SL6sejVRABA+WHZy+t1t7bkfqgA9bgjUKGsM2pbN5RigBg4HwJHAsEsNissGrenm&#10;Arvuxlbr7l1n373ruP3LtwVOoYSNnJlB7+Y4Y3mIPnrUftCWkjAU2jSA6Pdll9QTcYGWFSE+P9YH&#10;s9WRQ/p5AdH4fjIYP4RWnN+jFEhsHbqxDU3iNKd64QgZVLbTQzu3UXIBEasmiNJ8X4Cldvj7D1nh&#10;8zsAWlDApboQIFqteAcAjI/TR0NUPIgBTkSj1gkj1W/eu9/upx+XKVxktcMIBBZVWlXhQfvtDyyz&#10;d9b3WF26nRK4KhH02iXV6bIS7yungmCjQxCOwP/sXV4O++rvXu/vrb7UpvFiJVUz5JQ9D6cZUEde&#10;7+ZeAF658aoW+y5zx/9yMGttjDsp21XJO0gvscQ/aFc09NpHLl1ql1dkrDbZSWBClUaBiPpf6jVF&#10;W+zhNr/dtgvBlq4x5OrEUVVPUKtSN6Nsxl6n6vChrdV24aoKq4uQtcww0xzHiANyTOHgMtxnAWIi&#10;IlpQW0soDO1Zv2gLmb/0iU3LSce57iaOUMhkoVYFwcH58fNBslXw5QS9Piutm7BL6svt+EwVyO+0&#10;fWPXsB3K1INUH3EI8mcG4JtmLviu57rsKmahP3Zpg62X1JgU45iBr2cc5trqMbvm+hI7iLbyd3aM&#10;2H9sG4L7G7RtcLFNo/R0kOrAd3e22ZbajP3M1TVk5cXsOZW+peHMjKtaZKqwUfIPECyGtOyO9U/A&#10;MEeV44Vwsz7jrd8Wjidd4EEpXoVoeTi0PsGs7s3tD5xTHE1u8eeXALhbH+y1xivKbMmiFvvC93HK&#10;ktAkwBhmHR5kTf0j++3X3h211VB7FjI/6ysdsyW/4LeKnjrre3zCRgqY84eko+iJ+6yjqIk56Z9z&#10;s9Hn9no1QZPNV7GpuaUamd8Vtv2lQ47FznOU3prM58olGWsN7HXVqyzVlcKCIfvoJ+GI/6TPCqO7&#10;eetjjF3y/JFU9FN18aWouqkcPjs+odYldlyVLpGeZMiiUzAV3nn3lH39G4esu3srYhnrqOpSbUU4&#10;JhMAyIjOaBbNCB9OPcdI3UJdWehdJ8nYwY47FjHNOAepcgU5j6d10DqpDmchnhVQJu1TqaVXChXt&#10;Xc5Bxwpe2hqeDNnoXtEuMpfJmote/lQ+WhtUpnMMAYVySn1VMRikYHLZFW7gUCKOQdQuvqEcZW9n&#10;oLjiDJnP+eKLRSIddvXVsAFh/HyQAbjxB4A60ldVmVgoyVKI0suaxmzFzxfaT32k0p5/btQeeaTf&#10;nn9J84xLQKMSKYUp2yegbaTXVlpyv/2334lYUzUDjgQqOeDyqXCFvbADxPFkOYtFFiIaRpyTyplz&#10;uhQQKJqTRVZgwObNUUrPMia29dKrnGPOAkqQtKRH+HJ2TqDjIM6fIYdGnr34+0LWeQSwVlliysoe&#10;f9IGbrudMipISO5vTExJlwbsvE/TKys4yihIFt5nVMBmFtv/eGDSHp/ewK7KOTrKBOW/q5lH/NVb&#10;4H6uOGDlcTGPQbfJmIz6iy4WOemS8ATMy6/2nHV/+XucO9TkzE8pQ8lU6OugAlOXYsrWar4S5CiH&#10;x411qpyp+AErJJS0RsnUopli/riNMvb9+7L2vX1joKM1OkXwBzNdKDtqK+izXrMsaDdubLCtKGiV&#10;ZY5TnvPGgVIAtIYpBfbhPB/dF7P79ieYr62HYpOOEr22ECW2IKxl9bk+u3lF2N7FrwsWlQKwGrBC&#10;RngCMTkp7k2+SzvfbUcWMo834Ra1w/g7ZvrdXL/32h+M+XB/r/7VCZur1o+4tsNUqlSO77NfvKjK&#10;PrC53nYcRZr14Iw9eSxh48QlU9Eq25VZYwc7puzbnWN2QXPG3rmsnl54k9UFNb44TEKfsM2gu9du&#10;KbRPb6qyBw8O2117O+3l4ajjpp7ILbEjwwF74M4pu6jR7IYlUbtxXSFQwkHWW2yDANw4e6JJDAqY&#10;lZ96cDGTxqTkIMU3q8DWW4i39Iq4e3rtWXFQ/vyR1VRIAfbHvUZ7m/usSEza+xdlrOXDtfZn93Xb&#10;iyN1AJdSCIAU2r09K2z66532e7dU2/pCBDhUpqXnX/6rEIey5/wPw0VOi26mAFf1yB0WXFZntVcj&#10;skE1Qq24MNljkuqNEPp6nqe6XnO23+TqeLO7+UOr6QUHP+RMQ1zz3o9fZDtog2QT6jnL2qsaRtIh&#10;3uw5Xr4gVSHspn75qbKlARc+9fge++kPN8NCqHFZ8VFILIVWiPYGzz6NQUN02CWKLkQgMMwkkKnc&#10;V2LPPDVpjz5IlWrkYpwyxB+8QNXgLC1GnyGYocquyGvUxkzB+88ERUFssWOmTDKimwHb5Mi1HMe8&#10;7DfTNuAEXPLgpnqUdJ4arV7IFP1IqMx2QWy0ifHKEkiBVDmMS3j8NL4kjq55KC1+djjJWIOiwfJp&#10;X6ZkdHYZnYN2CSPh+FjXIP+NzrJq96eRR3OGXrfuwaydSscMNzGpqewFvCLQsBUVdtvFF1P2YK5Q&#10;6jN++g0eVyvGyCnZS7iBja4ZRjZvfUG73XpLqd1441Lr6a2xb3z1iD31RMxGJskmSkXH128//5lm&#10;/l2TsL28lx4EhPXJlfb4k6AAyZA0KOOBWVQinOMXUinMWRIvF9QMrgAKZeWFtnnrav5NQgYKfLRW&#10;qp/J8s59NGGOd3Ui8dB/zDK6OdvDnyfdPB9goo4j9sI//L2tIoqNUibKQSIfaIGS9DNEoDW7aS+Q&#10;vVGVOIoE3O9855C9iNLXdEEDnO3o5mbb7cI1g/ZHsGDUWjvsV7A+6UCzj5SFO9L7c3gFZsFGcspk&#10;ww7eJX1hBZKcAEkQam7V9b2JYtW3GmIvdGIw/+PxI/bQoU40XzG2fkpk/FwF5ciabJd95MJKxsXq&#10;rTWCaEVmh9NPz7EXZ6LQRkK+cXCqxu6nBXAfpfA+5pHTzLomRK6Q6Oc94MkOp9BwhuTisg04ulF6&#10;27wPjjmkA3mKEce3YglDrpYsny/+ahDlZOYllOcvXlULn36DfemRNnuq8xjqWtWwJ1VDPlNvD/aE&#10;7LmObvs36B8/dGGZ3bJ1MWNXo1ZFKTcK/3cTDvsjOOlrNzXbtr6s3fbscdvV5bcJkN8p0P5P0Wfb&#10;hSjF3zzZa5+ml33jplpbHu2y6AwGVF5GjGn6necRkDgF5Uix2WUA6QlURW7wtrwmiwHFpuKA8sbs&#10;j97XaL8HUOyJiWVgDZayd47bjumc/eVDPvvN9yxjzxywEkqxyaa4rfwsVYqJQ5baAaPeTDFjnynb&#10;e+dtIPXX23TjMhw468E8tiqbGjmbs11awNUSLmf58qXW1Fxlx9qmHJ2lBxab70NRJREbSLAaUIaM&#10;Yl13Z9j27uuzmouxQbKUALyCnCthFZwMKMFxUrKwoUYbhcDkkUci9vUvd1pvN0RD7M8UFaAcQbQD&#10;dsqOsXvCDuipfSXRGp1/tTERaqEy5uc8axAxJNCugM98Tga7KCCjZ8sFFpRz1lSQ7OapbXYau6nk&#10;7vgIOIQyRhd5vuKWOFMlcLa6rFcFxRB4tKe0KbXkhDN1Dhqt1YAwU6lRsgIsuMpKbsj/FAjj2ceg&#10;vqX6WlOMR4wBDOuaEhpl4XaC5B+z6dUMp9OT8K+2poYBxkeGyHaYT8agmpOuVjAh5CflayGKZ2AA&#10;gzEmEN5urYv22G//90r7/K9U2BGEAbSHlkCAEI328MDJDFnIjOuTl9re7U22fUeK/luZcyZRtSDP&#10;uKyn+Z7OEenheZ49IHAFhuXCizdYeSUOCyKFoOvtqyyU/3U2HHT+oWmvnMim83cpIFHD6Jh1fuWb&#10;tnowBjcwxKegTNNkSRs/u8wyTYexj1NErcz2hlbZ3z7Xbc/EIdtgtESjbBXpAXtX65R9+uoSW5re&#10;STamzEPzo57AhliRFjKyn9cOy5eCVLJ05DmaLxCqWEASxUiag4b2chLSikFCjO00hb8POcJTR49B&#10;qVmP3Cai7zDileUGbX1Dzq5bEbd3oba0grJmAX17ZbJZRB6moa3sh2noKYjv7z+ctOeO9cEJDgVh&#10;cKXjMw9m+iAU6bXzGzJ2I9ybFy9vtiXBlzk2LwEcFwhLGYtaSHmA4lwDxHksTsYBtFgTfoXYm37G&#10;3wqwCv70MMjxgC29rtIOxxvskY6c3b//uB2dRKMaFqcRsuJxu9DaXxqzb+8ctQsX1dh1GyZtXSPz&#10;7eh8F6cGrYhZ6YbqsF3+Xri/oSV9itGxx49M2P54kQ2Fm9g+q+wPX+izr28/bjcuz8Jx3QiFJ5U3&#10;kbWCei6YHdXiOemcZ9hIUg9y4uFvw0tERKVMr4TInFZDWPFHH1tlf/pg1u47wD4oDFpvYJnd0w9i&#10;/YlB++/XNtsyZn5TAUQcFsOW9lPIbB4fsqLOEsCBMavtAWD27/9ki3/+8zbR1OzkViOMv6nCoLbi&#10;ubpcWoYo0kWXrLWOI4/xJ08xcD44I30HL9jQiCVOEUQ29Th8zwp78qFuu/pCyt++XfwCEIl9d+gn&#10;ytRTgJkPHqizhx732xMvzNjhTv49dCXwnhrP+lICTmJrAxpv0mitENxpVSI4q7Rl/GAw1DIKE0gH&#10;pgtJMuHndzP3VDKoBAgQmGEc1yOMojXkGDTzmfMZlj7mEjS4/xkR62OktiZZSDaulO/0+9Xhl51P&#10;YBUY4ctN02CdkTqIdwVTqadqc8mPF6WGQBV2wQUsp+XKgPl+3A/uBBcQeL0YlWgnERzoocc4gnGa&#10;FZhYCPRzmmhqZGaJ/cUX99s//fOo3XBDhb3r5mbbtF78PB18uHqa8KlKJUh9PpG4R3td31BfV2MB&#10;iA1aqHjINm/U35CBu76yBCqEpFaknrbRofX2V39xDPj95TxARRgy3/PNamcfhHpXbA3K2QVFfoTP&#10;r3Slb5I3LV4+oDp7h+zEJ+UrhPqOjpSftSunnzn++Avme2G/1U0HAPjkbAhh9NUfbzD/1mnWlFEZ&#10;qiNj2Rb7q2f67I7jiGOEFqHYVmnlcDvfurzPfufmClSTCHzYFEK4avuI61nZjgA/7oEsdN16DhZK&#10;5W11ZBWkOaUjoZFUIVLAwqGcZq73eLYWJ+S3b7zYb3tHoAwh2/NHQFTHJ60m121X1MXsJ5n13VJP&#10;Bs13KoJMwY+mdAKQ5BjgkMOwLT1xOGL3PddpB6cZlQmQbSO8EcBQF84ctVbGlLYsQREJ9rRN1Slm&#10;mQGDsWaakVT/O0Ak45uVZRVy/DX11Tl82Tm+NAnDRgCWtQDRPrAz1obnxfdTGzuIqlh1rt8qufc1&#10;m6rtJ89rZAQsabc/DThuKGE9oL9Hyap3gmjf3TmMmETWNjBG9sEtzXZtq8GZPQQ1KoA0zmtDlcGy&#10;VWofvbjJ7j+YoqrQjnRkDgDVBttDWfFgW9z+ZV+nXdQwQR9/kV1UW2v19MELfZ3gTgR0o3YGJD0H&#10;doGJ7zl+y7Pz8so4zy3D/dHWCMDzXOvfb//jurWIIRy024+WuwB3nF7z3YdGWddp+/Xrq60ePvMk&#10;5dWKjSFb/dFma//nPohMiqw6BtHPS8/ZxLqNVvPeD1s3squaCxfqIN+ZPDtf6gc+RRVBtekuuGSV&#10;3fXt+y2DJvKbqQSKLc1zfirjUh2gp5zJUnnZPo4+QplVl3dgOiAPEufXaJM980ijffP+Y3ZgN+DN&#10;9FrB9FxVEjI7EkSNR3qVVcmPhkWzyb52UrWFasV0oP3dZquXZ+yCzbV2wXnL7Q/+ctz2tsOzQZs2&#10;AggOC+ioXH2ow4mtLoCz9lgJOadqXzqsyqlnmrMELiItGqctcZTnu4qWJg0eALQCQ576ch2cfAIh&#10;oFhqinsdTZadcNC5XE+jL+UryjK/LKYol0ErzTqNQXUYCX7Rt3dWN87G6SUNG6dBv5BXjmxZc7np&#10;7EqLTa22O74zbA88eARna3blJc120WVZa0K5KgywQrMkIcakMkTsrq8rhJ4DJulu1e8VRSPlcRhp&#10;HIo6zDyrpAitzv7tm1E7eKScLAJaNiEK2SBZEaAos51zjzgPmOAT067XjLD70mpbvEQMONxnXnze&#10;WyfNZ58dJ+2hevNPR45ZFIcQcEhcvnT/ftv27TtsGZKRCda7F/Rw7c1lVvpOiAKKutyc+JR/sX1l&#10;p9nXduKci5lbZISgBud0y7Ip+41rS60hfYRYByS9BOs19acZX82NOgSsNvSZyzwLuW9O9V7qJUt1&#10;RmzbajvExXBHuTnLQTw4UWoP7+m3Bw91kCnCkcwcfJZsuoxybwPcvpevKUQruQQqR5iioDPNYVDV&#10;05qiVDuCEtaLfRFK4El7sQM1rBRryH7NhKpBdAMUix20tbVjdu15EbucjLu10gfKnVIuM5LqgemM&#10;xSnpubaKU8chu1JvLN9mOSu7g9sQSj2nnrtuSYQcBC1xokkBpCKM1/j5Vc5YUWmizxoai+yqjzKz&#10;3e+zhw91oYaVI6sucIQowwh2PD0wZXvuH7XbyuJ2xZIC1Lia4BaHb9gPjSnsYCsQ4WheX223rKqm&#10;1z1m32lvR6MajWfEDiaKltpTw4DU7ulCmCNtV8FQdvGqZbYCTchCZfagYVWCPJfB3pn2qqoQ2vMp&#10;IXixQSW04SCqtN+6CRas+6fszsNtjCWWslaNdve+DqtbXGC/sLIVPmlo4qKogb+71ApgVBsC4FRF&#10;ltjI2FzPfXfZ1k3nWXLxKs4X+3gBebDnc+6kGieJ3EWtFbZkWa217SVRcg9ECdHc25xiS3NywA4M&#10;qL0oktiQHe1P2v2P+u09N1xvxzrSdt/DjLE9U2A9HU3gGTZzXrz+sI9evgIWiWQIgBuSsAo2X/gO&#10;S0IpTE+/vhWFN1Dha1aB8YA5byljiwVBuAhyr9iFl2yy/Z0I/NAifc+NJbbnhYcQTtGZbCThAHSm&#10;FgtWzWtcOm96hmo+wS6VxinEVTqQr02h6JhOUn10ScGp18abBvDeM0gwkBxHXHdCKGLvCqYzfTUh&#10;RCnHEV4ViswrR76+aSBYIMpmcIkMonM0Rt9N/eH59iF+eKuEWRhx+6aluUkmkkiTkUxU2NPPjtvT&#10;LyFF+OU+JCVX2U98qNpWrRrm39toypdz64p0eDgCcDjP5LVIMorUUKKRAoqoLNPx8+yZR6vtq3en&#10;6Fss44GmKalBcs/QfApUriNOEDHvXC5FVvmlk+9VRLh5qzSm8xSFJ5ZW6+SVM+ezqedyS3rtrHPW&#10;p2lJNHfJUANZU9r6v/ctqxol0AEYMV3GRlyXsxUfY06oHLQjYgUJWKeemqqyv97ViZToCtr/cOaC&#10;4N3UeMQ+d/Nia8keZd8A2WNDRGk9hMT4j/MPsJEkXiKGKHJpN+5zri5vlsDr6wqyNsX4y8uQbNz5&#10;bIc905FB9rGKLHq5U06qSHTZUoArN22psPdcsNRaGXkqtcMEbmnnhITcHsOpPkXb5LbnybY5zHEo&#10;TdMYiCxiCioA1wR3Or7qj55Xa1c2NbEuQ45+sAD1Lz+jfdokafqsmqktJtCZHS1zO0JZff45vf4p&#10;fPMrGmW0w5FESN9WZ0Sz3hr5UFQ/S+QgJjCAL7LDIDYYsWq3q6sDdmlluf3M+Y32eEfA7nz+sO2d&#10;LoUHAS5vAt/nmAbZvZvy954+29Dgs1svWmVXNOWsJnMEEF2/LaXUuHgZ4h3LU9ZNNeYbzx+nhJ6y&#10;Pl+tdQaWWA9AnqdfnrF6gsJLF0VR92qwzXU4sVQvilxv/nu/Fe+QIAsLgOp2AEj2Q4ZSfg6pzjJA&#10;f5++Ar73kUP2zNhGm4LSdLCkxv7sYXjGizL2nvrFOJw2G6ui0vJTy23nkwOUOotw3AQ2/V2268v/&#10;Zis//7tMT4ADcGKf5+5yds0hupN29TWXWNs+lbnzPej5mH+XQUvoQn0VTU4wdcDbJXPL7LavTtkT&#10;35myNoh7hpNr6R83O1se1tgjPeis+sJS18IpK7stBLSJ6ruFkRhupCV61RURe8dVNbYWYh+w3fzs&#10;gNNqSIvcREho3uySLYP2rW+V815T9r4bSu23Pt1o332w075xR68NDpRD+874bqqGM6nSuyqsOp2n&#10;LlkruKZdbDFNNYm4V4yEOtMi7jqN+Tu5UqbkUuDczDAzw/kLlsHRUk04xCcx2SK9h0wiRakyy0Ip&#10;mv7By3GbOkeDYAJ9kQGR6yMuL8IHjzZyYS5FUo79S6TxgRmyGmlscm+QLGRTVTY02GT3fXea4fNe&#10;W7522q6+Yam9+3JGgiBYMKjfhAjVc4MRgnulX817EIbwvXiPxGb76n8U21e/NG3TibU8NAjPxcCk&#10;b0ZU5npyHsB9jpeXKTqDy3uo/7zlopV8rgbrBQ47eQefvWOW1WOXDCdllwRlsjjZbgWjO9O7d9rI&#10;judsCahjBUQHI8O26gMclroxDgDodjLP3ZD9/949A6gdsYnZ5EECsqWwtv3Xd7QwQNLhRhWm2Vgh&#10;AqOQvp87LF6cQgfBjT+8kYBvjgt96pfT9NZIkSOHw6Eqro+rpcHByiEviO4WvNgJ+97BMXvyeBo6&#10;0sXEEuwPgrYS5ow3VCAicVGx64eWFbBemX2wdSERSekyVVQNKhfQ18G0PX9o0g6N+cFeLKaPSmEY&#10;Eo8innErJeGL15bY9WvqbEPZpFUj1xhSid8BYkWcoEBRxDga4fFWhY6iF6fl/+zlEW4XzbvRMqe1&#10;1OxMnhXGcQLoh529nWU60DNkPxMk6ybVQNLZULATohrVEj5mH4Ih7UZ0q5/tqrAnDgwDKhummlCB&#10;UEcJuNZy64df4YU7um1VPWxqKyvtumXLbBmTDSW5AeRTGDvCWf/WNfX2ISRLHz0Ut0cODNi+ATAh&#10;Qca/kuXWy/jj0219dnHLlF2KyMx1q5YynNaFox7zSE8IOD0Rn/l4iDmt1hlf7ANs5MqV7jaokoib&#10;nT9HGNNaXTRmv/3uZfZ7dw/bS4g8zHDeMuhM//Mznbb13RW2MgwuWeYWCtgNv9hkh/6Y9gCsUgWM&#10;zs3sftKm9uyz7MVX0DeVqC9Oie+qFpVajXIXYKcWMj86w/ecVYpjauO6C+3r//GUxcZk7wQGnfv6&#10;yzFrzEjJmDsDHJIANj+cJlA7XmmdAIJzKMH5GOENSEGPPZfAlvsALQbEaUFi4fcdtLqWpF24Mmsb&#10;t4Rt05Zia2hgOgF7Fgi/4pSlxEamlVILLkhbNks/X/t+ZWuEMa5hyEwa7bkXnrFLtmbsUz8ZtFve&#10;XWY7dmbs9q8O2LY9VXyut7/kH0UxfaorA04ioqAWmwM6xYYiqPwB/PQx2326toRUHlWNTkJfnaWV&#10;GCEJHTg43jT7/jhouKQkkDAtchGVt4Rwk5PRFzpVBjlrQDIsVAgC/wKISvjCC5g96+aEvvPjoN2D&#10;cWMMcv4qVcp6aIMiiw3iPDPOWMhLg7brFeag6SXfeNMS+9hPnW+1NRBkBLp4GBrl4cGKrxsAUNfx&#10;BvvCH+wjuocLd2YDrWu18PWw8t9V5A4u5Zxj9pw3q7OnRGjUmroqa13WyL0OuYf22kufcXactCJS&#10;gfrC/EoCjtO4WhHgpu23fdWaEK7PsenGimas4IKg1V1O7wVUsohrJgKN9pUnh+wIGXScIEfZU6lv&#10;wH7rfYirVx6lXAvxBgZecV8Y9KpjszrpaznBojMAJBbONObfyZFz5LNlESvgCBPhWhxxrT11YMq+&#10;9GSH7Y9VgJtgbIx9FGCcrARgxoZFPfapq0vhTs5YHQc5wt/5iLJj9JIOZpdbR7zYvnzffnuii0ge&#10;AgQJx2eCrCd7pTLWY0v8/faBK9barZvBR8CtXUY5uIgKjio27n6cs3s16nZ1k/wfTyim6S8Vgc8u&#10;ivseJ/UlXhPbnbRvTg76Tm6ZvObv3YnKv/OsA5ldM1Wb+O88MPLEx5/u0TkjnI8oHKo45WQhy/nb&#10;dy4etMuhguyEke+72yftvhfbAc7Vsf5oXoeX2SB64i89PWVffrIT2tOgvffKDbaFEcgCUN8lqaNW&#10;SqbeAir+xvOabWdP1G5/bL/tHhgDEd9gx3KN1tOVtO/3Tdk/PNlmP3VRvb1nVbm1YFzDCqL47rAa&#10;LPiWmssbhk8mN3JzuqrEOfODS52wTVUV9pNXIJpxzwFG15drUBSVspD9y1OH7XfeVU8L4Bj2atQK&#10;Li+3qheyNvAotLBTQWQ9ETz57t229YJLbYAKjORcZwM84YtcVjuXG31Tr81Pt2ivglfZvHUNgC44&#10;+WEIlBLdXC9v1NRjvvMuBVs6IJOOeEpYljDTBGF63eECQF4kBK7gE9hu0aJD9oEPVtpNN1day2LO&#10;s+hhQx38m/rNahkJFKtxQm9yRqyR7jg6ALTXjmhozNmiJaO2Z3+1PfhQzH7hU0vRkX7KqpjQurK8&#10;lsTjAnvpN5n59gNY43TSTD2tpxMI1WnlSdaWTLp9KmHLxQvCZ54O1aTgMkAFUqpWckFB2Bkz48wE&#10;568g/059mrnmDpDNYjUR7Zj4QU/7yPNZovpnzJf2MkAeB7UWcL3GuT6e079esl6yBULaahZGc3Lq&#10;TXgCBVI+glBfYzOUR4IZyt+TiN4HN9ttdw7a3d+DdHBlzDZvbkYPVPxhMzYyGrDd2xnYomcyM3MN&#10;DhsYPvSgkrBbuGv2MWjDxaEmfT8RtBjMvGnVc3WlBdZiGUNJRaFUOphZ7Xr+Uatq24v8HUh8CBdG&#10;lw/Y5p9FlKEozgZHbByQxD1HQnZPW4hZYLhyqZaU0IP8xYszdlkVIyKUbfXAVW3wu7I2Ibwc9Dm8&#10;pBCkjD0gwn0WPIOizI7jCfvTBw7Y9lgpM4rnWQr0cWGWSkFBB/zYAbt2VdIubiywsumjFp2Wbnmh&#10;jdCuGSAoeXSfz+4+Om3bBqgWQWPpAkMFiayPDIDmuJfTi7tqaTMlujH7/iusiYJbHFJafPZ5FSen&#10;O3zSBji5kpIHcHqrdrKV/cFiy5vZQN6RPeWlYPzV69UbmAWueLd10o0pi3DBuxdAeHGArJ5QFap2&#10;UdqDO9xfVmcXXLnSth0Zs95enbEiN42dACk/xc93H5yw25H2vLo1YzesqLNrGDdqog1Qn+q2Svp3&#10;i6vK7PoPk8V0Z+3JI0P2UFvCjsXLbRK+8RHCgd9/atDaeyfsC9dDiwrpSQyg2rl20Kfb+lLfU7Zb&#10;ED9u71661I4TBP/9C8dspHAJBdlyu61tzNa3F9t7l2pvUoIt7LEKmMm6ttN6mmIyBaBT8YE9Nvrw&#10;dy1689WCMXmsfCy7JiU8oNHZOnizgaYrCzltgWce3+V4BhYySEiJQ8FREMMVQOWzvKTDKhr22fot&#10;03b51nI4wRO2cnUh3/0ovvYQ41dweBRovhx7S4vNzXFrjVw1lN9ZHzlBZeuqAanvLaySH9rcm9+9&#10;1g4BUhwdvtBuvytrN71/tZWVUMGgVL71MpS1yrssMQ1glDOtMcrTgSAUbKQ1IqmTQKV2CFsyjWBU&#10;QRoZ3dNeWs984um4AEiMBqeVTbqLyQ4QkoCnQjPiVlXEodLJGbI7ZSkao+GHZygNj3Hg4iC4qYl6&#10;C7JAl0QrdB9+CBj8LKzIDPz0x6BB82bLNIBHbSAtZi7KJEGChTQEIM44zmy1PcwU7tnG6IoWlH5f&#10;klKmL4cCD7+78j1iDr4AOtNJ+q0LdVH21xoG4Vr2wY982ZVbuJ8xhwTMnMPREI2O5RzXbQFgm6yV&#10;AFzY++j9tn560iLM7h6viln9dfzb8iGIXdTjClgPQMJ/eLzfjufWsM4EYPzMebUJ+8QG1KhyQ8RJ&#10;ZIdEzSnGigJ4f8lNnutL4C0nzuLiBAH1EKtAp3eAMxAHuFWeHLQlRfBjbyqwm7cssmbQyQ2x43B8&#10;kG1Tuh9FtWnPZIXd9QSjZG0D1k0ZbThAf5kKUQEjNAEOmvpdKZSpkjjrKfbc85RiX+yTNCI0mMyv&#10;6u9FJiFVLJXZNWOtc5Fx+unedXJye7KzPm0C7Czfqxnwa5PmV83iD7/XD/+M9xlnigRO3OVJj/Mk&#10;x+1qWLNGWtn4q54hk250bZQIM5uZwFF69hC9iCSGMTXpG4vbPKh+NlngNIQ305zxb3VF7Z72IVtb&#10;krZbV9fZe9cGGV8bZVwJN5yhl1gXtKtryuzTl7TYvYxzPbi3x3YB7FOFasumjWSde0WG4NjezmkU&#10;fMbNT1lUI1KM9lUnOu2nt26wnZ2wyfUrsCiz4cL19tXnjoJ8X8R8PNl1eMrCGwK2hDM59jXaJ8lK&#10;a50esz3f/optvHSzpStR0CIQSin7Ij0PumegTb9w9vf0X2e2goI9wRkJY+MLMqOb9pQDF+ryMxYV&#10;pJUZiHbYJz6WsWsv67X166luFUFHnd5Pb5jvS6XLzWEnsLeMSom22Mdcc0DTOPmZUp+0BhwhEn5E&#10;AY0jOZFKmdeKywFafOeVi+0f/qbDxmdW2F9/8Yh974EZ++ynW6EZBTseOW43XAdl652w8ev7qYV3&#10;6ha0U14UM6UXD0etnaBhGv7yyonh05Y41INWdu8qw+L5pzI83uPKxe4KYrfjTNJbCk7hMAZcpW31&#10;BQSnP3VQ5v29vv80VI3tKB2NU9P3O6u4cBsEwTULRSh/RQ7b0kV6f+JjygbdnfRRxxfTuEeLldlT&#10;97mUGlX6F4WhGn3qVedyksuEsYlSTE7ZHYFHhswxxzydk40XSX8SKcCF21PukEgIIkX/dst5iynJ&#10;eETwZ4lz4rRnIyRnyvpMM8pTESNCf+kpKzhy1FF85hhNSNaO2+LLawhaujnsmgeut9v3ZO3wFJkz&#10;EnuSFG2NdNpvvGsxM64H+ZoEQxheFTfUlxaqM8PGPNfzzp7jyEfOfGGghdZcmrV3rs7YssFuu2FV&#10;qV25CDQ2dIIBdGN9yDbGcg3WxT55rDNt9x4Ysr19ozY8SSUBYggBIBVtI/HhMAox9nsWR+vH2OqQ&#10;O14h1lWIbPX4B4JV3IFHQqMerXTQc+KuVu9MylWnuE5LOnGmdOR0/zaPnzld5nW6+3JVrXyF+1VL&#10;5RntLH20FFlAUqVEWjoZjGUIg5OijYRaOAbU004W22BC7StaDdHYBP+OnOV0le17adhu38H869Kw&#10;XcNM9Ib6oNVIBYqfbbbj9onzKu3dG1ttB2pch4512zW1YgeccMYvQP/37XoFRH4jPA2l+AABWx16&#10;4J++tNXab3vF2kNrbYaAbg9TNN98PmY/u7XOyuidZkk86m6ush7WJHyg1IriKSsb7rGpZ1+wshtv&#10;wBGIdMejI/Xai2cnhRbG2gkZOU1oZF3KgvR8l9or20awCwtnTINQcgYyjFBB6LNkEUyMW7ZxDoeg&#10;AwWMKZkFevgqWaus7mMqx3C0UpT2SWCE9pLTmOYWk8w1B5i4SCkRQ9O7tweK26KkVZf2M1U7qV1r&#10;NeBFli9N2PYDGYulNtiR/ZV2923b7NLLqlDMGrJLz19id9xNeZ0Z7Kzmok+z0dyYFLZQPeUUzrqb&#10;DLoP4anmWdWvU/6c1tNjKPNzLgL4peBEvDQ7+qDPX3F9fpWZvYoPCcygWVEOEXWT7OswaSnTnnTj&#10;VcyogUqMEPFqFnmhrgjk6CuXHbJf/fwi27JOhUVlamV2GIbO79510O69r8PGZs6nxFPBwouWk14y&#10;5S85yUy+/zNbnJNDVs6v7McrbwCaEjWdnjSKKQt1ORUhF13Rm9myigAjQbYA4lBlloWs/8zxhgt4&#10;TjF6xdMFWWuZHAcV+mVrmhQIp9BGmXNuvYXnt1i3zVgbvdVj6aX2jf19/DtjU5QPo4wc/cR5Pju/&#10;qB2nBJiBYEmOSKxGQn/r5+SAxNhzLi85AJSMHVOYHEEYhZvyRId95uJK9g40eoi8F0Fqw1fkBLEn&#10;4gE7ONltDz3fZe2xchSkimxVOfukatx29CUppVZybFIAxYaYYWYtKOt7IBbx6/LdHdkJmbUzWDnr&#10;Lyp3YCVJPXolYgFqNBojE3rq8r+jzT6Hl4cT+OFLDvqUTlr9dGc28k4hz5ynP4eUOTtOMlE3MgsM&#10;tWoAVjl09DiKcWRMVUWI0YpiTC3UYq8wdjTDHHVBqt+amXRpLk5S8EXla3zcHns6bv11abtmM8ID&#10;JQRJGOAwwW4ULv5G5sk/uFLzsm2src61OoPnbkrg9R6fJhiyQvQGMb4EjYWA4y6uKwMBH7X/s22c&#10;qREkKqlS/cv2Ybtg/Uq7kApCYZLAfvmMld8QtokD40wBFFBVSNnEE89ZzeVXWCFo+biLrryw1Cl9&#10;nQ0f7eaCZgNhEh3O2I03X2WvbP82d3HqIPT11ueU+0/KYQRdyAzZY48ctg++u46vB6c5QEwncOPY&#10;x6jOiIYUFSmXiYbG+d07Zzp+mj72+5utrWOpPfdSgd1/T4f190zbFZf57b//zir200tOTc8feNnW&#10;Uxl8+QAjlEytGAI/17y7ic/aSfF1xjZuKLOS4jZUXBdbnB6x34mn/PClEneG1qtYy3zQWw9ReZvm&#10;uTm6/9Occ88tKLDhZ8R8RjIVSfojyalulXb7gzmVXunHBtKjGBvFE+5xv7bvdNK9ZMWH6jZGFPIK&#10;iEqc5Itgs5o/nvujcGhRys45lD/SeTGLKJH41rUj9id/ehnanQ/RV+giaxHaL2vr14RsyYpFdv4l&#10;K+1//589NjSFihJlHiH60hofU+QkdiRRubk+g5Ss9PWJsHl2wvaq3BtUKYIsakEvZRe8d4YsYt36&#10;pYhwiCNZghMi75jH4izQzYlXVsCwLBHa8M6XraRvzAOMcQiSLWSUV2v2F75zNtgUYLAvQ83YM4OI&#10;A2tZALhlKcQl79tYioHocuAo8e+K6lX7xXvmlIyEcHi1MrNAdz7Ht5HtmM2i9dDZ7MU850LEDDTb&#10;L23WuOvZCXXOLzhyV5YHbNmNZDfK8pipRy8N0OMi+8R/HLVJ0LZSLFpeOGx/+u411pLoduN4Akd6&#10;l2hDcUhk1epIl6IDLBIUjVvo39L0oZISfXFzkKd2IGrfu7M7a1y5P/fTZ8PYnvQ5Dj0up5wvf5/s&#10;nF3N7EQpWy+aBVS6Wlr+5ik/4oBF75pye03tJelSMxjEWieYOQ9RBs0R3E1Rjh72VdvP//VLtiO4&#10;wnFa30RP8XOXRGnBKNArIfhjxIWnEUT5Supn7mPIPsmHHJuYD8a7MDzwwsGIwCMspopzGASfeaeq&#10;/SdFNKHfvQmD0nSHffj8UrvteMp2TrL3aMP1JZrszt2w1V1aZVGoU1OUZesuqbLuryFVOqBKVtwm&#10;j7bbzL5XzHfJZTh7iYtIJOIsTkrkN6on/UlwhA1Yu24FqoMRmxzxiruvvV5ts8zlNKfRRzewTXGC&#10;4e07y21gsNmam49iu2nJ4gt8DpCGtxKnuaJM2gAxFAnDogz1jblDlU0XW/uRqH3ml/dbz/gay6Qu&#10;Yi9F7SVs4PBEodVBOqTqqh8w8ZatG+3fb6cUDqB3ywVddunl9P419UMwOjQ0YNEItKwTEomRTzn1&#10;N1FiqOBd4bhsAMS31pdUZUm6DB73gSNMyjOvOZYz4b1w6k7ylwqEvpU/EShIjgyX8Z/9gMQKxmK9&#10;CKQ7QXWBm+Tu9YMqFf7wnfjypUzNfR6l953gsImCThtsPvmzDGrQ0asBnad3K5KLbPpp+83fbLXS&#10;ooc4hDA2yeCJQIUF0GB7UaDNrrraZ+/e2WL/fpvo24iuEFEPM5+rkndG6jPK8BgYT4NWFnglCLOP&#10;VGnSlMVnYC5SzyInsVz61gt1SYErg4Gub6iwxiYiMcZsxOHqbNs5NB5CcStQqGcON/nMc/S0REQR&#10;JpvssdoLGMhnZjdDsCKFnmOAo777yjCODOfj9Ghn7Bevq7WVILt9oA1VwndkETqI+k7OVmvLLSTY&#10;bv5PxMvi86NN+bcRg5zuEdKsPButjoE31lFEaSPBPJhf/WIylIwDIfbhHKQV7lUKNOpS5+uzSsqt&#10;Ap1QZDv9DWpNfvBZn8HZSnrdsbrl31LHTk7bY3qb/zrM7Sc9JTHvlxfqzwLDPBIF9ckEfvmB7/2D&#10;93dyhfPkqiv/ncSwCuUsootSNmQRQfVYBJwJamYJxjSD7LNqZs7DrLHUf1wmdJyjTXsAAQAASURB&#10;VGJ/vbqmCon0yxkb3pdZjpPZdef2tc/iq2VbI8IjeIvLPoxZI7O7P7Vlub3yEKsOCUkAO/jgzm77&#10;1IX1ZMhjTAKUWAQ97oIrUJK7B7R8fAoCnCkbevA7Fjp/K++Dyh97dpL963Mzumdjw6geKR/hIia3&#10;Z4pLi6xhEQC+kfH8ip4UbcrxuPMwt3tTCJzyDbrgbibZbPsOMzPeqCRNtM3q5+Po4o0AlNWAIsAZ&#10;Xmv3PIGq2Goc7GZRKss2TVhpLaRDxYzqjaK6R1aby/DfcHb3HMlYUwX1DGxchOTw0gsWWUG0j1Hs&#10;nLXWRqyqmLPOSR+fWmJ/+n932XDftTjscq/iqsrrKS6NShXPgMlC0ENjp2narIOMCk5jVwtI1kL4&#10;SflVVRvFs+HaMiSnSfBQmrLxo8SYoO8YyoSL/dOa51IPOlc+2X+0O883+upBPT0skJyCqClJWXsy&#10;JYaVPE3b3Nb/xNdLawyKsW71DIRWDAXb7KMfjVrzyr0WRCwjyfgOfps+gygjWRgYwXKKRiCb/+in&#10;Ku2Bh7ttpL/A1m9ut/M3d9rKlUuZfxOQzWdDA73M0g3xACWD6Y1PzWRW2PceGbTEVAtfXsjShbuS&#10;0q0ki7z4skstKO1Gl60r45jn4izQrSU1gsLmKKKH1b37RTiA4dvWrxKzxku5T1ibkmyHGfKT778Y&#10;h2e5zAnJh5liPZ9xg8uWgpakNC7bLX3ohes0LdAX/E/8NgH6+c4R532fl2HJpnkZwlt9zdbKZh3x&#10;KQETeRs7m12fLRrSt/q7vx3e/ypaJ1tr+uylocU2g1rcCLzRdz0zZL90BYFhAsddkLMNt9bZnkeP&#10;8OcSN3LVte+I1fX0WGCJJleEB6IaNEsq81Z/KVdaUe9XCRyBOcYgRXJ0wYUgoXc+7UUfJ37N3szc&#10;7Z8bO3J4IrAKgWp0ncEcXEU7k0RAuumqxLQdq7HvPBS1XQdSdvCVNhxboX3og7D+ra8nfhhCd4G2&#10;QCFUz1uq7PAx/Iz0HVDI8tGT3rlzAG3rQpI2etccM3+o3TZsLrGXngvaK/sCNh6Hbcxfa1/5utmO&#10;/SsJIhFtUhILyPZ0l/yLIxoSM5/OMNWdfkatZuBhF5GuSxzyYbD3HhLwyIcu+aDedRD4l8RI/yJ+&#10;2w0HfSSZmvYnGfkOu5k0NwN9+nhHh1Ml5RF6TP0grFLFZKrcdF6xdc7bI0NG5kdODYktHGbUKku7&#10;7Bd+ttiKQ7sB8dDHkhQZfc+A6v5E1jkMmmA7vsyg1VV0ETEBxlkfsN/5A/DblCr8gc68YfNgPBpM&#10;T4koXZsKOs9RpBKffvYpEHuNlmNEzGMzWZhLwDo/6O1Lr9gEzae6jvmawtmbgTjlF5FgWwWlsNGn&#10;n2CucthCaDpnSqhcrCyw8k1IrKkcxK9hUMuP7I5TNoQ5h3UpQnz8PUgC1jCjGqR0pJGOH18LuwJe&#10;OTxv0/K/vwrCWtjPOvW7zZYlVcY+6RWnrFQq6Jy7sT0b3+I/62e0+LvtExeW2OF7pm0wUkRIXGf3&#10;7tltH7qiwCT9kEP8p2BlvxVtJNN6LOwAm8Wj4JK3MQfc0moTjASq0iPsgxu9esuv2RZHfn5Z1Upa&#10;ZavX4sDU4pLjdqAnvU6R3cmllDd+c3JymiYJ4Gcy4Ix2ANafSTZaUXTICfCodNeFIOHXvoEiX+IG&#10;ui4aY8vZ9l0vkECC6Ja4BkxsBQJ5XVZp99yHWmGMFiijU2n8wd490zaZrLByhICYa/Okja9cZTue&#10;T+LMK6y7r9QSM1Ec9HEw1Jt4f4IgtfbInmcVAX/w24jO0xX+1T6lNCaJzknK9DMksyXgeNzElHPA&#10;3hkSqa+LzfPLNBva6PxPdvVJxlEUwNFEbjoZEEWZIhaX9Z1hHVXqSjvFjlIbC4OOkyiCS9ff+OK/&#10;5pXiyFZ5hkUVTdsVVzKTivZwGNnDMGMrgsMrispIWJvydSowyCKPUJ7mIZBxb92Usv/yXxiDCT3H&#10;navP7P1yilcii1AnINxt0dA+iEsOWkfbyxafElWc9EtFvL+AF6tf01BkjYuLKW/A++xKpHocb30m&#10;dKZvoQdfMjkJ8cETgE8kVM4zZOi/6roa9F3RXGWN0iAmnzucs+OTKjsWAHSI21K0X69elIbaEb1f&#10;bSLAOIGzoL61gE9kbm/l9vBZjkI0nqYxOFFt5uk29eezkT173/YkA5onenFMeJriyP9yTBua5XYz&#10;0HNb0h+/+swrUAho8V1L0ra+grFPTQsQLffCePcQwxIxDLvq9/HwoJVeECYTw/5h48p5CEkcdDkl&#10;b42vuMTqbPjm2a9ycsLh5oqTVt9Y5lp7nu6xgr1ZdzM/xyAmSTc+K+AqTrG9p9K6+2sd/XI4CeIj&#10;lbBLLmywUoCvfjgbxNw4A6Zk/1EEWEbwJexZtWQCIOfPOy9qNZWw+mkOGv+VxNYdOMxY5dRSbldJ&#10;KYEADv2aywusGAcezzTaffetsC98YcqmYusc70YOQhxHI+0Akqe+hNaXsxW3vatEgUEZ5N6HkHKG&#10;g9E55JMzaJ0zl0HPZs9qLDmPTXI3Pk0TXg46HUiNdCEywZuLHMTz6F6p+3RXSuVjwBxjkukCoKHZ&#10;U9fknscVENGFhC30iaFDgL9wzDT5XYkPJhloRWw6vdim4++ysfjVdG5aAA4w2kOtXsQEWzdlrbHx&#10;MP1FjxI0Rzae0ziVfgdAkIORJsdD8qKOsB2n1JFIEJvq3hew/+y+OgatdRkqUIL9u6aieibybOfW&#10;QQtXa8e7LNKt+WVmwsNslvKENVyar13Sg4n5muxrTw/aMGNVIRDfRbExu3VrI3KI8NtCV5lmZECU&#10;oeJg//G1cCug7r0DVuV/ZaTF7ljt5nee5nxn+faLBEXS9MZSBK0JnrV+JenZpVCVEypeLSOPKGF+&#10;BnfO9/Uj8gNZ0qW6BGp968FIIDMpYNwEMrqPt1XaBGN9ujIQANVeWGjjhROMtmIW+ZksIjdFI8MO&#10;VxECNCWaybNyuRRQTvhVYJpqhWXlxbYEwh7NUYiF8ASBzckB4BxuUGV7BR7CtsgnDk/U2bZtcnHM&#10;wCvt4QOClKU3bUHr2d/JBBJo+MiIzSCF++xTjOLK8aKCJpR/JDoMaJe+fxiMkhgoKYUPjxfa/gOA&#10;Y0UoRMartLShImarljMqiFMVYcnh9lYSOcCNJIkandKJFJHX6S5hJxydr8hKeHGa+5+GLGlIFMQi&#10;OWLpVDGbzaAd5iPvoGdPlT5DGXRuOqFoRy49Mj0+nEIOc5btyCGKzrCUOEKMSIw+QIxShsoqTolk&#10;vg6aByCAjg9CkkDRYVuzWQVZHgqzqXFRpkGr+Nf/MA2lW7/deuuwffGLNPtnrgJsQknH32tr1gMu&#10;CxygBAswgIUNUhJxv+ixe39Whq+ehQhKauxYFzO7Vk2jngWMjM9hy7z+SzMAYFasanWC4kK7O8CN&#10;W/lza9S0wUYOEcRMcV8YXI1cVS5DYq1mjDWhD4/X3TeQtL1TAOiKdMSS1lgctstW1gNuINhgb4h8&#10;w5Xsz5IdeP3V/n/jFVnEWfQrrV8Qd2Tyf/ZmI8/e5fiPHMlKBOdcQJtDTpoZZs65xlWcX/7xs1/w&#10;BzKDJQ8BFrpgqc9qQQhHUfzC89i+nhI7NkaZVoA5EphgLbSy6yoc+UuCCmEp/PnHXmY2GF+pzO10&#10;ZdcFv2HnmNVLzYPE5HRwyBkwLldddaEjk9LEisCkbybIFNJFDlpVUfWjk5BMPfb4UYszWy9dcI2t&#10;ZZAjXb2ZdmdglExZ0xRkyKml9vj36TMDoFPwo3FgHwnIWlp15kdhKgUYj5G2GchNHnmkk/MGkFiC&#10;7nhWPYeNG/Ab1NBHEyDIaaWKKCTK7HWIpE4YqCzvdbrLJf2ql7ryvGQ5uXv60GNMHMhPOppuJaKu&#10;reVVGE54hhNZtNcVmB5BW5MrmPMVZivGQ74gX3oKpY8okns5YN+a51JG/YOXRiUmC0vt2ZTKz5Sj&#10;Y1IHQusDj+fQwnO8RFoQg3VJ4xjvWF9qrSWDlBtizMCBXAyX29OPVNnt36y3WHIjgOi4fe1ro6Dv&#10;pu0nfhKVIPrNQZiLsrw2Hk6AaMQZu++upqo2klcqFNWi5rqnck328k5FKMUgvjuJXnA+UBDO7/KW&#10;1vG8SkOb988EQRFuWO1K9hKYzwEq8OQW5/cJc/0pjVMleI6au9XBVbabIqsvoOc8uZfDDKo8iqh5&#10;orzPMtdzAHiGmiCP01/5HtzHA8UZK0EYIgmf9HnNw7a0CLo9cABBHHYhhAEZacHmaQvnem9v29dr&#10;5E4CKWqhcDKSIQyCqlOne2YOBSIyBBfrutKvd4kIR8Yyr1ymn8dGxQiIAjAeBYjkx4imi2gRROmN&#10;pVOFKGO12OMDpba9O2WvDE0i3JKy9Wgmb6zK2juW+a0h084eT1ByY8QDeUz1saRRm0Q1SyM3fkp9&#10;7pzPJtx8dAZ0viPgx9g4tH2etFnPjYluBxYUn7FG0HI4Ao0rTRdV2pHwYvve3oS1jxVZ+1HGehBl&#10;WL7IZ2sb4nbR4kKriqFZDJNaiLnmnNTgHDMBQB6dM9YgQ6AnDgUF2/qz9HsD/B5OM8oowZT5jHi8&#10;bTfNwt1YqZuzS9u68qRdUnHcHhhiPLOoxEZH+uyhY004likrTk7aVPmYNb7Hb10vUs2A1jQCMCuz&#10;+xULXz9q3XVFVjKN4zoLWbT63V47c9aukfi4vQ4Z7uYaK6kOg3gW+likTXkt+HnU36Pss0wOIimC&#10;xKD1WdFMrR3czeTQcLUtrx/GiY4DaQ3ZBSvG7Ku5Y4Bem8mtkYNlcuf5AyHrm4B9rQHwcyzBxECf&#10;bVlZwd5tAy+1kTYpcpQgj3e/tMwmhpAFrWTEFOxQzkemvXYdnPCDNjFTzv1HnQeRPLHm9529l7jO&#10;aS4HXsNwFCRKbZJ57YJsPzP+Zoejq+3iwF5bmoNohsAX+gUmQyCMYqRTErhhggZdKakwcgnsFm8f&#10;E/m3qD7pNGnAGqDXrJ7DmfJn6dznwoU4JMrSp1C7muvWlbKPsm8/vZjFi+DTFZ8zO8CPUk2Q0vaz&#10;j9J3ia/ljDdjXJAJg+3ssSe+Zu//WIixBYmYa4hKnmiRDYy3OB3moIPl0XuOijxdqlxkzUR0w9A4&#10;Do0wToRSCumzi0wtCN3nm73yTri2vspq66p5NyghMY7zU8Sa/83IZyhGcqGJK4R4/cVwArK47uOM&#10;dSjcTdgka72iEcEIOSPWOkEpre0YByINOIwoCwZZ27iEqBExCRF+eBHGSc2S+d/if/qf9MYVZ8FS&#10;eYUb13PTKJGidD11j1lMhizCfsyI+pNqTnkSVTac1mBosd3Vbvbtl3ttzyBtHCL66UCFYxx7uX8K&#10;ooIpayqMwZpVYx8W9WWkHynVEe95aqyRqoYbDkDGzvW1FJ0LUhOGC0A0vK6Mph6ymKY0g0nZUaIB&#10;Yn2TEWdvZhhPSUAydCSKQtfLI3b3rnZrj6NVDIeA5uWDjKM82U7Axs+tKumzD19QZDdsMKhbmInQ&#10;FJviFH2m41qUT/aCelcB5a9UmtS/p8hGZoVB/tM//LfiCzgbqhpFzK68aJk9dt+4TSI1mSkotad3&#10;H7KfXxuxMhKWAAtbuaLMOkpHLTKSdLrru1/ZaxvQcfeDK3k7FDei0ZDV1FTa+BCtRQnOuK0x31aN&#10;ty4iuMlyhqQKNjVVaJ2o0S2r1/lifxNkLl9dbKXV4zbWS0V16jw+jcqwb4298lKfNV5Dv1oTUQSr&#10;y9cGrKZ51Ma6jnEWxW8Qse7uSTsIz/76mlWCTdvYyDLr7C22GSRgg1QqxF49p0vZev4bewG+N5g4&#10;ODZpM+VQHimJU7U5vyZnytvgJ3GRQDAx0lELsXjET9nTzZjljfxrCPJPusssvNLj1PfH4gK1qDfl&#10;me95Vrj5SWbCeJNQEOL8K1EtIdIQz64YVdLTK63tENF6iKiSOeagoVJCP7SyhrnnQDfPj+wXgyKi&#10;iP07m+xzv8Y0JRs2gNMO05xZvaYFhwm1AaQJPmbNegjt+gaQCHSrGHf92Pklt3mHdWJd5PhQQqov&#10;AwuvNp1IFCi5zPUBz2k3nOrFymDUKmTKjv9Q4BJBUSnd0W65QbRQcdRO1wJO7fJavjuja2ms51C2&#10;ydpZzhzygJLMq2XWb0MdM5YpEJP0+5WhefOxKjtpy81v1d7013sbvIFXClZAKf5xZRGeRKP2v4B1&#10;YhMQQYkHBsHwAlZUe0CkLhGwEOMohH3h8bh9+SCcu6F1UKkq89TLFVRyiFHQUgsaYj87vD9mzxza&#10;Z//8gSZbGm5zjjdO9lQsp88HiplKPywgjWhukzhLyVGE2H+6p4z6x7yZ5oY9wAwOVCaDsz4DvWYP&#10;RA6/8r0J293BnyMbmMGUShecxbB1+QC2ZIjkRwBiDk6m7egDe+zwYMY+/Y5Wa/V1uWBBe0JZg19E&#10;LOwT5jddu8sFhQoUVKAkC9Hc6o/ynjnjtlWSgA0LExRfBDta9YPtNsx5nMJItY0FrGMc/oJikhiU&#10;mvxUVgrXUgV5FkpIovByMTkePGglDY2s8+kpKM/WsQmibrViZau17d91Uok7X2maawihxrMCPkrK&#10;PpWqCSrDoWW2e8ceu+6yAtaDqhd7v6C42y6+qtmOfn2SxKyJEHQCjFHItr8E+O5GKoDwO6haFS4q&#10;svMuoFLUM4iPWcTfsY6cj/ufLLaHnxi2tj0T1nagk+kegHmcywQjbm6Wek6XrIOnxuX5T1UcmXsO&#10;RR1NcAZmRq9sn5ei0ktOZ0rT0knGQcfHxqv8lK2daJS7mTOXZDPU1KcDJTbDxhJZuzPYrq48P6Ot&#10;rEHkElWVyLzXKcqHWITSXZZSQEdX2Do6RazPQ2JeWiXbbDBmG7Y08jCO8Zn0UcVznGmw797tZ+Zs&#10;rWJ6p7AkIvWnX5TUGMU4qOBy9LjTlDaymUUYKBi+oH00gGJGeXxul2eAvIzSmwVEasGRqFx2+WYC&#10;A6/vkcExnqjrKZya3/LM6dZU4nK8v8pc1MLkoRYQJcT3H0A7l1IKz2kc4F3lRfBul4EHpQyTopfz&#10;zNGUjdBj8SNIKy6bDRQBVpbBs5shsHEbw8vGTjBKzTcontO3eXu+WIdPLGzerAO/tCcFNcBpu4kD&#10;nnWaHqHEMrzas2hBQehibyaZq/zic2n76r4KmwCUVwi/cgynKVKDoIyRmO44V1DmO9q/mWTUXsgs&#10;sf9652H7w5uqrbWYETkcsD5LLlcBQo6Stys5st8CaAoHnf6013JRgBbK0gKSpKruL0+DGONsHU3V&#10;2h/dvtteGr8AcI10dil7BwARql3DyGOAapU/NGYp9sQ0TEhdoUX25V3dEPMV2q9eSjkxPQj9pqoD&#10;UpSTehA3QXktjdFjxpCfF+90BopKL2AUz8GPrx9eAe0XXRFaI5WMiW5sCtox2MWmqIaMZGupsIzb&#10;BUVoRYNQzkRjVgDN6czzjA/5iq2Q9oS/txspxilLRAH9nkO2QvclSHqWLEVZMPM8QDYc3WzkOg97&#10;gXt0jJCq+mhc1kdve3qmyHbthJ1hqtZKo9KEFgFVv11+1Sq7685hBJEIHLHt0mLYsw/GupmL8Q29&#10;1tdZZq/sDNnxDsrWYDw8m4//ItD96ldYeyUmqRWcJXAg7N+kzqQquXMERLpKrnK1fEnftT2lTkWw&#10;0UcLWJiOHJVqVdccNbUqTafxC75ppNtkPXzMTPkd+7gOkUe77vQ+TvODGTLoEWrmCX0RvkM4H2XM&#10;N4N2zGUc5uYGynqNEuogMhIRPLbtQNsut0iF/DmXWYzxIcOOTtqmzeqDCOwlWjdGDjLr7PFnRiin&#10;4cgBCxBXYezoKVKs1fcQYaVKfeqFad5aWqM++tBGSdfIzOd2KTzSg/BG0mQqc9xLUWEIsfCVrKEA&#10;boDe6AO+ibLC3G4p/2ohDEOkyD48RkKc0GyAUvqafYeZYyYC15x2PAIAbH0FDmCINfZZjPG2Fyhl&#10;xvz0Q2hc+znsly1FgcWn8SsRr3jZs8eGLsYiFx7+yF4uLpYhdOeDY0Y1yVfAuKFyIC0Nhz5CeqO1&#10;UuaaI4IO4SAnYBp4crzO/gGChJFQKz3ENCXvcZsqbGZtAcHwP+dS1cfCIFWlIemBJ2sqVGePjMXt&#10;X3eN2u9d34z62DFXMfJK1hq7gRUO1G+OcrUvNwHLHp/KyZ/yU+qjx1yWYliUapQMnIyd0LEzwVq7&#10;c/u4PTNZQ9mtkv06zl4RzzgHmvPhS1fQF4MJL40RjEI5iVpRgqx7AFWqf9uGcMHSRru2lmyO3qCw&#10;HqBR3J7P0k4aCZItcNbK+Zkylflpkzh2NIlF/Pg6hYcGdISxk6BNBVSxGxqL7cEuZnSxTzM8mz3D&#10;ZIQr4YGnl6/plEKEgwaxc0UkF1GCsrFDB20pZ3vsLCQAr/f4qO9Y86JaCjQyurNAqFnQ8dyK8B71&#10;rPAcgkULHyJQcMja2oqsr7/MClt7HdtfhN23ejl4jdoRO67R4XQVcSKJXUfS/uYvCm377j7r6Rln&#10;BrqUtyrmtjS95DGBZUUtnUV0CWpmV48nCMqRcQc0UkV1Sf5jTpfAYbIBJ0bMnDq0ayFOMTIn2tKo&#10;k6N8A5oFk7Gq8ef/vj6YTSSLXC9ZfazZAvoZHrbq6MMxDiWLpVKZ6vvKIee7P3IskqQK164t48bb&#10;WQ85PMY9GDm47tISW/o3JXaw46i98kq/dXZHgdvvs0WLlrsSeAAC/RQGZ+8Bit8TSJNlallnlRCE&#10;NtYdSY4MGlL60RkG/hVZecGHMlotnsa75nk5B60kVXB/kH4FIcS/0ZjOAYpxvYgzj6rN81PP+GPi&#10;21ZxVT0/bZIAhyQ0wWHHQZdyuwqokgD6atbVs1l7HWdyihnCtqEZjKrcCSVtABFrmWkMpXu9CI+N&#10;myYCVLnSIwj40b5cEOv4fLSHyGcjGFIQo5NUpL4/uNjaUAr7qSurbEXJhOOYdrhO2viT4SX2tw/3&#10;2HBwEWcFDnSQ/gOAxvxUh7x5SA+1rff1E8FPAXZxASD4iXi4zh48PGQ/cUHUNkMJKS587d4457Yb&#10;dqQvPTxlJUuX2c1rawCh5WxoMmdPHZi0WGzIPnN5vZXBRe6iKt5Le74/zr3u6bPu0GY+QgIDsn+V&#10;XlCuEUsAM2k5dGUDtJHEse3CAUYXJ4uy9qf3HbYLPrnMqpJdrgedJRCQIRqmdPiPfMfCpha7orXB&#10;NtA7R5STYPoNGKQf1W3lRpYkRyna2aQtr2FaAllU6bZbqJke6X5GdaCjZFRHAVT1sio7iBpbKka1&#10;TLih0SHASLQm3waBc459u2hRg9XWIvGKKIWzw7ryBce5PGLvRwgsJWzktBoYoQU/M8F48AsvT9ii&#10;JfSXhQWhalNemHZOuqsf25upc+29capPt91BRSdwmSWEBxJWQm+qkSrIXuT8lUxJ0S/LvpZUbU6Z&#10;NWc6kFKWPR++RK/E7c2YeSySqlwlaUUNxSRFy3N0+BDvOlPIEqK0nBgaXBL0JQNhqW/kMBBhCVJQ&#10;88/i6ZV6O4Ypsbkoslacj1NOIHg/BSNLFqkzychFMT4FbB4tynwuAVLC9J8XNQEKY+ZWG02CHVG8&#10;gb/0OHPOBlVbwt737nqcSbmK4bDDdJERkiUrqMiU2a5t7TysWj0rN5agBfKJ1UYobRGUiwQlI14e&#10;iNWJjiSnqdlrf/C440ud26WyvgcScv16DlISROXaDQDZVJJxhA6z/NuzZb05NzPmdkv5V4tqTiNT&#10;YUXk/C9NTzQEZV1mFENJBife53A95VTk1bKUt1WqPTyatH2DInRXVhi1Kv+ArQTspvKkZ7BdnuiQ&#10;3G42fd4Rzby+0tvvh3TOcdJwCtlIuN7GGd3b1gaS9PFee348bhWhCltyLGCrAFRp+TS65OOs7OsO&#10;2uE++lAFChKlEc3zAIgSjhM8ugqFVzSXMpbOW0YIUjJlYQDkpPsIAp5vj9smQENpgYZwnOLy7cEQ&#10;feN4wkaPx+2rcBEvaS61I91TjCciAkJ9+cMXFlm5yqPOYKgiErQdx6fs6Ay97ggEQFSTJFzvU4ar&#10;6QeROTA/avSiZUHU/vJnAGOyz1V2TPLzfaDQD3RNgpKVX9F7CAiGqADl+Nt2j9vQgYB9m9LjLWsi&#10;9r6L1lh5wbCVIQ4RliOhnB5wnO5h/uydlx/lTeV02lkCVbOkX761udBqo3Gb4mxmsSfdExHKowVU&#10;tJDJZS8kywieCvkBMIMZKhYxaJrDEAvlxOmwgHKP8zl4Ob5DqCBtDS2lNtArEhUvU1W7Zq7ewZkZ&#10;h4TU7xJA0n9Ql2Ju+dmXu+zdHwSVjT23bD2a0fW2dH2R+Z8WQJPzxD7X3HGaKlKMiqJGv6QZLkCx&#10;B2LMT/iId9+lUlRYRZMorIgDXYo4S9NBGjrnZErznuAjR/k8yyikN2Z2qktnbHY3uyzJfQfxCEyg&#10;yZAJR0l8dH86RxGnDXG6y1mD6UxRMD402SJDHdM8HsoeUtZQSVN/p98lJi0aOR3FDDc+xp+7JjD6&#10;lWRfLIQDv+DgR6MYcZeCz/HiIUYgGNm8aiVELf18J5ypxAukWqJycX6mLBIaIPrAgTvWJUVnrsnq&#10;cvcrrqqkqT9BWWOf7d87auMIuk/NSNu6GidFyUXkD2STMjJZEW/wdz76Df7QKO8xRwftnLO+pyJf&#10;Fp/vHCTCraiBzcY5Mf1PxkwbKu+g51v/n+NSav3jOGiX3XHYffQOJ4b6QeTGKYeFkI/kWTUSIYZR&#10;bWL2LwqSfYJfU2RyGUqzBjvb8jqcRm7QcxnuuetYaFwivynn8Yjn+DXe1i938nYc3P5Ysf07jujJ&#10;g13WNZi1nsIN8CbTTqDU2zEz5BiL3A7AAGsP9wG0imdYZ7d3CBCF+xCg5QfY7GQnJBAQdPrG2keK&#10;yTOUPIuYje2x5DqcNoGn1MQU/Q/PYMCD9ey8GjuM02tDCCAdBFBE1lAyNWaT0qqnJJoFYS4ykiTn&#10;9wmy55kAyFXaSY7Fj0vZhPcf2trePeoSniIrZ52/VN2fhoWva2zM0oxhSRs8g8yk9Nr7pybhcUcg&#10;INJC9h627n2TdufBXXbR8mL7ydURu7iarJ5qjBjw0xpPdGX6H20HLX1hYQkyBMyiIi5jT1TRHjiS&#10;IoNjrHRwImCDCXTtI8cchsBf7beqFp7ZMX6GKZUSxXrDoJzrVCqf78jowhw51wrDrmy9cLXtePE4&#10;9kN7SGoHsiPzSFLy2IUT+AUyafysPf9y2nbteodNHO8mOYvbtoN9dvA4rSKoitW+dBxiZMNJUWtK&#10;6ZCKlU+kJZxdobdd8cuR7rD2rhpGUiMMBnKWAXyRj8Aoh/1MZZYJ8UHNiSBVvBsEQTnxapxGbtJT&#10;qdJZ0iHKhyT6GLZ4DLnbZECiVCkSXc4M91EAD7h+P9Xl1AfjuWhwpHdoUZTDHACB5/GO5T/E9ZUw&#10;JM5AeEZf0T0vBGmK82PxHKBEZ5Ts+XSo79d79CH/lFXXj0KRqd7wmMt+kdjySm3uy3oKWx5a3AtP&#10;fOoB5xUGaKLb8uX7rHXJSivMHMMhNwEsi9mOAxP2wKPbINBiOq6Prl5msyVjy7hXAXhYGO4/y/D7&#10;/C+XSnm+GoDY6jVL5/9WC/STTrozvy+06TQHO94H8l0KYfx3EBGRJEAi1VxdySflt46BGXowAMTU&#10;+SQoqitn7pA5aKGU5xz2LtD3eDu/jRxuApDk3t4imNcmcUbL6d2TUQPaCUNVq3j5qVc6bPLSVqtm&#10;bjjCWk8yI9w/A6AKalynYZtvj+hcna7M5dDWAiAKaELlSgHfpCRVMRZFzEP7YclLwvN7qEfjIASZ&#10;0h4HDBlQP5rIPMOznODw7+lD+nRV1GWveh9CNTp30B2KhlZtoDkHXDh5vmv3UI8r4YUVSDjpv7A9&#10;e4hetQwg0wLxIKNjaOv2hZvt2P5eK5yZts03NXD/KvurF45sp1CfZ33S4W22u06MwQgQpDZSytau&#10;qLUdr0D7SZ85i73tGWFsE/AYs0CuMhgqizg+Akm8qtrSdWi/BVac97b4YlnAbmvXraLl9xhTOAtv&#10;Q8QkNjNxkX3uc23oZmhCp5UgVzzkBKZUnbxwL6/JpvajzpicKmOFTuwC5xsiiMhwNsP4vKBtI8Me&#10;t6Zm9jLEJytX1NumjWvsxe0Zu+9BiE3oW2dVlfXmGue1xvJbIzNURQD+pWgLK+D2Ct2nJwdwgfr4&#10;0LJgYjJXEnGIz7yuU16M3VFU6suqXOwOspeqjyN0P+aiCFJ0R1Dg8fOeiRr0TN8qQKm6rj5sBaXc&#10;AzefAQHrsmPZJ3W+XJlAN+KBshjbJmvFyDEGogxb85YFIlahfx1ySO9BW7Gk0JYsD9utt6DtOxWy&#10;A+1L7f/8z5h1H6WXQRSWJXOW9JgPFhk/6O65Xfm6b/6HRFOcxSBW184xE5/bh76hV3vZez56cxzm&#10;HGZQvREheNFxnkLyrAGe8FwEjV5eJ4HQvmnp9xa44CvMWlbxNQoBowgV/OPrh1dALHdBMtQApbxp&#10;EJKTEcpikLj4wpC/iOSHUtiQldvOkahdXUawAxrax9qrzJ2Q3Jw2jFvafIB32kXWc/Tk/LzaNwGz&#10;er38t5/AWCxJA6Fae+k4hoWy+rSqS/mZZDWJVKaOF4RtG3PVN6wqs5ocWb3LWpm4BYzg57U6VnMt&#10;PeqHRGCkEqLeT5z3wgPFfJV2715kSgOLMZqKWckUUA3Kck6nQiUWriTLY9wxIgCl8CN8nwClc5fJ&#10;uJ7dj+ilkoQjOnLge85hzMoZ3lXWRxhj0ziH3R2D9p4mySJq28xYCVWwKTfPzpklm5scRB6V8vY5&#10;rnC7bDVHItDUXO1kf73StpKr+QSCp94PIpzKZSvIbqEVpYKgPCKguWYCPWm8iy/bL4UqqjoBcEc+&#10;RhujBX7ms6E1QcJzUavZosU5ODKGGQmrs3L8TgEA3xaqQQVUf3wZwLHZbVbftNruf2iM91nOcVUb&#10;qsTl0k51cY5bVbtblbJEYZXF4uhC8H4erbZXBT7VFRLu58ChnwmmxnOVjg1LDloRgvuSCmvFEOQg&#10;vK6GH+d94qToA1Q6p8mgXTOdzaPs+c1cftitZgCdPfFwka1beY01tA5ZuHDY0jGyDxEx0N8N0QfI&#10;MYyvuMinEi5Nff7CZbDK8NVnVkaRYkjdK2nQZyWbMcZbioKVsPC02uBgL4utDoMWZnaJ57rUJ39T&#10;lzq7Ma4A97eoFUQ4yGddbkOeg0s9aBl+d2f8v5DuY2ram0lVFUKkLUUy9HLPyraDNi1kI881TG8k&#10;zGzh4poysq2uE/3nc/A13tYfqaA0R5C6uroU4F2MkrYmBcAxQ0Kigm2Q/TcIlewTnWYXwk9cRjk6&#10;y9pWc2RKKWOOU1bOubKyeowCWZ7663oc7i4kZW+rDw3xIEjeCKWyDCOEKYAn++N19lLfIM5a5D70&#10;kFWeS6lfjK415bgZzvJLVJOmg82EDJwZ2hhhDPziakptgwrS9DNzKz36ccghMvjWlhqCZIRryMpT&#10;tEhePl5gh1H/iYNWFbmNVJdSTGeoz1aW6bTVjQVoGfN6L+4AQxIEyS4K3h9tBz0LWBUboY+gOIgt&#10;WQ6SO0KmNy1CmWAhlRPAsHLIYvELJ616iZiq9KwFPNbeYP/hnWfmg2tawNMm5yzbFwkH3LjVQXTl&#10;/W4fezSXC3EFALEmwECE0MrOoSXuiGiZiFD26yt4mUmgclvcWoi286hddNEia2gosBJEf5oblTHH&#10;nJOmJ8B4FkAx28194ZQ5E37HnKk71P1GcOAUn9F/TuWW08sGl0FS6s6tfOMcv4uPxDNO++nYRNqa&#10;yOQL0ug/uwqxJhs89rAfvIK0OKaefWVjMJcsKHZ5l562kKQOoipu7Dy5gCqhGueg1BILUkeP0Hif&#10;lIGhca5IXmW4081kvYEnkkX+8ciBdvvj3++3skihFVXPALBZgqMes1VrQrZsacQqyycBjTEG4hsV&#10;9ZnL6NUr90rv+UxEvWoIFnQpJvH4Evge2MDDh9V3rnIGI8eGFuiFpo97MHNc6/w3ejWLTpMVrV6x&#10;iDXzqODO5fVqidvRsHNo0zYxMMAstA4Oh13AORqXOX6fLbEcQ2Q9m6MnzzMOE/QUUlkQrsAtzJuJ&#10;X87lQryFn62MMMBZKMMp1oRidsT1cdlPlJ/l7PS/CX+VPXa0335hYwn9VuhVwUBsaIABLNaDIWl2&#10;Y0lMqDtE9elOu6pV3hgfRWMcfITxj0uWA95LdVEBCVGirrW7QLMOcibTsO4FAEGKzEccAH6cXwaj&#10;kAAceWy8zB47OGXvXlEOsQWUiYBfLl2xxL5+IEYlTD3xU/fATreEmquuyvZaU3mLY7fK0KubQCLx&#10;4TZxuJMRu16j8CmaYw3izJnvhZmpFU3cACXGBGsXIODPEGgLkPqjfrkj5oBiyoj1K2lL68vJpJnp&#10;ZR3TBEDYdXaBgjkpCVLmLmYyhX8TT7SqZImpcWiOz/1hFSe3GL/ScC5UVgFC9A04uV9PzW9hoocs&#10;TegII4XhVJ/94i+WW3HRNquqmbGlq2MkY1VWWOi34mJhgUjSgju5HzQeFDpTSXS5p6YklLkm2Z+A&#10;IwMhEjldAMG8e9T9BqyhHoneEmapR/l7no2UCZXQiInRG7F941ea55pm/HCUICpBJU3Jr6tCuQz6&#10;1A5atJ4Bjgf+Liw6Ll6Yn1vLI5TVHHLlZVXMMdhpobZDBdY7RqaqD1EP2mUBSmTzBv2N3/OJV1Yv&#10;2WF/++WLbHxsr217Bq5SZjMP7SuwO+6rIZoMEQkhTl7di1h3nV18YYtthjC+0N9Fb2aUX5p7VhYt&#10;dDFiGUTk+ipZSpBCmCeJjlL+antxz4glk3UWiorUXWWRqAMwiF6UAvA87tqdKvcrgFHeuHE9VYbT&#10;9xPn+QFz/jGvG+AVLl0fhs04NTaKUfaQ8S5EBCimMo1LtnmGgwD+HD2lelqUHtWi9gkOf+7P+5y/&#10;/9n4gRz7KsPoUDicts0by+3F/R3gGcBPIM5ijKxJKCAXKrWD/d22+8iw1SymJ0vGTVJkW1Y0QS8I&#10;YQ69RefIXAZ9akSoysfqHSkIjRBQUaGzrcvqqOAdxrYErXcEsNeuAYtHG908qJNjJUhQ8Im593Yn&#10;9yNioTsfetmuXFpvVaC6/dPTtr6p3OpLoJQc02fPbf+L43t5XdgW1TMiJluF4xhibOvJAwNsLbEo&#10;CTOiPj2tFCRpNUkQxkgvra4n4+t2QT5/4UCKyTBI33xn7Ww8u7fjZ8zSYep3WWCZbz8L60hlZFu1&#10;vhNUI2hDuYeKnckJUCY5RRdIg/DvPG6r5gPCWuAFUbKiAFXfZd26NfbsY4c8GnamCBR7LMTlKKbB&#10;zpRED9pHP1Rr5WWvEBcj6gKWKZwhWHZ2zfVHHSmIS4jJXvHWnnPVOJWjfvZst9fKk8NV9VhAeIlz&#10;ZGCrDFhJIWd3iH9zrWe+gwCf7inNzUGrqpAR0VNBCefUI3zSL1cRPs2iZBBOkZEOBuKDi7pL0MtM&#10;iMZRjFggRJ2oJYLVlFFCzEAmKKcVQmZQPj3FHGeTmyfWJlKUorKqUn8viT7NU3Ak3ywEs2zagj74&#10;tHNSeyLrjFAO21B0H6jwvXZp8xreu9O+fOdWe+GFFicZNjPZiG7nhXbo+Jj949fhoYXdaMuGFkoW&#10;auYHbOUy+gqMaBXAsuOjrBf0DzFSxByviJGilP8SS+zphz0WFz8E7D6R+nPfGQcU0yD6HHuts5B/&#10;zeZpmYD61zeDsnxbeDSP+1XG3Z1dAe5k4tmUYZxuQMFXlI2ZgG+bHuAYARDdVBe1U+SBnYghNh9I&#10;eqoToqiTsf3x9doVCApwx2YPAAx776pSe/TFaWv3UUEhm06wp3wYzFAiBh50sf328132pcaIbQwd&#10;hpWt0375iibbf9e07WFcULPOzfSjeukju2mJ/LH1aAA9BrgZNO5S9MWiEz32+a0+W+E7TByQtRky&#10;9D8/UGTHAfdFY9B5Eqim2esKEpIFY44jP5gUK9yETVEJezbXYF/fHbJfX8+YB+XSGkp8H91UaP/y&#10;wAHr9W92yFg9by82F2JfwycyRpKaFOGPsK8xytajVs0UxKevr7MlM8ecQ+6mpP3nj/XZ3vQii3EG&#10;/XE5ZgwlmUl4eoxgetDef0XaKpjFTrDnSiBTCWJrrAiKFcrxP+qX2BhDrL8jHWY5RPgSwbGEOJNC&#10;4vsQJBroFnq42o2RyjeLwjXGJEsx6x8nM0v3T/D8VME7tziYENZGFLQZxpmK4LnJkACFjcCMig4b&#10;Y0EetaZ7xK89STbaNRS0inJVH5BLZtRPvA5aRi914peyDeev5a2FlZJz9kqDAcrYOfZfFh/nmCfd&#10;npe2tF6r9i1btKyDH9vgsmeLtOFTpFXAtI4rj7/xSwjxGapsewErX0cn1Okf4AOLaNvmdTJ+6M2i&#10;kM+48CwyHV+ujEmGx7WDXNQ2GyF43M5+F81TMlOiyuykA26e9JZahjPHFLOvnl26vDPH2TUvVhsL&#10;sgSo1fxwQGdpdk9MSbycQMHtWGUmLCTlOmOTztB/e/GlgL0IKOY73xm0qB4CWfHVV15gK1f32CWX&#10;L7dGemzRwjGnIzo00WKj4xA1sCCuFOnoOfOKQ298jX/glbNxjzd+dvnll/CelHPm/X5v7Q86IBsG&#10;X3Sk0SJK+wJwiNFGv9TSUPmGzRkkyhSXuPcw367f5q1dq9d9dwUuYCP8rGdrZdhW1s5Y3xhMTqLx&#10;c2E7h5+l09xxz3gWxq5RW3TVYqgxe2xt2ZT91Jaw/eHTe22qYIX1Mu6nyQVlnN6ZU7ArEAqwFH8d&#10;RjdA9aPdLqobsJu2tjp1nBmAVy8NVdrDOxi5Cq8CjapRR54h43KFOFC1qMi5XXlZWYKoXLNwat/5&#10;/FHAYsvsAkgdSilRv2/tchvqDds/HQIhDEMYmj/cg1IFr9+t6otjNcOQCdHvA2AYjHXbB66ut2sa&#10;6fvhfCd9FfZMd5k9S/YsYpMMo1wRN65F2ZXgNxCJWB33dO2mZu6RwBlP5OE/ZBCVK54exfq6z+H/&#10;wRfMYlccl8IJN6OSsarfHrDPAeZPujSdkaHypd/P/TVrF3MAxRoch7Y3JrtwtiQLQDiZpbrq22zP&#10;PbXP1i8RpShTDfiJAPvWu5Q2z64G/6GWntqxSYJHobJl7dy8v0rfRBKE0yFhiUSxy1nyk0UH/RN2&#10;2cWbbcdujegKTCyVQDUWvPHauVwKv/V43MlwVbN85uwoss98BaNTsYics1inOEX5A6R7cJwoLosS&#10;PkG3FafBPSKRDJ2v/D3OgqzdMzjtfbuGsPeCWRo0DYvjKBubBPaS+pMMAkhUesUdECkoeROoSz0M&#10;9eqyPAAxvahUm2Kx/T4oCa3RZqYpB2ERv/sIr3qo3P7xXw5aQ13Mmpp8tnrLGhvqqbLp6XI+Q7zb&#10;KoG//qKceclcBMOl8gn5Bb21rEQIVMuZ23N7vWezYP/u+Cc4LBmBSRyT++wvPVsh5tV7EVGC9gD/&#10;7TKp+bctFuzG34Zv5CRIMIgafKrMDtu166BKfbTd/IU4S6E8XX/JMWUzZlRt397XQ7UnZO9dApIa&#10;UNWn1lZySgP2bzv3WacP1iOYwERcIFS0noGfDFajNn4C1AKc+ntWjtmvXV6MgMkRR/25Y6DK/uje&#10;ARuFXSxN2UxtbJ+4wZmrBirjnL3IhTzEthaQLJzxk2PZxfa/Hhi2P7yxwbaE2qwlu99+6ZpqpGIz&#10;9uDu/daLiEcsAPDLlfpkRJRR6LuMcx9IjyJO8+ErS+xjm4JWPr7PJkGIvzRZZ3/3eMJG/Gv5SgLP&#10;MA0gMiAObxJYmozclc0pWwk9bzChOVS4FLQyOGf1+Vxg8TY9M+dk6+XBpY685QSBC6GbC6Z1Jmcd&#10;90l355JDZYdvh4XUTcouAoZqBtciRQ9nF+c3nnTKZ8CkToI5CY0fThG5pMhmNWrrJh6Ee3DoaCo/&#10;VB6y7EcFqxnEMiYnmLiYAKwVZzTxMMpVBM8z02TjgJHf9b56W7Ss31USIZv3kpbAoFWikhUAxOxL&#10;42ucnKrwO2qRzu37yNwqlYsjmpGSEiRiHvIhChJe7wr6J0GGyhFrENuBtvObIO+BlQ2osa4aehJO&#10;0UnoqOTiTnZzs076tK7v5MFtlyXIESijS1pRwTh3rzQdlhgilwBzzC+/1MOrQNcJYODeXL0FlcgF&#10;nWHDug/S32ucxEMo68/p3FKLz6AEcyRkR49O2FPPH9cq8Pb07lRGdDU8vY+r/54pojjDus1GJt5G&#10;XLmq1WWk7v7m2Jt4vYfzZv599pDrdwl3hEU753Aos+QpWoL8fDsfFBB1K2uVot4p8hWh4edc/n8z&#10;N/yf5Wfza6aqUwnl3mtXl9vd24fspTjODofrJMA1LUC2k4aE/1i2xf78kWPW9JHFdgXZazVO+pc2&#10;V9BPbrF/f/yIPdldYzMKQunN6uwFANhQqLbVFRP2E5fU2M0rS6w22+FYh7vDa+2LT3TYbvb4JOhe&#10;9cRcsUPzsxKqiIhXW4bKc8wyOKBA+W8IaSAzgWjM/mMbNImX1lt5ttvqaGf8Dk736pYi+/dnDtnB&#10;mUEbg5VKBpXJMAKRmJXQ29tYm7GfvazKrqqdsJJUv5srPZpptD+6v8t2jK/jXvhcyuZO0J4qWIDv&#10;E+FzK1N77QNbSuCD73XlcJ07iQfofk/hav6z7IAFvc9Zv+qNWXmr4rLnPNe/bJwrzQrkyd95SYuH&#10;llbm7JDd7qyeewctp+mN3MrGJEmSaqznsCd2sWCXCKzIfNPYtF37mQBKrWY7Vbh2ZRy9hqmpjB1t&#10;n8ARl1t7x4zt2EFgm4LMpzuJTrXOC6E1NjBaMmBXX7/OPvfTo1Zec5x71jmRjDIlbAWStKxKa/k+&#10;IcDJmSp8IOeN0rezmXP8MvJXGUYkZ8IkuImstYrFUj5UKm+uknT6KxifmaLLxAsBD4na0533fFFC&#10;vlFkFy77UpQPyjoW0/yjtx9OLly7sbzTAvXyGbRLvWeL4V4GvXw5FG3Ki1XGZlQql6q0VEoSktKy&#10;1c8JXS6VIM3UiZtVSjnqHctBqh+ozaD/JrMJHyXwpxGfK+eVvAZn735e4AD65g4i78rb+hkPsTd/&#10;pgR9ZsoKi4Ty0/vy5zmi++b4nOf08tnwQ4Qk3nPCabCm8Rlkwl0fQ89C5W0dINGhsr445gQbyKGL&#10;HeDjx9cProCn6KUdR58KJ1Qf7LRPX1tvQ/d02GGqNGjPAFjxDoKOiTSiu5nZ/KP74Tl/1xo7P3oI&#10;TeVhu7iU0aNbqmwnTGBHeodtOsn4Fc8qigFaVFNka8qKbBHz+tHEpBtd2o/x+b93d+Nk0dsNlfHO&#10;ugk9Off0XOZaBvd2YXmljfEMY4q2BULR75q5A02d8JdCxTlCsOa3n7t4LfWnXqtPH7Gbl5TbpuZm&#10;OwTw7HBfjKyENghHJAoSfFVTgy2BXrIBMofC5CjvUWzHgqvsbx4bthcHG1G6Uk8ELgEMjVDaSUrd&#10;Qf67dqbLPr4pYZtqYaZjPXwo1J0g4XPnWiDUH3GE2CmOlxyv9+vVcrEU8lxS7YAl3t87N+5GdWhP&#10;0pqS0z73l/acbCFVVp7teedttL4j2+bs0M70PfyAIf0wpsmCb99WY1/8qwbMez1cF1SBxqaoSIGt&#10;GWH4SqyYmSbWcWUejwOVNT6mMDhgm8/vsY9+qto2nD9speEdvB/7kxZRiiJ0LiLWPcC18U20Wtfz&#10;bZgAAnSM5rGrEHlEXnNbaykCilhmGgzGpFpQOHonsvSGHDSzr1KG0uiDGyrXw5fvya+SllyCCQk2&#10;RkL8wU4E/rXO2W2YN9xm0Dt72a+sQGU1zlNobFeay1lXZx/D3CLgV6Pb64E7DU2hZPMkKgIheHfI&#10;F1WPOn/yI7xGDf0sdG+KThz5OWQkAr55s91y9l45xPW/3EjZXLd1vkyfnxWvqanyAph5RFZz/eQ5&#10;v15tCvVMVbIUmpIoLsV4gceIowcGmCiogIXSt4gwoK/JSCNbEZ4DXMwRQDfnG/xP+APaj/J39GYJ&#10;dwDqTNgVi+HjXl5oxw+y7+gRi8pPYDFRpApEGUfibs9Ygf3G7Yfsd9+DElR9xIpi/VYPcOb6IoLR&#10;1UT/rLXsb4GYolA1UlXGz3mbEYVnos7+6IF2e2qw1UYD0kKPMUesYFXa1EKXAvVDOOYi3xG76V3n&#10;2V9883s2RHk9HmT0itKcFKci/IxIUgZ8S+1vd/RjyKbt1y9vIhthnpYxrWXBcZDWfruhLsL9Mq7F&#10;Z/sZ74pqnJH9PUP0PlPYavsYO/nj+w/b433LIWkBMOpjdIx1SIIPiYAFmQEpnuFMbqnx2c8jdlNO&#10;MJIDaOpFifnI3p1/FbtPM2Lyn3BbLNgtK+5yGXJ+rbCTlZWlAm0Tbnnn2FX/5LBd9uyDhANikDnO&#10;sy/Y/Z78Rg7fo79QssL+h8jH8WAvoBnxkkYyXOxWPLXIbv8mpecYClaF1YgBiSAlj+PgY09IwopM&#10;ixZNuPB5++xna+1Dt4bASuxkhpxJIERu/CR0abASfmafU5l6G+i81P7uH7tgouxk+mcjbwT+gvE2&#10;P3bTJY1v2Nd5i6OqhwJpThp+VA7ew/xkebavlwT5w5Q09by9FjTIT/kulY4llM1Bi4maDMIPZcdH&#10;pzhQQNxnAS2erJaCOhzU6YQt9bicT1OfW0AaEImUD1QyCHN4a1HHyai2j5NGjMsGxyeIcrqBrHRS&#10;JmOgHMIR0bN59X8hGJVHA4XHKGXJYCXUl6b/labfkVbmnCl3G1zL4ZeAvLJtsm5vR+cRFs5B6c9z&#10;NxAOIu9KTnJkZk2LKWvy+fOhIV/oQxIQvafrHWv8jeEzgil/EUQaBDJZIkptMD+6pOJ5jQHKCzMb&#10;2FTG98A5i8FNr58Mlrse4qx28ELf4/8T7yd0vNs7arkErDQ5bJ+9OGIXQFkbglUM6KV7DpG0yHVE&#10;uA/zE/ulLdVq/+2OEfvKrjKUnxbjyMh8mVQIUq0ogoSkAiMRSOF8IV7I8fdTVmuPjjbZ5741ao/0&#10;AXYU17JU5HG6EZ6XJiBUjgazZoujE/arH1ltt9QcsD++qdia0Tv3FLLg1RfXswJXAcGg6UwhYXn7&#10;K2afvWPYDk6sAn2NkAz3EAI5GgYJWsR5DxqTEQS6OT4nBrhSgcITxwvtt74zYk8OwdAXbGT/0+PD&#10;Pmg/hZU9R1HaAsS51tdtn7mIUSw/2QdnI0XrSkBeZfMSytB5DRGNSLL2R/1yhDQ4G8fMJsfD7+Cz&#10;GaVTM09B3rQ1VRSD6idjViamsaAkZ1tAIyoTYVW6Wqpcr/VcX+LScKNDGmFlT65Zt4xvgG3MM9wt&#10;xP2J2CZJ20V+0o9yVQLxilSUxCNXxTgX+5WVyLDPJfiqiqwP8Z/iyFF713Xd9tWvldhPfOSAFUWe&#10;4rUzzmk6IQ4bx4tG6FFvsm/ftdQ+81+n7I7vrbCpxFo3FqXqqyyiKj6ysXO94gRPEeFWJANcAJkW&#10;d5dRYExGf/rLC9CCkhB0JW19YX73elpef1XC1oiBQOrNMmumVuQk2kg/kHY6uckzZKJeX1v9Tm/o&#10;W4vsQ12pmOxh7Uqa8jI6+gLMk553UZH965fW24vbeukdhG3njm47uB9Ye67FhoYUfcBP6wwPPwf9&#10;WkbNe807E2gkInDSppuxYZJHFLSfDR3qc5Sgfkrfr4Y+s7X8+YR2XrlJ0YLrj4sHVpuQu1mYUfy5&#10;Pv5XX6/7mQ289TSTbKZqpP+mMIZRnHA6jkNJ5J8GawMe0horqy0L8b4eaZIoY8KhgHnNj7PnMx4e&#10;uvUukBb1YAGHvInxpv9901L7jdv228sp5CB8ZRgSkMxqHUAnq0oz0gY2QLD4Vw8ftsPHMvapGzbb&#10;mtBRzpRQowStnIEUhiIYgXXIv9y+98o4IKx91hVZBeNbqat0+aEi1LxzCucmxasQ790U22P/7aZm&#10;21o7aCVQi167rMy2bym2v0H1JxFepNPtKWSJi1igT258NFxlT4I+/6X/OGifevcyu45WU1Oyzzl+&#10;cbc7JDGvS0EjeiSwzB549rh97YUjdiCyjmqfZlHBrmRGWQHJ6BW6UcxwMm5N9LX/y3WVdvFiRFpA&#10;1aZUzhPvvT5UkokyoGQBDumuys6P+OXY/1RNcLoHSiAK7cDxAYe+VzYoTEIR6xVy2BHOr8aqJjUj&#10;INrXPEkUpCCvn4u99QvtiVqobeZZwmXLFztbnxPGaIEuJUZir9MZcL14sXnA4OhGodIN/BlQl0Qv&#10;cKwhphValu6yX/78Srv0opAVhjsJaJi9R05Ss87ZsM5wxBIzzdbfs97+4A8P2su7yulrb6SdK6Id&#10;iW2ofZNPShUUaax4jkDjNGdJXBTa833jBAauw+gRZnn9+tNdkl06wz96/yTuU35TaZvMICOVlTlf&#10;s5m23khjH3IAOAhUcnwRIn3QeAHNl8HSFAwifLGszVpbySx0gD9SycPAyUxC0N+JbjFOpn/I7MiR&#10;XlDHVXa4bQryB8HoC+wYJAzZKRkxskAJC9ATzOCIpAn9eqWEOX+lPFRu2fIlLvsIQG+3kKWcud+P&#10;AmuPG12xd04ZEaAEafVKCtRtBHZGckxzf/lheSLesJiJ6EM78ROARx1dICRbPJThj69TrMCJCMiL&#10;pF3gqQoPa7klctD+57XF9j/v32W7bD3Ui7Vk0RAoANZyIhK8Po4BHogut28eG7RHvjFkX9iSsRvW&#10;4GidehUODAGMvezv33h80HYNUeLGOc+ICEURPAY5JOIP3m0qVO3Y/lbk2uw3rvTZ+1u6rDQOxzxH&#10;LQLC61MXNnEmJu0ru4/aiI9xLgWQGAmVrjW+FSeoTbBfdhQUWtt9I/byihn77XcW2WL4i0UbGVYV&#10;htbbzumQ/c9H27gnAC6RDZTNl7KPoOH1d4PupmeHsUtDM5qJwIAVP2I/d2Wh3bpMynO9zD1zngnE&#10;JZmZUpr/4+uHViCPb/VaSq6jHLEe+JSFoclqnp2zWQ6xS0gVGzkkHM/gkWkLEQSqUjiDZGmcdQbB&#10;4/bIub3yWZqrMApjhC2S36QipEr3glw4aAUzUjVUiVh0ubOV3DRJmwKegK/dmusH7D3v9tv7PlRh&#10;tQ3PYvNUnRJCGypcaQ0QTGTpZ/f3XWHf+vaQffeeAesfvJIgtg6q0jA0q9hBR4ksa6rPUAbt9Xbn&#10;+lX0erWvsjynBHZWOBVH6CIO9tc5FkqgPfRgvjU8u4jOPguVJ8Mt+DqRvfSgZwEwc1lsv3sP2QgP&#10;zhLkfXxE3xvXlXPXnY70wQeIRchhZRKuX+Ya6YousVaBAxapNvrV2qNyLpJVQ04sPULvgJI2yLsk&#10;vdV9x0ssOYH0X2ebbdsxbG1H1tnBYxp9EahsIS+tF46fyLaqimCAksvb4cqIbEL3RfCjiFrd5WAB&#10;2Ry9oFyC3iYbeATSgxYG9IXq9lNqrMf2e9KGRWQ7lHkguIjDWhTKQTY/RzDE22EN3vJ7yHMLe/Um&#10;N9DkSpHKUhWPX96Ssj95b7X9r4fa7RmC70SAkpajO1SJ0jvdCWY5U5SIJwk2n+satOvXqg2hppkq&#10;WX47MBay5wcKkAGF1UBtCWd4vU9LkDUHQnK2E9biO26/ejmaz2soXmc4JyofO9BWxpZkDttvXYKx&#10;wZn/I8CwQdo/AQJsKfM4YhTHv0/VCWWudKTWXjy+3UYxfE2OUEm9NgIKHP3BgYBtHy230RCAS0ra&#10;Ps3Ta4yKsn0axSpfvNQKUiNWVXTcfvvWsN20OGE1ELA4amCCjSCiBU5H/Mczz6fcmh5VsXyZs8QY&#10;70IbT2JrqQzKLkdxzFtW1hIwHXJ7QIxxSXjUC2iBiOFxhspFScsiV6E599errksBRwGjePUNNdZ7&#10;zAsuFuZSBZOEDIyRaoA+2j6Ox0MMYMHdABL77PytI/b5z5fYmhUHWL9BZBsg0NF5JTDNQN6jdm08&#10;vsL27Sq1P/7jGTt0rMRi/lUQc5VCKT0G13cP79fsEkC1M8U+qVE3J4/qntXcXLRAf36wImrPpjhX&#10;SW4gmp/AeL1VCXrD8T/gnU+spGseu+ghAbtN78Q4XNxCRs/xyo8MeNKRqmanrTg6DYJbiE+VK7jN&#10;IGVszenqVhgo1+Vx9eovxHbl1eS9djtlPn7R8nKOSE6/CIasizZwrzT97ZKM3XLrMvvW7Rn7y78e&#10;ZVEoaczxlk/38vyooosOPfS2R4l64u8X6HPm9TYsruPUd2NsMuZmNS3N1kt2T7JDr5M4ewq3nSRg&#10;ceNyGHIKFAV0GOMowqgke3Rwhi1cbIXMpAec4/7x9doV8KYH3EaeRdRSfpTfFsI5hLjLBdUZ+6Nb&#10;au1PHu+0B3tiZDlElm4kxnPnIogR0Ylk56YIhpQlOSy2etKkrQw3ude6Eal8CyrrmPf4A04zSGC6&#10;pbDHfvuGOru8dhTjPYGBQYyCccSUsgj2ZIhydmW8xz5zQZOVIOzxD8/02zB635rNTiuLcDgDlbyF&#10;3RBMQ5kJgQLZM0SIThI6jPEXNiXJ69VLL8xg3NgrygSQqnWKcCX0ujeGD9kvX99oVzcdsXIxINFw&#10;DkAsFFLGpzMi5/G2OCBvv708a30dFS9BEzIj9sK+Ps5iNUsGEbG4z6No16PpLjLpTKLAUkPjVkyi&#10;ArwQIZSILV+zwbrOdfLslvZVx+WILKnpVlaV4aCZ71uoK99+deV0cWmzgGHYI8PBNmtuAp39iQq7&#10;5rqElRcddsKqfnAaWQ5nmuqs1BIT1mTHj1Xabf8BC+C91TaSXkzATDIj7msSxwyJXjC7HLOO89cE&#10;Ex8gALWej1eO1necW2vGi50UppLoMgetiSWO/xsCVr/OJ3kzeTqkhO2MbkgAcu47Qd1ZN4ech4cr&#10;48ghf1dWNuLleQ7XpHSf1wkDI0S0Xutg6Opp4MQdmXm+h63egPvScs8eYlBXwPW0ZBAAuCEoMD6s&#10;914E5B4U5Bzp2U67n04QAiCr1lQP/md2+c99CBtQf0Q2nP8HFgw7ydpVlIMdUK9KxBBRG+visMQh&#10;ERCADmanWiTbSqkEpPjZJGxYfVQgEvQnU8yuqpT64+sHVkAbz80UakxNv1wBSx4IsBgBLK2gFE52&#10;Q3Gv/fktTfYXT4/bbTsGcdLMO8PBnQpo1pJKkfS5XX+aoiYSg/pdMWgY9Sc5boGFVL7LiEfYvZ75&#10;aIx1NDVuWyqH7P+7qcq2lB6nfIhaVijCvwnUKZglDlLAF4yKD9yBZCY/uSxrGyvL7A/ubLPdcXSi&#10;I+pLa5+INYxsDcBMCqCS5FdDknJVBQvchvZRhD+7sIL7cRUa3j8pURUCuqLYEbuyod9+l+/Zmu2x&#10;0hgBAvebpmoTRJimgHVQxS0lxNCPWyanPEque8jyaDtpznkCtPwUWbS6zD72RV0VbGwljPTNyIED&#10;yJsCvkcVrFJxNtidBBWTOG2s1yuVnt1z7M1tC1gu6lKPHGqh7KP2oGfnRfsZJECMBJ+1m9+dsV/7&#10;zFIrKt2DXWvDdmlRpdQnvyJuB/BK6QvtwYfC9td/c8z6BpZzc2ssFkaAidsrUCJKq9V5FPEKBMFj&#10;wKs6PU3lER33DEGnpls8gPTc0r3ZqX95qUkqmXGdeSl3yLG+jjsNuvKz1/44cXmEfF4Jz9GScNCT&#10;FMtEhubJw83xcbswcbbMpTEfCEkoZV915RKMwUFXAvTulNIf82hBENmSUHPZsGuAK8TH8AjJrQF9&#10;bV8pBznghO6Wt1dCo/lTMgD1ZmIIFDz61CtkFvS2BUITjHQBLi8w8GYVly9fysPTWAn34YARcyt9&#10;LMDt/MBbaN3yVQWthzZcASM9i1osu/eoM/y5cVZrgmfZgFFnjKa+OGit6JkNj1OgxfGMxsK2p2MI&#10;2TZpZxOjK9vTtnV7xOOMls7rj/zlDk0+k9ZzV2TEegcjnBURfSC32JClP3x5q61pgAjk2VHbjYB9&#10;krKvjzEsAXyEGVDRTWGv+mneqKIyaxXLxZqnPStHLST2uDWiRvX+8wrsZy5aYi2ZQx6gi1KzM4Yg&#10;8hU4BJWpczsCkYlZKUB5ribda5eXT9hffWKD/dNTo3bXoT4boXyuUR6xjEnVLcE9ifPAkYgQKYgL&#10;2o36qDrk0ngvgFM2gqK0taY67SfPM4hIaq05cByufj5f7SccRpIA2a9709FVqdzNhb8+a9KP4p7K&#10;eqxLLltLE9y8InlQVVoImEJJAmh+L8RWKoFRiwRSN3ibCILEOEdWWL8cFL4zbQtIBjLPB+HqsG7P&#10;qF3DdqDqqjHUbKaHP6r18uYvbzeqqivWvQxA41H7gy+cZxefd9BKI/fx90rmpJPAPDOjg9rfOX+L&#10;7TkK+PjvDtuLz62wydh1tHUEyNzLCSMLd8VyAuCIxiRHrLAqZSuWIciBcmNN1Wb7xrf2cyqXunOo&#10;xGauvOJuSkp3zX9MpgBVFhBwaRoKmurTqTXPArFxXaoTK333EIGa8xLQJCBlHFEWEqUIURjHsEhl&#10;2XOYc8uiBWYRkloRjY8oRIL30pWtYVYyDXVbCKfsg0xkZKIYcYyNVPFSVlrFeJUQeghuB0DS+V2f&#10;lyxBhQIpurBZM8q4+dJeDqNwjXsTAtXrrFtmBkk8yoUpkK5mZW9+d+ggnaDgE7mKV5b0ZhBlpBfk&#10;I+b9JlJi0XNz/Ms8xxJ6M9kosWRLi6UOHAXJnbCCiZz17yKnXh2x+hhiBsVTdmltlW2bmARdVGSJ&#10;WJnt6xqxa+rZusquQBsGmIVFt8HhEVTq9L0NpDXnvUgL8YMeQMNlqq+JyZh0UZGyWK2BfGemPnvU&#10;fqK12JbWrbGf/eoxm87Usp6i0FS0rjUVsE+gPI8fXuxgLmOWaALvk9Y4H2WxMnq5v3VTnb2/ddDK&#10;Ux0nEpIQgay7nJF+NXByoLPZ+1DhiTO1MtRlv39VpVWUFtpf78SAwZUtaUDxMBi96JBvxDJhZeIM&#10;j+n+cBgzeafsQ1ZTDjyDRm44Nmq/enOZfXgpXPho80q6NRcQ4pXSOvUaZMdP3JMmubVUSQzlj69T&#10;rIBYCPm/sEiCQMzvHoXMQnsnzFkd9dnlTegHa5YcZH9uEprLNuCGKcBGkRRiC/ROC5BeLBZftDhf&#10;zy3xi+NvZ+M7JTbtRuxxc2Md+3235zYW4HJ82Ni2oMpNVASDbLaNW/qsNLiD4JAkEHxNTiOFrIXY&#10;xWJja+1b3zX7l68cs/TMUnBLCAUV7baCyn7WbdA2tZba+nVL6ZdP2+at1bZoURMupA/lwyOcC4Lo&#10;+ACaD9spg7cCtmXMSkJRc/weCq5SDonPeKtaYQhIFgG+nEEwJpI3FT/8lp7mVTDND2ouSzAz/U+G&#10;XSMRUrQ6kQ+KupB+VCjsYQXneoNuB+YpzdRXkXsvKyMfx+kKYeyj9p+G0uCxF8vsC7//CgaiGB3o&#10;CkSzw1bXELYVq+oZeu+15kVha6kvBRADwQmlnwCIUx9cqUF+Z8DXiW5rplARy1D/pGVibF76rVll&#10;0At0KfPxuLkoUwDF9yg+z9THX6APfgNvMyvW4AIWV2ngTmlNNBBlTz7yLGCJFOIiARvaN8loDgZT&#10;t8/z2LICHdVD3QbJGAY5bC9DlTd9fpkVYTyCbjxATsMbrM/NY3b8Ddz6/9MvkUpYY6nfopSvKVI6&#10;oJZK4ypDn+7Ss/RsGllTbNqKCv9/9s4DQK6rPvf/6bOzvWqLeq/uvYHBNjY2LbQEiKkhITweCamk&#10;JzzyHglJIIU0UmihgwFjwMY27t2y1axeVtrey/T2ft+5syr27lq7rKWV7WsGSbszd84999zzb9//&#10;+wq2sqWaB/bAzOfKZdJ4nnnegqzX5YuQR31imLI4WISZJpbIDFSRFmyphwCo2EdyTWl6hUsvR8gz&#10;vzHcF9E3isaTbMoYVMrbcY7z9Mhbuhz09oC1VIsvn70MRygAB93w/iR7mrIcAUhrfNa8cZ0NSyyD&#10;fft05++Ov34vxY0KGj3Krr1vjiJoD1SHMyJOXZ6QeDxnO7Z3WeO5aklSBgiLB3DMbw125GDA7rv7&#10;oKX6l9jN16+wFauqrapx2CqqR6xtKRlEqHGlZh4M7CDbyPxi7ItZCEsw9C4REATJjUrcuef47Z6H&#10;Ui5N7rXCzexwVTGXePb4KRxuSv4FP09pD+ZPD3zm2Vb96fZaJfO9vkiP4EKG03H56s0lo+NOKg+Y&#10;Bvk4+fMi2p4zjRQFFHGMX/pyweNJBa5ZW2nhEDVoonSBWvJo1w7HV9pIsgZDu9Ke2JKEgEG7By0s&#10;31P0vAKDjFwAUWAMftQlSyqsth6ikLawXXjRAtSrUiCq2QhBDRYCPdbeWWFD1A+ypLyDSPblBbKY&#10;g8PV5HkgAqQn2hY1u0Uy4wmZg3FMfoqJerhay7yUv2gbK5eusIEoqdUsqUc8wK7He2zl2Ca8JHoF&#10;WQhnLQ5YWzgBYAIKGLy7rf0+248bX1MVBC3qCT8U1Gan3j2X1n3BLuBFeeIgpYIKhOMrVOwCRFXE&#10;CXIEFdNsqR641yspSAwmQARbBkhLwJcZe8ii4XR3kbYoHHKly8mx8MzpmZxZ1KX1EgEIB/uk4wwX&#10;y6AoShUhzScDcaYspEAJfp2ljtxLlm9rJwh42OjCZBWri9ts/UKQxYrc5MzFwTEc6KdeShaLTNlQ&#10;ZZm1tDaZn8BJHAbKcp3eY2JNl7giXN+2l9+c00MG2vVDAwAjSu7t4e9SXlNZVo6KVBFZpwuXhche&#10;NWNvQHJTqw6CrXAoKpeL59lS5oe5pYHIaUP70ux1Gq8MYBrjov5937CtW73aHnxAe6AeWZEPzSzg&#10;U2bBGV2XTBeuRG1iE/PinUv/716l58jrsRA6nW/1C6bOSfTS21yqm79NcHPL4seTShnodxNp7hlM&#10;uRhmQHUqXV4EzBIEvBSOdhNJDDvtU0SbnSP/6H0U+PM3UYcmxYdnnneKOpoUUuMiJWEBjuOpD6OD&#10;272HUe1udgQMX/mmGv1J6dYMWVXVmEUroGCsasazpG87KrpQQS7m5tAMBUADFtgw169f7dJ6jiJ1&#10;XhitCQPtEZZo9lIY1tqlyy3b0GDp8UE2+qhVjwL4I1UWOl/1GmlAH7Zz6mnv6cyROovAPltvm8GS&#10;ra2rQwMYohfqJnmlOjmpe95ePmY8AyHWizIYfrI5LrMhR/h56Oc8L1v1PNXc+BTiFQEZ+RkfXtbH&#10;6d065DaG2jnhszhEuwsvsQ/QZtABXaTuRU3NbTgvR9EznVFH2sQtjZNBvOeZMYhsakEc+5AEzdva&#10;NlrpwIgERS6kzbivykb2HaR0BWgJjEFPRZktWbmUR1gpknmwAU0kEmVaXB90jiyogL/OOs3RUQoQ&#10;JFwBvW2RqLarQ10GZEohIVGwqT3Z+0rhlo7gwKiPWahsImBlrhxfOKUXGWfZFmyNI7mW+pbsHxGp&#10;zy9iTmUNEX6JeXoORReZ4wg4qumTP2SbZKQlFCPRKWn6ZksZyTLu64TAoIhpJqJp7bUakz+FsUxD&#10;tp4mzZw57uUlTEo3nYfPQ7dJXWoWj7XSwPJ6dPkOAZu3RURtwdCwByjA4Pno7xsflBQdABsoBqWI&#10;44e8RILleo+YVySU7UHmFxIZtzL9C0DE1ZOWrYWIvMoGR662vYfOs127rrBHH2nlvLyOimOc/IRO&#10;984J1jW5RCH6UT2E4jx4ONygJ+6NNx6lzYQqHozFrHLdGtIpsIuxmdZlUF7aOc4cUp8GQhrLd9j5&#10;rYDJAPZovlLBSrsfB2jE3+I0hYvU9AuOA1bO2Szu/9xM/Rl/Fj07zot2NTqvZXDqwyujONMqNLeg&#10;vtMH3VOfyrH3SQxFFRmBQhVx6J7OxqBq1B4Aze0F3v9ctPHyMfMZyElYgn035W+2nz45AIKbyA0D&#10;EM4N2eVIe1Yh9xlUyw+sil2Po1sch16Ve5jhVXvuRktVVxFYCTMw8++e+0+UsDhu5UpkyWdNCxpc&#10;qnvODgknTZQU2atyuTJ74rE+l352QOSJzh8Z02y9BTJkGOhE8GNTDNBYIRDnWZJh9vbHAuXRPC2+&#10;Uq/KiXJVtM2QvyQIs5P0oqPJZZe+4kaHCfD6oGcOdnPOsXMM5Jxja8FJiRff2UOlvt1YlCumiRH7&#10;GGevTQqhT1YlOIp3IaMZxhMOl+qr2hbKs8cmYsL/Vq3Jo5SbYS7F8Z2KYMQz0AUQ1m2LKolEk/Tq&#10;smFAjjFA0XxwRF5QrRPPyGtCnfHThXkQd20CqpeX0ffp0n8uAhFDE0ac3+T8yFRy/ny6gptCTyde&#10;UkCbEKneOXPgdA1sTPK5PNjtxJmPc2jmbDXO7ESeEJqXTnHRl8bJa5wFFwP8AP7E9fr5xgrWjVRb&#10;E4a4SEaiIoTq0FJYrx5UupPfQzKx40jSjsT9EFd4dHNiKBOXt9vlT0LHdGYjf/G/W86tImcZ5wnn&#10;d6LKPNnVeyUm1fwdUaeShaB8PZM+M4imHg1hS3ieFXwobedI/5UVcVQ2M5p8PXJC9uedYpHHFiUm&#10;tfnjpM7ock77m52GAYjeIz1Z299FlBWD0pX5rCnP2XnUTIOOgKbapV33PNZFyQlqY+3B9D8v3ASz&#10;GyVHFTDy7N/zwnc+6igoRVOw2lo4KOYKIebulvbdUkeQ1jSSrvFxpFqdASyljZ2hEcBY5FfKUNCp&#10;kMauEBXDdex8yQL2QdrPYs1TulwMboaoTTFXR0Qet52HIPFJtMJUedh2HdwJ7TTvBeVdTMlAz8zh&#10;cMNxYyfBjnEei5NqxyblqKOnCU41HvEOyGHQn3rGHEEYdzZ43ve/a7GySkuPJa1z5y7rO7jXkj1H&#10;7JnHdlptf5ctSECpieJVnBx9Nh6hzkHRX56EqlrOay6BzKZhC1IUXETmC9PKRNXTXwZntr+eFPQK&#10;6AmpD1SOW89A3AZZoOrjBLvqcvXHLqvU7lV6nPJKrR09tCJKDgN1bqXuikpZyMC7QyCMuXMv9dVZ&#10;RBCk8KN0pQyWK/DP8Ka9EDuDUILOG+MV4oHVy0U4ZCOy56ynF7fMahNpGyHtVP0UZBRdKyzY9jSc&#10;L4ttQ8seu6jZb3f0rybNbdZLhuK78KEvv3SJLUK0JIbCUj4Eop+ecnDiL8TwX7zn5CEM042gvmYZ&#10;6Bh82nHqjI79a6qjRO7jsXCJ4oCXIw2aCFlnMF0sAzEpFYgK5B5EqUUH2RzU1uM5wZMfXmR84u9U&#10;25OaXEQIWtisxGmsXuewmABntm/N4AJeDG/10M15x1UgZimXTLVoCjpiENpf3p+xveVnWQU4kXxx&#10;2C5YMmYrYEgMZ3sxKmM2Bitics8zdF6wBqD+7EVWdOlZ5xHlQfNJCWq4DBDiDOOmOZ9VtdcJDKyM&#10;uzQbJPCBAyFnkFwe16wgS8GWbJUG6wVgMzowrAUyqQF/H1kFMqQcoyNJGxgMWmsDezEtwXI61W2S&#10;JxiRHSkoY0S5M+BrAwISs0SKjAUUtGKlvOehgh3uyKHzUGb3P9BhY4kEhlOBC1gmqSEWwRm54JAX&#10;n3E3bqrnRdfmHAgBJ+W8OlUD/mPPLRMfQNTaxnI8faN0uqIwl62wwQosXqzSKlavtYr1cIATHDkH&#10;LBe3vsMHLRhrXuPqSJHKAK0gK23llWwIPGyiRxvdu81GNj9ih5/ebb3PJC1FHydVTS9w1NQ6l02p&#10;N0301Ckun+tLY8CkF9D44obV2De+2mm7d9bZ4oV1zJ1Q2Oei+NONR0HUR1rW5e1ndOdOzZsLeECS&#10;ZgxQFgi4/s65jM1fmGvws0ArWxfawMqFVty8h55Z0ijj8LHdP2iNb2OWw6Ouj/aNV620h78dt35k&#10;28ZB/D64Y8R++dwl1hpKuRSaOkIKapebO3/nhbngl8/68gzMqxkoRXcOiFvq5C21hyobsZ+685YD&#10;fbTULbYEfeMivLlqRTnsWKRdRWiTiFoPwM7yhEqBuGo4bzXLl1kA8hnXS88jPBuVpRdmip6dSZzr&#10;zUL8F7I5wkMBaiU3PDRebUc6m6yueRjDGrEEjeFjY3QGATzes6fb+geCNjoatV07Ryw5jmBNd4V1&#10;dwQtk0bMBnskmmjzIzmZP5v9TbYKGyViKycYpUBRUfZEwKigZ/IAxbHmeZYR+zWhZyBa3gDBknrb&#10;c9DfFq23vs4SGzZaKw5W60WXW92KpYBz4UYIi2fXm78QgKsNDhsmFikHHSPhBrNUUQhl3pOoAEl4&#10;8RW26PyLbPF4wRa1D1r6f+627/z4EeeFOE9IO7Xz9I/1vk1+02VwlXaV9BiAiFSt7dhZgUoV5P6x&#10;UUtnalxKolhc6aQblXJwdbJ5aAk87xc28PJyABDq7Zz/0WSIh348ErWG666w9La9VpmGaiITtsHv&#10;9Vrda2B9quoFYhGxixenbDmAiJFMq6WjEh9pszu2jNqaS3xWwWd8ZE98GOuZVjhemI3g5bO+PANn&#10;xgy4Wr2yH67ddKJm7+1uyVC53QLN9v5R9khsgBqSVlen7VWgt/3FIZiucK6Hmiz+UJdVkcoNI2iD&#10;GbKG8862cfYfBTSifZgVdnCup8+1YyrDIyNTYhAr9UTP1Vd58asU0sRtLcY9evVzK+2BhxvsW3T7&#10;JBLwPHRn7eB+UUeXk/09G4cGXXRAeIp+JfFaxKPJi5SHTpwALWsBSoB5cFF+MhNFAlAsIjGnbJxe&#10;ExFz6c/pSJoc1kpZVZVzPeIqBbFO5IZ0e4j0+qtuvMLe945Lbcm65dS8SZvzbeLzUJ1eSH3xIyhr&#10;5icIVNo+GMioTqv6FghrPAcJVvgl5eViQxq1UaoJVfusZX25/dEnbrbXvPFy+9d//rE9+fh2xyla&#10;lOwdqQyRdTgk3GSHI7aQIAYKLBDu+5FMS+VRslIKIN3CBXAe2nkC1AjElqqWLAdOmgjV5+ruztF5&#10;RFASjWLSQDz7hCSUK1HyiOfoK+b0NBkQlQKLtV5+iR38yq1WfggpQF+lBfekbXhHyBZcyD3P5KwB&#10;Rqg3nbvWdt3XZ8Okw0cBrtyxZ5e99bI2Flg3mwBrxMG459orntPLfflkL8/AvJoBrz5awg44TIF8&#10;XElwBtEIr7NvPzlog0UpjlE6wPzetKnClpSNENHBJY2S2fgOds/d1KVJu6pRaLiq1hactYEsl9jD&#10;EGDAUEln+/TXoCeahTw0jPd/Hoe1ghqX2vby27O+Pw426S7UK8+oxJIutth//hftaf4lLriTukBR&#10;NkUAY7X3qq4L3qIgznxluynvuPOoHAjGRq2/EvcQsYorV4o4yDlVHsbiGNZoYt+bfPweTYtqx7yP&#10;73L8VRj7LI7WeRetsnfffL29+rI1VkYtQliuJIOJ0hImgy75UCHFHFJLqoOSw5TB9rEACqin+LIx&#10;GL2w6BQgA0RKMRj0K0jnRtQnrUw+CLcwYKJLL1psn/unD9tv/uabMcrDnFy1XpGDTL1pF4Gou5oD&#10;HkkARJ3wasARSevjHOAxBGAbCjnuX3mCHouS8G7z8fA5xSFqR3ivYdISZ8KRDYsUxm99sMEVzz6b&#10;OgdYAhZFkHaZgTuJiMdht8LzqwOhcPXqjC2JHKb9Dc5ljPHTwzH7zlaAZpEF1L5UyXz5eHkGXp6B&#10;mcyAenM95LFnm7IYkUy4CgNbaT/YG7SDA0LeiB8/aavD7faLlzTyPA4BhgXcOVRvR+6APGOsxnUA&#10;jIcKVnHB+ZZchsYA0WNEOABlP6fijJzJQH/e95ZwE0cNsPg1MDJlZXPIIuf0HGRIPUYvn8u8gj3K&#10;rSKlTY0ZRydHPlCo6AJyxgU4M4ohWkUR1AgEkFLFcIYh6Ink6i2UYp7Vy+/EauQyqeVJgjHVpUyA&#10;eO318rpbvNd0dqmED9H4sGdFJCv9cHJ8+KOvt8/+w4ftmleshLiFzwu/xN2sAKBbBGdgaiHGoSCE&#10;p59dtXPwHdTMo1BdB3eMPgyqbMxitOK0Ni1EIQr2LSJjWXTnDUhMvIT+EF5QXl55edre+cuvBEJf&#10;Z//3/37JhqGPzKL56ZP45yTHMQQ2F4rHINrBogx1ngK86DKDQx7UrFDnaNoEh3dRmvL48/DQfLg6&#10;tLyxeTi+Zw8pySKuQb0qD3NO/dVXW/LW+xAQpx4C6CvxSNqSN9Va5Owh1qHfllX22OsvqbXue1LW&#10;VzYKoKzJ/vune1AqghKvEhYjnLfTTSl4Bkz5y0N8eQZOmAEXVSmw4pUntRknkzgMevtrT4D/yKPe&#10;R5tosDBib9kUtvr0fshKgNRSSsw8k7XOh4esGqrJcaKqHMIZi179CjsUwyhlA5DXgApmHxJ4zzH+&#10;ndbDS+VPBMiOaAMxocrKChsYn5udUnVnnVdqaerpD4BrYifGZkvxS/ZHxlH9El4ftqdDVebodJVq&#10;9kBc4Kjo8NE9ibjMg9Lxji2bv8sYK4OsKLmEsXKp+4kWMkXUk+OOPKovfYrvhT+9rrZoH/2N99ob&#10;X38FGUvRXauNix5oIueQEOi0tcpZUAuk0upZxHAyAAK7h9stPjpqZZQlg/fu+Zrt7d8N4xTIZIrl&#10;i2qX2dpl62GwuYKU5yLQpxKT5yTC4fEFrh0Tz0jR42tvPMdaFzbZ737sc9bbJb5d5c09ulDXIulS&#10;BvIcVa/WB+HrdV6I5lF0bR6pOQ1eLo3gKVrpT3ky84u67ui6F/xdSL7STfV+7jHYzNfMrwdmE4Ur&#10;UfOGDTa2cp3F9m7mFqCO1AsW4GedtmktOsPwKVem0vams+rsZ9uGLDHcbYnoUuuMrLZvPrrZNt7Q&#10;YKl0ysrkAZLl0D3NqSyiB/FlqsfTujW+/OXzdwYkcqHyYZaUdABGwyBMiplQhf37/aN2JNGAnkgt&#10;uJ+kLQ/02i+cBe1ufi+bOJ9JVFn7/UjzjvIzjEScmmlo9QaLbDjHbT8SBs05MZsSuv90T4FDLU9g&#10;kry+liB7ZVlUjHUYxFLe++dpqvG6GGRIPf4JEW1p683TTuuTdoM7JrK53p/qX1ZgOcHh4XFZlAxw&#10;HspaN26vZu71OUwAnz1z6x0TBlsnnPj9szgwVHIAYB3g5tTQlv1v//JntmZdAzYTkC1paz/l4jRZ&#10;SlH8ZrkGH05Y2jptzAZt2+HHbOfhp6y9by/ORArFONFZN1CDZjjp4Jgl6PEK0Bh9KJ6y/U9vs/u3&#10;3m0r6jfYuUsvszXN52Go6VuWFB3GMyCUm3OWMrZxU719+tMfst/49X+yHughNQkSEpcR89pCvIqL&#10;04LWxbvCu65XWHxFyrpgwdg1BfJs+Pf8UB+fYrl7KW49IaqteH933sj8NdAgCIUWFX/tKI7V4ne+&#10;w4785T5KGKOkekK26964LX9lo1WtZSEBmFiIyPkbzovY/jsGLQ7iewyv79Y9frtsXRTyfu4rnl7E&#10;KyhRJ5HXKt9R3urLtenTvUe+/P3zcAZc5EbRjpRbkM09ky7Yg11++/oOpF3REM+ycdfn2u2Dl5HF&#10;9BNR678UMdURaHkf67YF8RpwQTTnlFObfuUNNsj7YwSIKTJgEl/wsxmLR+j016A9I+jR1Hod9jLX&#10;QYqxDqMz+9Lz0ZvqWnuViShxMfhcyZSygSPdmSKD4GzL5EfuqFGf+L2M7iQR8tET6PsnwHDOeJVe&#10;WDmyGWDDiXyTaEp8xDasW+BazDQJjpxIIjjsw1mcsQStdAc6n7EtnXfbvu4dNgqvfQEAbhEOXQHg&#10;pCg3Gu8R85lXBHccR/Q3FgjNC6hHDYUP21Pjd9lXNv+D/dvP/p+1x3e4unAIGk6lD0SxCfaNL0zZ&#10;pnNa7GMffyN18WEGAdBLEaaTkFSKWrdpDu7MPHzuzpQhqUalByckPW/ujf/CtVbcRM2G7IifyHdB&#10;T9Q6bhMLzwJLRuF8hn/29SvNVjeS24CGNQppzT5bY5+8s986IUqgY9/dUx8LUrKE4nH3UPcvHy/P&#10;wMsz8OwZKODgao8tg4qSYqIdrLzKPnvvqA2GlrGdx6wOR/lVTWl7w1lVJGP72OmJBJOLbPf3Oi12&#10;JG21GOM0sqLjixZb5TlnU5qSFrTHd+Binfk45aUwWUyFYcb+4jmUIj++Fj0BjJMUJQEOoOHf+d13&#10;2eVXrCNillMiLXeA0S64zYK6H7S+7A77zmP/YN987LO2tedeYIHtqMhR5iVQLlInVzuyX6JPBMCY&#10;ZGnPOnbgEmqNNDRSZsrT5/xjNhJqt93ph+2L9/+d3XPgFhvzd3k9zTLA9JwFVDOG2/c1N11of/AH&#10;73KFeIHAZMYdQ8vR3P2L5xadcVeiFFDpKc6R7j4Y9dFe9Sqa52vxPM2axxdZ4r4c9J+UIqBcDaHs&#10;0uTrtd+9ptVWsXhygDAy4Rbbm262/3h41PqKC2CAAykp7108544dZmaMVGfcHL484JdnYJYz4AgP&#10;VRLCBx62VvvUnR321EgT6OMKfN2sNRYO2jsvqUCrah+7Jmhjul3GNoes52dxa0R1TtzQPei6r3/H&#10;O6yvrtYpIFG+dlnM+XpM4Jb0Z/BFZ6DV7zyRLXQ316XIA0jCvv+9r7U3vvFSSsAEugSrOsCluRp3&#10;2jdkm4/81L7ws7+2LQN32nBsL6C/UctFM9haT352wmaCNgA4Jk11UgOOBlA5cZd7141H1xWe5jC9&#10;sgrJ89Fh6w7usu/s+rzd0/M9G4NZKquiOqnTAGTjkaCa6v32S++4xC65eCU/p3DvJEOU+lXq5cWb&#10;+pxYiNOh2E/3QyTtVLWtpYW/o3yQoUUseP45ljnrLBuKgC8gzV3eE7Mn/uMwNelm+vUgkGcNXFXf&#10;Ze88S6mjYRYKnLWgDW/ZVWnf34XyDpJ4RfSjvdLMfGjxON2z/FL9frWpzGNLMQ9ui89JI4LbLWuy&#10;H+1M2h07EjjG6GoTcZUhH3rDOp9duJASI2nPfA5Bh/hyO3hrv9UM8xzCwT0Yo2PkwgsttOls2h/F&#10;5OhdlIDbE3mr05/eftZET7RVMVYBarVGnB//8xSg58G9PDYELwDV4ZO+O3Z09YpKe8+7r7MyRzim&#10;zhmvBl9AhXG82G93bf+O3fr4FxBE2QPPxIhl4fcuKP3vmquIsl35F0AbXH9OlpIyMA1QCSZN5CCq&#10;F4uGTQuATDrhubSaRecXxl3zg27LoE96x9Zv2IN7v8enYL5xrVPekGWDVQz/3x95K6g9RWKKzMUl&#10;PKGXPK9m9yU1mKjI4VhPYxEf6Wo/Qu8hG6uutkXvfLMNVdfZeCVpbNrqok+XWeePuGvDAMaUmsmO&#10;2ZsviNmrm/dauXVbks1iILvAPnvXiD3aU2VDxVrXX+2QldO2H7ykpvvli315Bk6YAT+YnRF/k32v&#10;q9H++eGkjYRbqTEiiIG29qvqE/a/XrmQGnQXvBnge5It1n0rteXHs1YNFeR4OGJ7UK1quf4GG42J&#10;h9sTrlLNWa8JrZ4Joz1vpr5kiGWQs1CRvngOj4jkGLOYsFVpK6/02Z//+Qetthp0fX5CXllocACB&#10;vkG7b/937Z6d3+F+dlOeoP1LXVJZkdGATnD3UhrfymMLzOv1aTuC3niSvLciIFfrLlGaYaQTEdpv&#10;KHarsh9mYy4jmg6LlB11lbu2fN0e3ftTzqoeMQ/JJj8g4IsjwbjQ3v++t5RQzjqpjPT8p8N88Syg&#10;515JiKdX6bAkTflh/l6RDQIwgQxmzVJru+ASG0BVLAjoonGozg7+sNuySbw5+MYzaEPXkz35xOub&#10;rYbadA6vPyg96eAq+8/btmGsIzhp4rtVBD03bRQv5vvw8rW9NGcgz8N3JF1lf/uTw/ZMfqklYamS&#10;HGOsLGgfvXadtaY6LJSltJhFBvaA33Z8dY/VQFXpB/GbhAyp8ZKLrHz9egBlXqOrDLPjjFBQ5KKj&#10;+QAQm+zeyq5QQAW1/uI5JiJnRc/q3lGGoEhH05V27jnLHQunwNauSwlDXsAR29e/zR7c+SPLlg1Z&#10;NjTmetal3hig31rgWvdyfCAqLUMGBXDN2WQZ6AE0maWs4XiWAYjlRUTOgipPRSwCgYlUdKA25VWg&#10;FkmenNWRKhu2hw59w/bEH0Yei94uFpIfEXgf3KdRitvvfOs5tn45QKIMsl6E65JTezEdUtESTF8A&#10;AK8/buLP+XmVcYhKyoiQF4zBXhPO22iIlgc8tvFArYXe8jbAJ82uZBHKRi16qNr2/t/DVhiAVpD3&#10;VKVJ3fj22CcvLtqS/B4WGN4f4il3pDfae74at13DEJjQXJ9UK5fzx1QjUbuBSPNL7EHzc1qeOypF&#10;Jtr4FJnMZVUGjzpLzd6vshHPSoG5ikCYnwgih0c/Z1i4DTHyFct52tL8DB5hZAcF8wjBiR5wLEeI&#10;KrjteebOrpYoHR0WRDUuzuZBAYsSlvri1VpCSwclKh/RXALwnzx6pUtzcBJ7JSr1k6o3tITQJQXn&#10;g1xB60e3OgEIKClCgJez3LTGwJSom8aUCdWThBhoBIrJJ1Do+7PbxuxA33kwVzFVcDIvyQ3b/72s&#10;yy6K7bLxmm4bL6cFsmupdX2hz+qGeC7ReE7ScdG3ZK0tevcH7FBVGSUqgiDpiLsy5LEatFLd84Lq&#10;UylZBif74SQwIVLJMR8pQKYTKO4XQzlEetB5nln1T/t4piuhyH7HG8/GHmNHQ8oWoJjFPUnTlbQv&#10;8Yh96+nP2FD0EK11tCkbuAMIwfxFHDL/kMNo5bDyPJqOV11GOSC9dYW9ms8MRtSVEU/yAXN4bwYy&#10;nBywux7/Ht4gTC3OuvOQi9GG/aO2ttJuvPEV6CVngNjThA2/94vlmCih6FrzbLxn+hFdsNjWv/nX&#10;7HDVIlfSqE0FbHRL0UZvJcWN/CdaRRiQiL16bc7ei5GuSlMUCdZRzgiw+Crs93/Qa7v968iyMB+y&#10;0Y6CVnqnkv+UxniY9PpLHOHN5adgZcuwwQqUl8Pghgqg5bMDZCWkBiVnTwhQZSn0HtiOCrTAgeXI&#10;M5c5jKB7gEWn6/EHzuig8YJzCEkMohbUfhktO1H+9EnxTPSH+QzqVDIpkqFU4yXE/dLPcvdPWRIZ&#10;ZT/j4XmGObAIkZAE7f1EB+UYEniLsPMv8XvMHQkD6klAoRsP0tcsIzWesfbscvvE14r2eFeLDWFk&#10;ffTdNqS22wdeNWxXnwVjI+Sd5eNhKx9aZL13UjjcDH4HScNiuNoOY6DbbrrGsohihHB4Jbog3uYz&#10;4XD1ZgaaI3oeHxdw+MVyeBG0BIjUP+1HMvltb7vB1qxd5LF9uCx0xHGB5HieH9z5UxtNT6NaN820&#10;yCSDDfP6ek/es8HiM/PZcMoOj261raDSCqC95RoKUu9zZCVmN7z2QqtvUGTJg/xiuTfHOTJ5nI4X&#10;A95hRB79pddY8RWvtsFKOMapF1UNNlnXN/KWegTAAko7+cKY1eeP2PsuCNmb1mUQzmiXf2d9wWX2&#10;QGqtfewre2zL6AJwCRGQqdIbZrOHPk+teMowTDDsvIiWwcwvhcjCr+iHpyGLEHxWkSgbroxcGmo/&#10;1Z9EaJERDzCmMkALW55yQo6oTK2Kipy8VvuT9KSPG6G3WSoa5i+uIiV9aU9HPUuk7PAjIhiCj6Ag&#10;Clj1c3L/XHnKNVXqvfzOCR94akxZjVOblHuvhihN9pf4gcMeFhkT/6XJMuwvLrU/+N4Ru39kiXWF&#10;y0hXd1tN5qC9d2nQ3rW2CmeXCIpNPJyos+F7w7b7yz3WMFxjFTmwHtyXildebaFXXmq9ERGcEJHC&#10;Xyln7sw4vBSU6s9jY6KDfvEcrqXURSIZq8PGvevmqzGkYnLjmSlB63OAxnb0PW47ex/HNEqLYnYH&#10;z6VXjj55Y+M1nOdQnUpEBuyJA7fjA6L1LAJycc4CMBOCe+GiSrvuurMdz7YQ4i+WY8KZUeYhTTQ5&#10;gUo8eQdnfs1EEn717qpyW/aON1lHc8TGooDFoB6M9pbZI//eZ8ndjS49GiE1W1/os9+4JmfvXNRh&#10;NSD5i6Twkuh6P4Fx/thPirYv2WhjoVZUWihraJtCACVMLdsZ6pfwIQxmWSZrDdlxq8oOuwdZ3OcR&#10;HvIqwJRZ6P5yNLbm01LbqbBK5quMmmRQxhLDHMuOWkN60KrgRyePOuOZVGLcGVyh+RWNu5KMiGUg&#10;BiIRF6U7N0ovLqT8njaA3kG07MsmILOBXQ4KyjDYk6CNY6qJ+JywTQ1kCxhptfxQ1hJpxkv+oKqH&#10;tpLbuDdnltmvfL/ffjrSbHG6JpSWDiW77A3rRuw3XtVG3XnMqopElnARFHqqbc83DlhDn4w2J8EI&#10;Z1eusNW0VQ3UVFOKko64GPtKspVnxER7gZ9eLkv7IkFxO0smYJdS0Rjhy69caw1NtJyKSVE2kBut&#10;KsdIvtt+tuUWykbqePK0KiZeJ3P7JjQ6Zty8qihApCZZ0qGZYNqOjO+xJw/dY5ctpD2HhI0H/Ndg&#10;cnYzkPMf/OAhG2fNKup+cRyuOoCsWdIZ6Ag0umfyofpkmnaPeGODnfXR37Kdn/1Hazk8KNC/hdsr&#10;bN+/dtl5v01LVSOCJtzvVno2//SmJeYHyf2t/c+A5K6x0WCLPTySs9/+5nb75WtX29WLa+jt3M85&#10;xHer6VJR90yepZ9v7GLVq4T79w2r6WW1foRH0tQMQWeQhTmnBqIXVwIQjkOPfd6WomT01lVVoO6H&#10;IDbAuOdStoTaUZMPliknSD8zh0coUUcCzSYp/uIl5eP25jU56wkiCE/KHFiCLQRbUs9m4vGsk1YX&#10;mxVjXFc5bm9dyr+pm6o+nuau1qVwNuAM9gVIgZPWLfAFoi8UW+JL+RinvpgMVNu97SH7u/s67JEx&#10;ykbBKotQBmjAMXvVcp/95hV11uDfjhHGuafEkN+z0B76p70W3QX+IxO1QSoR/U3V1vb2N1l8QTN+&#10;FKUmV6OkVMieK1Kgl4/TOQPSplDZlntBcPPaGy/G1qHAyDMM6aJTy0qQcdzd+6h1j+2gpVW/m7GZ&#10;LTnKHs3XjA4ZZ3n1WbznHA91GlHxh7bdbWcvvMaqnYGWA6hFlLAli+vtyivOs1t/uFPQthl9z3x9&#10;s5IBurpx0japVMqqxCN+Bh8BFFPKqXumAA/51l1pTa8dtNSX/w1Nk3FrwxWM35u3XeGsrfxdwGAA&#10;WmBmx5sfsD95daPlEz32tU7E0OFsj+X77YHsBbbne7vs91/TaK9bvtAafZ2Oo9vpm76Ed29JdAZz&#10;g/br11UDtvTzzBCJiqGN+lyRdHcemj9/FI88Q2TK87SpJWifbJOUHnrAQXokSW+WC/mbHXQgTWdw&#10;Z3I4lK9S50jgAPA7B/3vs66pp5asDg7OL9IZUKcB62FtQ5HAz1L+aitPDNqFLQW4+Rsw1kTQGJUk&#10;EXhE7lu2w8J+EKeSmmWdFB1z4IupnWYmE+y9N5FvtS/vrbRP/nScqHcRzwqgWkSEwvkxu3rFPvvU&#10;61qsfpx+5zKU4gpkR0bOt8P/3WkVT1dZ9QjkzaGwHar224Jfegslp0ttkKxVNcjuNIITcVSsFD+H&#10;MAwvaW935rdlTj/hFyJP2tE8l+WxoJ1/wWr3XPi5n0g+WhpHukBdetv+e8HkjDisjhOAmuWzEZxA&#10;q56QhS6tgcl8NaUu9QA7pRDHQx2xocyIbe961C5rW+DCf89ZJ2VHhHDpZavsttsf5bGvccxjjrVM&#10;XrpEJzDyZ1p7joufucA8oCjHEAOK3amhgLw9E4NEkfgXs3TysRDGKwPWfN1VNtzZbukf/ZT6UR+k&#10;JQjEwzJ2sKLbln2k1VK1PVbOggz5D9rv/8JqC/w4b9/b1Q7hSQhiG+rSaLL+2Y+6bcvqMfu1yxpt&#10;cRlkDPkRQEn0A0J5KNCRRFSisM95NerSfuNQqcd4fD360Dl9tiY9mUBZnmqawj/hCsqcKi+YdicG&#10;L03YIA9fKKMBsqZ54PLHSft5BSLvmIrutCA9YDIVbLMY5XFAWiWUuOjRWT9Cu1LKJVrmXjAMbgf1&#10;6EFEavhuV3/yXip7qavCEQodPY6fpONX4LGfS04hD7DTicdjjHX480OcTKAWRcykuJzGgVrmuG4G&#10;K4a4XJB7JS2gTLsjXlAarIJ77+4Tp89qzcv4l9gCc5ikyQ6R3ug5zxGtywnRdhWnNBIr7OKyJFYA&#10;ulX7ATgWH3Mh4qTTDoWacIIEfHXpZfYtT4pKs0fLjDpUBHIXpqDRDo0G7W+3Fu0nqFOl/OfwTImD&#10;ut1qYGJ8/aqAffSKRRjbQ5Yrc+K9Fuxdbjv/G/7le8ctGg9RJjDrhOGi8hXXWv31b4F1IAgbVZDy&#10;B/spG43rg1EJcd4xkhy/FD1efmcbeOVYL+LVEPhwgtTjmBLUmelo5Fyvsro9hu1jH/2l+8oC2St1&#10;R92zzx7ho9zTPrzNDozssKzalHkm9NzNdCtTSUBPM759aXN51pM11QklluEBVRQZeT1uBerRz3Q+&#10;YZe0vcbl5iV24Sdi1jmuvJLWguLnCP+hkAQMo2ynd5M8SPlM03WT7gCn+IdekturCXnXIjDNmXnk&#10;hcAnClKGMkUabRyk6cab32u7qUscvv9HtpC6Z20qZO13jNBkn7BN72+EsrsHEpOYtVCT/sPr6mzR&#10;grR9/sER2x9scpFhHHa5bxyM2MMH2+0PidRetaSW+68CSIoILs7D60TfcAowfCWEt5s/PduSMnd/&#10;Hk+n98LNrUdxW4r+HB8AQjAY4bCMKZq8UuvSwNK+Kq6rHq9YKWGPws/tmcd5tkoMT3rIMLr17pa9&#10;x6ikv5fsrM9t+opyJXzgfFf3D9kDzwp4D6t7u4z6cWnO47//BJam0me8afUsvCdiUGp5LFnA4zOm&#10;3rd48ZmcJ6mfeYfc6gmTqTXv9X+64Tgn3fu7Z3qfewgNnvATpfPdFcyrn3+PBWtwQOKuZiuHPeiw&#10;KlnmmwuUQpO6u07jQ6U14KkaeRfndiz1rzIPfpycALwQoQJEIrbEfnDI7O8f2WdPxcksRBpZ62OA&#10;xRLUk3fZ/35Fm731bCJhJCTLQNIX1Z42UGe7/6vXRn6YsErISFRiGEE+snDZBbbhve+xXoKeMDcr&#10;rx7i0hqRH+lu4Lw+PBChWzFyssTZL0Ai+0vwqFN5Gm/qnMyd91xWVVryF9505e0hf/pKrQnJPOZT&#10;rI9wxh575l7wGep31sLBeCuSm+Wtm1Xe2XvgPaUqylCWA2Cyv/spG04NWjX6wWGirjzgFy3o2tqI&#10;ve6mV9r3f7BFZHelx/3MxXW7iMH7P+Zef6oHtLSbnIFrz5NiE6E76U9Ct0wwbIfh6q541y/a4fE+&#10;Szy52epQ32lI19nIbcN2KJmwhb+61MJ1wyDHBqzR32c3n91qy6rC9sknu+xQL60mYbi94R4bz9fY&#10;x3+yzy5f7LM3XbjSLqkdtIbcYQ/tCGmKWn9cF7nDNShi5uVQkDICer3wE4pP4q1m/Z+wUyXpuRQO&#10;ZhLVoJy/0rYVltmf3pthQ46CvdDmKWT1JAdMekcPZ4S98XsRr/eEup8dd1lTGtiSHvvz7SnHz9Dk&#10;8bOmUlZ+8rr11HzOMrzPnX8XhU9hKFSLnuyQsc8SGWdw0KUnLsDaQJC1FFohmK+LuJSVUJtfkd/p&#10;1qtwNMs97fmm7KR+nwqAsued4XzSIeiVNcgwqiIlikA2bsOksLf1ViPDOmg/6vDb4bLVbAVQI+O8&#10;xXw7bU0dJY3LF9jrm0BpZ3t4VoimhhvNd6TJ9n69w+J3pKyNfw+XJUB3V1ph43m24lc/aPtgoirH&#10;AghVr8a3M+vw7IJb5/Kz+G94eAzbJU6EM+tKphqtri5E0/nll288EAoVUQV1clVKEVCmAj+QOmJ7&#10;O7aaVRC0kdo+FsTN7PqL6vhgOoOeXKI3rSezHXpRgMPoeg+qxBIgfE9RH9u87yG7ZP013BaJaKhP&#10;mPQdi/aX3/U6+8mP0R/OwfutG6eNsHSemQ17frxb7WRqOUklRJFaUnY62QmcH5dwdBRu2K5FgIXH&#10;bi3qzsFKNprIKjvnYx+3XX/9Z5Z/7ClrSgSsMl1hw7dn7WAqbit/ldTVKq/lrglym9cvH7B1i5bZ&#10;X/xoxG4FXOYPS2IuZPsj51lH57jd+60Ddu2qiL3nsrNtfQUgtHS3lSu96niKS8+1s81q3KetxK2v&#10;UzBZcgrcAzCRzZGqG73fLNQwguo5ZFZHrN5u2YrKkL+cSLCC8emeT3Yc24VOLBmdmOKaiFTdRnbc&#10;U3fiz591/lKo60gqZthq4zISU4CLpqSInGLyXUvW8Vb9OBtyfOr/+LaQCuRJ1X+dwnH3U78OS9UH&#10;Q5YL15LWb+BC6YiQbA/nDtMfHpJIwKm499Msr5CUibTpHi3DEAkC+BoHdd3LVXzh4X77xjM91htc&#10;atkoxC3gBCQ12JjttOsXJ+1917bamqo+q0wOurvsi1NjPrzQtv/TPvNvz1vtIM4KdXuJzgysXGqb&#10;fu391l/X6koRozwXcpjnf8Q89QSq9lqghn7kSFcpJXQKnuVT8BUOjZ5N2pWXn/MlsFZPgwqLk/Kq&#10;UdYnAyZjz4HNkDmhTEUKSBkj78mfzWJWOUpc3jI2bJIFheInFdgqnauwQykvL+2VldeLV7F53712&#10;/saL2UFqOTmessJ+vmTlymZraaqyjnbVLomu3Wbh8Y6ecT6ioj3VpbiwPXsO2NL1G0rW5RSsjhfg&#10;KwTwUeSSd7UH1R5pw+G+Fak/dtU3WtuHP2xHPvP3Fti6wypZhGVp7v1d4/bQaMHWfGQdGtJDls90&#10;WwRHbIW/3T77mhq7ZvsR+/cnoDX0LQYkg8El6jzsX25f2p+2uztG7NqlPnvzuoV2Vn3WYqF+UoZs&#10;SJRKlGGRbrXS7iLROFV1yIk41/UZ40RGQlKWAS/h+h1J/atfONjMQ8e8CAkN0cekh6tll44TnslS&#10;VmAm989lNo4LO0oPijPQM37g8eSnkAOdcutw62HyQzXtya6zKO+7dBzvoCTo6Y1rwy5tMK6ei0EW&#10;7DWK+yNShwCRtKv1YwBD7rsVWc9kwub2vUGl+JmzHJiEJIn5scAC29adtx/tGrPb2vM2MkiWqNhC&#10;1ISh9dOGBkhyWaTL3nfpInv7qgar9x0yXwIQnjAXKFeltlTYk/+x3cp3R6xyDJxDNGIHAfwV1l5g&#10;6z/6AetatpioM8TzVbShMqq2XLuI3s6sYyKC9rKLarnNsF84xsUXySGe7XAgP3jxRev+vlhItpq/&#10;THzYNcKwSNdi/8B29gqVxsSnLUdepWAZ69ntZtSg/cM+v79GdJ/ih32+w3GEson6eJhE8ahbkncp&#10;tIINpPZb1+B+q6lbWGrYVr2GvlryVRvWL7fO9h3OEdBYZ+NTPN/YTsXv3bhLRcSDBw/z97P4wbHa&#10;y6kYw1x+RxCquiyNzgIrBbk3iqJFiJCDyi6LN59ctMHO/ZP/Zw/9vz+1ih1brDlFbzPRQmhbhT3+&#10;Bwfssl9psaorF1qyctgi3Ou2QI+9/2y/XbBhlX36pz322O52UN51NhZusBRqLQey5fblZ/rstieP&#10;2LmLy+3Nl62zdW0xaw4SVec7qPuOMw4Z61O0QhzwyhVs3CMUxPEKZdK0EY2AYieyK3Z4tchSykkR&#10;lVi4Jj+msygztTaTG8jZzYpXA5/0mOqE06YvprqWYyc7/h0psckxu2GQcLqqvNrJeIZkBOtoP0qF&#10;ArYEkpRy4Vn0e7I4QYHSTtUamGRicB0tDvf8YLDNtg5X2n/eut02d6BKFG6irXChxcim+EgfhXFO&#10;q2kpvHKZ3/7g9UutAeW3RoSEfBmcuFw9CjVNNv6gz7b+126L9tPjPkotngXXXVdj8dXL7KKP/L71&#10;NldbGtawYAbXiwmIgkmYKuMxl8/+3J/r+PuvFYDLzfP0YuqyDALk3LB+9TMrltQlcoVB2h7KIISw&#10;liI4rDh15/a+3ZaLKKgGgyVk98+JpQlWhWsPD2a7alT7wZw6Sr/pg3LVCpXaPv72Cn1L5FU+ZkcG&#10;9tua2suPLjA950oVXXLJ+s7bf7St1QcaaSK97fyt2e04c7+2TvKMWnYu28CNyhMBOOY0t/mdmTnu&#10;iVE7uROn7ezVhIuka0T4nmEjOlQTtPW/8ds2/D9fs+G777WKZD+eftoWd9Xbrv83YK0HIdx4a8DK&#10;qsYtTeuB6CvXFffa379mkd25tt6+/ETctvR2oyUedmnOOHKWycpN1t6bt0e/0WdL6vrtipUhu2J5&#10;nZ3VWGG18LrHaE0RglGN/4paBSyTJ1pw6xPISalWmSt55+LGet5NTRGyzukMhNBWyr45F9MzBkop&#10;CbUMeOk/3lVDkkj3lpe+X7uq84pBOaPcO/kxFVnHLCJo5xRMEXk8v308cXglIONkY546tpnaQfDA&#10;nc89JjAm+s3xgDXNtwQBBCDUJKsLxHEOcw/G/CtsHFDhgtwRxCG6+bWQ8jj+rtY9+ebgSfOUaDtK&#10;Qjwy+jrfZId779ESgUbpOdS6p0UwBlDFAJIku6cOFFZAiobR/YVGe/RAxu7Y0mkPHKJnXAQ8VbQa&#10;prmOFL2ttMBFyvttQ9uovXNTzN4IMVN1fjf7gnrFFcAQWQ802CHWd+cP41YxQmpfUG1Ahv1E3dFL&#10;r7L1gDGPNDbybhxjlk6OzJFq3VIP9NbpmbU5evu6u/vei/9lQe27suZJ7q/z620T8y+VR12briVt&#10;r7nmkk9/+1tKP9eNFbP5Ln61Mc+usLfnCUsW0Xd2fOnaT0oAl1mngtjpFpQv2dw30rEpjwegnljR&#10;D6rXUl8w2fo4RnOmAR+LJPTeVPU4HsRe86+UZJY8YXEK+7qRnvyHiy/ecFe4LPhQHMBRUcgcPTTz&#10;WXF8ipWiGxXA0OS4Uc47dE+S0J7za2md7GgUOdNiWcp4sDk6W0LWA+GMLCndBKhEKrEWaWiwVe//&#10;oG2LhG3oztusajxnFdILp93swFcPW9UOv638AGIp60GjxnqJRBVp9thNRBYXrFxgd+0p2vce7bOn&#10;+2ttKNAI3zQRaxRdaX+r9SfztnXrkH0VkNm5pL3feOFiu3DxQmuB0KMCbEMkByKSxZ5lc8uBDA0w&#10;yDAMVzwhpbYgwbDYNKcCQql327H/kD5XjZv7J8mIILW+iRYazZdDKvO/CFFQWLd1joAt05nnqb5i&#10;qs9M5zxPtQlO73Cf7EqZu/dFjrM7ZWwFTaVTK2Pjbe7cF2eAn3tFHsOSBEdU39PseU6RHLWpDDSo&#10;AmegRQKjzwudDleXy5gIF+MLR+k3h0WPskoPcqo/3hW0rz7eY4dG1LPeYulIA98EcUsS4RLMdyUk&#10;LRuqRu29VzbZKxZXwvB2EGBXj0ciAtl6IFNn6Z1l9sC/7LHAtig9zuUW49rGcSq7kOKtuv56a/2l&#10;91l7JeeFjWpi85Buu46pwHZzdwdemDNNUMHqvnicZz47fKiT/VLqTi/Md75wZ+VeTBhYJy9JCFAY&#10;p/c50/nBX7v8lmPf69+NT3WtdsmtHbdhoMdx3sAbaD9C3dFrMROf8gwnwBlfDHRz5eJ7nxl++GZX&#10;Piq5QJ7n5lyGGV1/Lp2x7nSHjeQAR4SiisfH8J0+EfAHvlJfXzG+eHHDnp17R1ZNRAbeA3ZmHa62&#10;xkuLbs+efdRYqEno/r3IGH7SOGkiotFjxn0EaRqyLsBJC971DhshNTf+P1+wskMHsJH0bmaJAh7P&#10;2xMdSVt0Q9AW3rDAAi3jAF4gsoCBaoEdsF9eEbJrF7fZAwdj9tNd4/YYUclgImo9FSlAg9WWyS/k&#10;+xbbA73DtuV7I3DcDtr5y0P2mmXVdlFD2GrDSYwpIEMWejn87u4+4ASEqF9L/ckBiKfgjFGyVDxY&#10;IRcJs+gFTFO05Fpppk79zmz1T72OjwYVk7zlBDDZcb+fKnhy55phBD3Vd8znJ8+B5yYZuBPhc8At&#10;h4RxNMKKp9UzPtWhCF6Rqcua8BIAzAPW80lxoRMxP9lZbz/bk7Af7x2y7dlKjOw6SjwQm4b5xiBG&#10;OdVny2mfOrctZFeeW2aXtNbbEl8P9J1Qt0YoBVGrLk/iAHbVoKmeto47ByzSQysZ0bCf9PUQi3Oo&#10;sc3W8PwELrnEuqqiNhrN44DO57sw07EdsxkuQYXDMzg4fObWoF23gpcJUHYxjJ1dvrzlwLanjpuX&#10;ou2WoNAI66Cjr0MJoOPxkSUrOvNMiNarHnRS3HXtATwEMQ1NdGvO/HTegIXcHiPi2du73c5ua8J3&#10;KN+HJ/VVfyg8ot//xV9+9+u7D9z9RwW1qbiLP/MMtAyxUOgilujp7rccNH4h14g+21mb6UNwat4v&#10;nIHqhFGlQrhW1QUHw0QHNTGreuXrLLa41g7/+79a25Zuaxxjg4r4rHZfnfV+8bAdeTxhG97WZrWX&#10;Q0aRb2fACUgbzJYG9ljD6qBds7HVdtALet+T/fY99G+7R7OkOWlrClZbqrzBBjC4g0iy7duetO9s&#10;z9ricr+9blO9vZHovCWCdjUrK+jHOy31F/qcev3U8y/UsBq6JAThWrmIZGSYizA3+cUMMpnhdJHa&#10;HM71VOeaobF1I5rpZ+bK05jD6Xi+U03V8os7TM0a2U7Q3mofyxHZOOqQKe6jvscBvjDGeQfwUz84&#10;0awPjmscw4fTzfbDew/bI/t6bAjCkeHiEsQNwqDKK1hjyIkgElNfbLfXriuzt5zVYhtqYZAq9pNl&#10;6cbQj3sx/lgEQ1tp449V2lNfPmBVOyO2ZKyZNRmzEYh6emlbLKxYb+d94IM2uGK5dZcjQkPdXbQw&#10;L65jwkCTHaNNMUNfsAc4OgMX4NH93Gs5EqNXEUnW88+/8Nbvf+fYXWM7OZAP5hI9A4djY5lRuIzA&#10;z5AdlAa45196/AMzP7wPBSP+2KDYcETQfqy/cXY7U1CbrH/UtnY9Rm3mYsQAylVAj08M7tXXnPdP&#10;X/nqjz9ayFRUqnbrI72qmuIZdTBvBZB8QiYK5SmkrzYKr0vnxfPACShGsYMNzUs2qgUmS01W9cNh&#10;Is+y1ZfYmo+vt76vfd96f/J9W5DpAtzit4bxmI1tLbPNh0asGrT38qtR5bkIzeAauLxpSYvBNhYr&#10;dNol5Z128av89qbUKnt6/6g9sP+A3U9UfSQDHWYEQ51WWrqKKLyCSDtjBx44Yt996Ihd0Rq0X7u8&#10;xlbWxkjNS7BD6U4JnisymnwlJalx7h6FV3xMjmHQsZhJg1XkGUpzT2qgp7GDM12vparBpB+bqsrj&#10;UrmTfMLltqZ44KdqTXoOZGSmF3Aa3j+Vw1uUljbG+OzaYWuNjXugMi5QxCZTAmWdlKaYzISPUJdC&#10;zLYN19p/391rP+ytQdiA9RaJsY5ilGxQ7E2xnny7bQk85NcsLbPXr19iK2rHrMy3lzWXwWmlnCfM&#10;jaHbjFDM+BM+6/jxERt6Gv30sVqrGxezVNxGywLWURa1hte+xupf8xrrblmMsa7gOYK0B9R6DAyL&#10;JERfNIdrg/BsR57oWWySQwOjHp7gDLtI52q468HZkE6zpFYD6dza1W23n3ApvuKBXDF1ZN/A1tX5&#10;sMeYJ4ySePW9j3sR+Eyz0SVbXAxG/bFRaCq8OmppGidOOuNJReWmCAVe+/Aei+eGrNzXmHS4i9Jx&#10;+UVLuq+76Y937d1TvEBwHNUNT2jZOKNuosP82iALsAJjkeMGOha1F8khTLOcjzzGz91CtcIokiZS&#10;zYH6LqYiKO00W/ADN9vKa8637X//SUgYOm0BtetqjGtowGzo3gHb/TR64avztvIti61hA3NWAWlD&#10;Om7BEEArjPnGyu22arXfbljXbEfyS+zOLVm79aF9titTY7nyRktkERUgu5Py19lB+lCDA732QSJ5&#10;AXsiUvlRvctFxsoVTu5YJkGRf/mppH1py4glQy3oGkvJKUPEDsXkNDiIGa//Ke79dCnuqYztdNH7&#10;jD/DAGbncp++xezN/XNHLU735my//eX1EWtbJRlOyiiOZ1zP4xQemrfbOiUvTDRYGwIDSjNb2hNw&#10;0HMO0IiOkxzDGc4OWVv+sL37mhp7zdnLrCXbazWwgAVFqKJoSJSkgCfDI7U2uqvcnv5uv6Ue9ZFF&#10;WmKNUktgT4tX5KyDZ6S/udGu/NBHLb9urfVA45ml1q2oKkIXQIhIPuBa3860OzPdmpi4FkWP6KQh&#10;qtJ+uJNns8bVpM+oQxGzs4gEKsKtCJRaTO97+1svefL464BQpCfvT+w60L9ldT5wzNkX2Ppohrhk&#10;6Gdy/eKBaIi2HQxCv5lx7ECOV3BiuRyb6JmcVA8VFAQ2nOm34bEBayoHbfOsfplly9s279vTcYHn&#10;7Z9hN+3Zk8EDduDAIVuyeqPHkfviCaAdxSXdVA5ZKodNAilhlHXCbG55VK1GKiCTgBWqKgUqe+lZ&#10;1vyX/2K5W26z/tu/b9G+w3BOQ8YAsUmupxze4awdeXLQDmOgq6+psrZXtpivasB8ZaSrE830QhOd&#10;5DutKgCie1OFvWNTg93bVWVferTL7uuBHNLfzGaWtKr4Qbv+yhprqNP7h8yPWEmAVgYS8a7lz4JH&#10;kzUn3Kkw/NdRIqNMsJ5+1sX0tZJyJ7GTdmCh43qXj/vUXEadJdjCpI/SSxEkdjJ7iurFk7XagbFH&#10;IaiZ+0j/dOGQ6xDJipeA9SoQ2KQHe6XWs3JBAVqZkJ+wNRjRm6/baL9xf4oe/IhF0jHUpDL2to0+&#10;+/0rmqwp22XBJC12oLLx6Ojnh2QlCWXtSLUdfDRjw/fDo/04xnuUqBsHMY8wTIxFMxIpp77cZLWv&#10;udE2vfnNdqQCTTfwGz6ifvV6x5xamMh4gkizkp5/kWFXjs2/F/Cp0yXsmMTOrGL70WQ9f8nR/idO&#10;j4su3HT3zmdOXGFgIEZHUr2J0VS3616RHTjGl+6VcUtUSCez7I++p9xfOdQQbWkPRoLV8VygF60H&#10;dEkzMbyFQbdoCo4ha2YGNB1kMwbAE0QreG/f09ZStaG7olB1wknOWtNy+z0/PvQrWTzYnFKTbPJn&#10;0uHabsQQg+cuEfUQXLqFJLGz4KgzFwebt5eOBIADXqkvmv8vjbPEDYzoSVS6tRwEy0QhrJSyGit+&#10;8LXWfMOFduTL37biQ49Yw5igMQk2UKIUIuIQG1v68YI9868DVnNFtS26vsXyGztYLxUe0JGSRwUo&#10;2VpqfFc05+1blWUW76cvlF7k0HijbaqM2nvWjdrCFOxEOlzvv6JhdHWnSV5EqUGm2CTGyhbQykP7&#10;FijcPGmrMloiioWWeXsPXtoDmzx/kafVrQwQaoQUshqiimR0RHQi8qOplwBuGGCwkNrkHOtkwWoL&#10;R+xXVkbtju0Bu39gISKgVTh7A5YcYq2FG4mUE/Q4w0GhzjBAZOnehTZ8Z9D6v3nEgt1+BGMQs6AE&#10;E8RpxQTBHhWyJ5uarebSi2zpW37BxgBE7gJ4IfBaRERQGp2EQEo3VWN1oLUX0aHWMp9PGuOKNsut&#10;p2MUUg/ZFfaSMyy5KAInbYBFidlwbzX8Sy9e/f0vfvHEG5YOpDPt4+2Lh7MD7JLPvkit4dkRlPjC&#10;4fiyhnO+E6yM1A45qtmJ9f1zpMMmeg217HqGjwAUKIyRAjjhSTvvvA23BwL345PkxYsxy+GfzlUt&#10;f0NXqMvyW3v7EbvMt8rVHWZ3K07ntcztd8dSUB7Wl0ED+kErvPIq67zjThvctstiw4PUnr2+ZkIH&#10;Kw5HrQuU6/6HOqwSIrbayyK2/DrS4uVJVkXRRkg73r3Xb09uJyIuW0rEO26t4S57D8Ib9RV7Jzpr&#10;Tnrwoi9NwHTmaQIRPyHdWAB1m4dSMh9x+MWXj3k3A1MFB2EbJ5odQR41jjRnuDDq0tahoz2n01+I&#10;A+6ovu/SjgV700ULbdv324l8aaeCxezh/Sm7b3/Orm+rBQtB9oiCc9lw2B77N9SJHgYgFm+wEExz&#10;UTI3BQhFhqhd99RUWdUF59hZ177KypettIHyKsfGJ9xioIThOOOKsLNaDxMOh5jE/PbE40/yp5ts&#10;b9LPpONojUmArwztVfmeD334dT969iXkLOnbvXf78rnuWS/3V3evqD/7+8Fl9Rvz//tH6+lELZZ7&#10;QgE6vOTSTGtwHlEB/4+l6h09gn87uDjiB4J7XHHo0ktXjl796j975HBX+vIz0Tx7T7faNTRPKOiC&#10;5BbgLS8DPdMJO5MW7EmM1Z8vZ6PL25FY2MouvsAWbTjbYns67fBtP7K+p+6lbtcNBSKRRzJqTWki&#10;bnqpE8PDllvu0c3L8cmTbjwSqLcvbE5ZwrcITxwhATgPL2/tsRtXkMxGmGWmh1oWQtScK3K9MDwp&#10;hIoA8lEtMOU4oF8+5uMMTLWhZx2KmhoJmZko7HVE0kJwO0MwzXUcV2dQfdQ500RIVy+J2yOrCvaV&#10;/bSHIpXaF1tpf/ejnbbuHS3WCq+DERGWAeRa1lxlg1Idy1SCwYDelrp3vKLGyi673M55y5tsbOli&#10;6w5J6INeP8CHdAC6XJvG9GLr8Jh6lifuGRkz5iERF82l9MY122facyYHzouIJZ25anXDbZs3P/fK&#10;wVo1dQ3sX1AUQGcODwR5BisCtb1OzSrki46nimlBXF290TWcT/SAzeBLFUGr5zCPARuId9hA+uAl&#10;FeEmCdCeUIA49/xFX2j/4dbL/VA/nnmHFqHrwGSOaC9KkqaH+CKgOssZ5iTOxdxP9H9r0xuPogHL&#10;vQ9JM5l/95QHIC5ZanUrP2wL9l9rhe0PWfvXvmVNIDxD1PsQ1bb02oKtes0SS8a2stmiE5xfYLc+&#10;lbPNgwKGIbsCfV7MOu1tFzRadZzoeSqdimkuJkae8sIqSFcWo28N0b0AQnHUimL0teYLgNVmeMy0&#10;5/14xaoZftUL/vapruX0j/koMYObg4lSrQ+Gu2hu0NZGMrTwJdn+RT7iREqnrkGXsoJHgyJH1eux&#10;xzUWAIRdscye6Oq2JyApGUa3fnem1b63Y9w+dDFrLnMEmexRkNhLbd+9B6xpLGwx+p1HYffJLW+z&#10;xe/+RTvY1GIjoSq2BHAZJAyDZIkcKxkhdMZJVBJNz+3+/YKvi9l8gctKCA4mSU2cmW3bdjoyJ9Vv&#10;z7xSu26Yx0ntCyTtwktWfucbX3/urAwmj5w9RMktF81M1rY/m2l0nwlZdBy7nHQGOhqoHBgvpuGx&#10;k3FWHOP1cM20D9QxNXFRUrVJA+LYsu+BNYvWnysrfELY87d/9f5/X3ve//qzfDrcalO0ucz6yl7o&#10;D06QuDghhaDt2bWfqI+5UqPvS9BAHz/dafgKw/ATl0sXlblQsDoQg9qwIoYs5UpbQv03F/oB3tqg&#10;FWNj9LPGrebt9eZb0mn5cBbYVsR2jDXYl+87aOPlbdSu8taQ7LJ3nJ21CxohNElocTLPjvv95A9/&#10;eszeeHaTXR1qoF+1lzEAEaNlrEJUj9ShXz7m4wzoYXruAyV0LLQ1oKpHyYBQI9bOLyEOap1+VLMm&#10;O44H/B3b0zwJTuFt1lWP2ps2hG3vIwdJWS8jtd1k39jSZ9euXmwXh4ZRqxqwzIpB2/TBpbbnk/ut&#10;abASXITP9h86ZNEDeyzU2sZ46NAWEtzZKAm+eOOX8tgx0NB8nOc5HNNxmUU/QcvePYcsQlbizDPO&#10;mhPdvxLQrZDo+Z3ffPOtk81U5+C+t2cRSykiFuVzAtBzc4T8kURzxQpBJiBg8tEL7cg2vHaaWQTP&#10;blQOSu9o+EiVg/Q93Ls3mF6dFO8ZJLsnHmdtXPK1hx4Z/9iZBh7wbtzExkEvbQIiTBDLM2Vym5vb&#10;OL/OEkt7VXgCCJeJUXRGUM26SFh1dgTe7e9Y3UAK8E0WHdyklZ1VaQuuSNIzmCQqCVgvdcCvPtFl&#10;B2mFkgceRKxgXbTbfuti0N9EOmlUVyKzmWiem6Bv1OpIhUZp/yti5GOQSEQhmshPgfyeXzP7UhzN&#10;FN4uPxZ2pUCK2SMpUXob9OyJSboTJkwp5gm+fM9AH3uGs9DFhlP99rqz1thtiLg8mhjiTCE7VFxk&#10;n7uPlqvrmmxBcAAE9oBVnl1j0asrrf8nRWseztmGoYJ1/PAuW7luk2Vr6/kcIDAB1rT/CdTD+g8B&#10;IhMT30vDd/dKnEoNH2nvgWGR5CmbgTgjzjgjrYXiDK7Pliype3D/s9DbEwvsUO+e64ohtQtL4GcK&#10;KsNZPL4ogTnJPGfyI756mOoVy4NYoz4XciQVM19SBXmQ7r8C9aGsdVNzjGcHV002vlddtembYcf+&#10;5PCMbiK8Q+M4Mb01i+t7wT7irs813nvpHEOF5/FHnn7peMnTzGwE8I6Hztf91J8wdUHe0kg/ZPyx&#10;x82/ZZs1YMTzoXIbbSzaqptXmtXoQYAdivr11sEau2036WcrB2BYBglEu73/FfXWiJRfQAYfvvhZ&#10;1fO4TQ6VniNadilH6Q6LLlLMUqIJPfkX7Q5sNlxXjs9kwyzVCl7lnIOfZSNcL6hV9KIdMx/v9fE8&#10;+QGkzeQ7TuV7M9wvfw797ly10+HOAKbzZZG3VVvRDOZl7t8LTwJALPcijjj6Eic2NWG/NLEnXvqr&#10;64Of/JgoP7tn9tg/3N8zdJFoW13kH7D3X7UU1jAa+Nm78nC+37o/Yz/qjEGaQzlE0rkVo7b8dTW0&#10;USVdFqZRLQxPI5Cw/REnE5ljPxOOx8PieNGzI8o908iYZrt7lvq6lX09dAiTgtSm7lNevPln3EHx&#10;xEkLZ+ySC1chjfHco7dwqL43fqAtK/5t1/U0d4c4oXQ2Z6DLgw2H1HpQZGH6kR8kWp9VC4D8WEdK&#10;T+pQKd8k6LfDA/tunGzYv/aB6x/25xP0uUzUu0vG2S3u+Wugtal7D5w0PsWWE7FD+7swIGdWu9jc&#10;LaVjZ5LQRlpUdxLXYHmJfUzFt6pU3LruvdcaMnBoA9YaiqWt/soqC62BxACjWwA92+evtc/csduO&#10;UGnxE90WiLhfsarfrlw6yNzSh6qOZa2r2fDmMS59FomTkj/IGAEXaWzQKczoBcqMDZzPgADXtYgf&#10;PM/P3L8BnRUwFFK2EXGKj/UvrucikftMv+dUvV8MST76c30Qwui68n6uIaS2NbXLzGxu5vb9AhiV&#10;Xo4kYuLFvcO5CiFWE3RR84TRnTqgUDCkaNbrMjlxb4k4Dog8eIRhu2pxnvWGRjUc8jnuZzJSZ999&#10;eADE+HKQ/7wvMmYVi8dtzY1R64fCUyxgtfB6P/Wtb1j1gJdu194Z5kEIqFYo37OUTXohnrf5dk4h&#10;t90uzjwMDiJwI4ZKt0eeeQV4UXUGsGE+XzJz02sv+eZkcz2a7j13cByMAjc9wB42lwcyza6O52Y0&#10;FqpCMktFZ0++YrYkDfqcFwfjbRI5+eGgHRzupZFm8mP16ppb3AMzUdctfdbLsc9XSPRxkb5bjGbb&#10;tj6DQXmpN1lxxwSScY4fCR+nW0mvcRbjunuH5Z552srQyM0CuIlX98I+hlYuMpPwK9EuU2M/3m32&#10;VD9auSgHCfizHF3pX7l2jdUG4njhIBswcm4LPs3i77r7rsdBf8HA5wMYNBiEJEmZR6YpA4OUlnMA&#10;NLovTyTtzcZcPrtzeq4Y3AcFAFf5UMoi4xErGyWKBogFv/Ccfs98PVlUYhmIYkgTvc722M0XV1lt&#10;4jDZmnqcq6jtRBL1vzenLRGsYx3GrVCZtFU3NVuxLc7KHbbKhN9i7UM2+Mg9jh1MHQNpRz9LWYV/&#10;q//6xdbvPNW9VOJM5Ycg2a+9uw9ZkBR3HoCOy3acYYcDSbLn1NeHH7380g2Tpme27X/8f4vISSj1&#10;ggR45vAIw/B51EBHA+W9fqezK8o7eX1e1Wbmh6JKdS8IyMNChVy8Y7S9barzrFpRdbeXzj7WP+e9&#10;9/iU98xH8cJ/orTgGLsaNg4dhDiDNOZL/SjQjiDGJLl50llWBFkznrB9t9xqDYNAwEgBj0VS1npV&#10;tcVW5IlAMNgs7g6Ywr6xZcz6Q0scMr483WNvWO2z86qHvLYq2Ihk+LUmlaU5nUdRm7CeRT0vzqEV&#10;gQBjypRzLWRRSHMGJCFYUswid8xmPTNQ2wt+fcepRBUwxnGM0+ho0PqerrWRx5osOriYiHru6mkv&#10;+PX8HF9QZG2lSWfnQj6rBNV/Yd2AvefyNoh4UjiPRSeN+p+PZ237IFhXDG8mBo97c5+1XlNh4xVD&#10;RN5mbeP07j9wp9Vm6McmLSopVT0FrmroAqEzL4KczZQqe4RyoRPJGB5KWpa0v6s/z8qWzGYEc/cZ&#10;IlgyAGk7a2PbJNht73ueOfTkNXll0MS9Pcf3OBas6jtqoKui9e0TXNwOPqEQYDZOjzO2qrt40WSe&#10;japjZH/FVNN2zTXn3Hks5TThEDy7Jj13kz4nZ3qW36JMAc+y7d/XdVRy8vS3qMzJlc74JA4Y42r0&#10;rgIHU1fWggcP0l61y6oy1KSluVubsZVvWGrZMlU3gjYSqLAfbB23pxAvyMC3XV4YsVWhDnvzeRXW&#10;YD2cj5QyS2KidDIbt3HGFzLNB9h/iAgkU4gBozYalLFLgL1ItlkksdT84/xcOuHqryb1rQd9XvXH&#10;Txhn16YhPXNa2ZIxK0sstj0/StpP/6nD9v0AxzMzodI8l7M3D8/lulWUohQKF6p4wGC/eG6lra/s&#10;pd96FO72cuv2Lbaf7g7YIC15WZytAmu3/pKQDTeP0UcPBS0a94U9O6zwDKQ8aUmhevugX2I64HLE&#10;Af5SOCTJGIDP3Ec3xgHKfq4n3B1nnoPiyXvkCm97y1Vfmuze7Ys/vGE401lWgN5TNGn+OU7jL6ha&#10;vPmogW6rW7ZHiiMTxnm2FWABJJxdL50rR01rIHe4ed/Q5kWTXeRNN111OBqFZ/T4G+jy62fAgi71&#10;a0ixxU8deqAP6euX+KEWO0XAysao5ldJNN338ENWOTbMJpWxcep2lRfir9GPnA2PkgaO2cFMg333&#10;iV6iuFb+TUop007Pc7WtKCdyppUmTx1oInnksA2n2Rt3LbRcpw9SUl+hDMPst/EjAbv3C1328Gf6&#10;rdCzwPIZIGmu9ugZ8Zm2K76gy8hdgOfmKBswurXJnv7nkO3/atzOf+XFtuHahdbePWKZ8ZdG+1kO&#10;FHcsn4CrXdk/enbxplptn73nbDALmQ6XTcyBy7n16Yx12BpHTayUdWglHQoXovEcSxI1co5U0vbf&#10;+kOiaOr2quk7sRmVC3BMT3NZ5gVdT8edPAS3eIYOje6uQRe0aC/wjtPtVs98BorgEth69l776nNG&#10;Jvt0R9++V2dQbhRdtce1PbdZsvqKtoNHDfR5i17dG/AFeCInUrezndBjn/MTavjhdlQUvf3A4++Y&#10;aopWrmgsFeAnPjuf68/PvQqlcHKkyXbvcvP5kj6cIpAzzqqTkOQjmuh6erPVkvnN0Ow/Dq1m8wVV&#10;lqtE4QogDqvbHtw9ZJ1EcDlIa1SPXlaZsdee34L8xSgAMj9sdDTSKGJlZmWcJ+hkT9dEe/YtYPEx&#10;AGJZGJOIFmqrW2x120IbeNhnu3+K44FsIXJdbMwY8XylQ3jPq6NEHIE/ZE/8O7zWj9Vb8km/PfXo&#10;g7b2DeX26vdVW7hybjeceXX9xw0mJzUr0XHiURUCsIT5ykh1D9j164LWVscyBgAUZjl3JKvt1ifJ&#10;kmGgQ9zzPKnuDTetpL2KZSwAItmIsWd2Wran273fta1KDY6yR94xab34jzzPvHSgt2whmyDE6FHy&#10;49nak9M5Z0VbvKj2OdSeEyNq7953Db13DrWvY44Dh1QkeFwNWl9Qnq/chf9D8Co2HC8KmukRpPWk&#10;IBF1vApxSQRB8RWCCdpn7n79VOf6xbde+DnR9BXEjyyuZD7oquGzQevOdMCzeb/oUBmjvGMpPPj5&#10;ewhD0t+Jf0P7jSNN8yf4vehAS8juGRJrzGZY8+Ez0nrWMVgGEpb6Tf1D263qUIeN8XelgkPVCau9&#10;gjpecBzAWMjGw5X2/e211hljE4vEYW3qs5s2RIhgDsJ1nAYJTvoQtqioNtCS36b5nvJI1DuQCnAn&#10;WmPopU7XWmG8wYqknwtJUrbj1LhHF/NCICPeYsXEIkulqi2Rq7Li6FIkNOtsREEvzkIuAXSib4Nl&#10;aKNKAXKRGlKcaKg4vN7y3Uvtvt/KWP+jgNpoA8pH+q36hnG75HcXW/2GJgsMLLfctsV2+E4Y50cB&#10;IOUqLc8Gn0+D9Bxcavnx5dChchXDgI3GFloyUAVXeJSnr4zVwzmzdZYbb7Z83wIr9jVZIdFg2SyO&#10;TRIlp2w5zxfnSWM9UnyGvb8gkZZBrm+I94+3wg5Mu5uAmhiITLbSRjILUWFqZQ7qbZD2IE2ST89b&#10;R6UtvXGpLfujclv34TZr2VBrY8F2y9eN03NO2nYMOs1UoyWz1Zx7KV4W8p+KFTBS2Xwd37WcuWxA&#10;PTQAdWrEKUpZhnHlRFbks2S+xjJ8ZzrZYPlUDa10IRsEOFqAG85G6iyZabMiKlJjXE6yUGXpfKON&#10;MS6Ek82OtPB3qGNxdCzD/SEFn8w1E5lBeJiotmxyMWQzOEFSMYs3Mz98bmwRLXpErhLgSVZYknsZ&#10;R5qUnPSUS6YsR6inrS6svMgoa23IgRSX8vdfvihotakR5pvOg4qwfeHBFDCyBU5TWiIwkdX7Lbqa&#10;rmlaBA0E/8K+/Ta+bQ9YC0SHUG+K2JAjU3HdpC+BwwFEwWI89eght/+L/8DvhIXmMz7H5Y1Lr9JN&#10;kgY0f73h2rX/NdVtOxTfe14SoiV186iUofbSWR2UwcD+l9QDsR1MXMzqDq6uv3BQ53NEJTrK/BUH&#10;xov9F86u+Dz90IZS3ZP2QutT73j75TuWr/roSCBYXj3BBP6cCZvVlb+QHzqG5HZd3zgzO5/ZQ0rk&#10;jWyKtK2wBalXU622L6VDcmsOvcoCr4CMePsD91kVzlcU1a/RcMIW3rDIQshUqmyTD5TbkxQ39tGe&#10;4o+sdDKA5YVuu3TTctT9IIY4Xk/1JCdxuGbIKulZHb4d3uTb0+y5GUuEaXqi1CKgSgHHSXitAFSj&#10;KsbIuC0dq7AjyF4uALTWcHmdla3jCRiosy1fbbdA/5C1vBmt37OJhHE+h/cnbPeXOy2CL1bIwmzW&#10;Osw9xig+XmVddx+w8Y6kZUJJS9fTF83G9OjuEatfgtMKTc/+b4D2ht60ytdtK29ssJqrBKQs2M7P&#10;jthIfszWvqnBYmfhh2NVRh/LW89POBdzk4cEp7w6ZuENPqv9BRTUa+JWl2aSaZQUSj6AYRt8GqDi&#10;t8cANpGOBZm06Koaq3tlNVecs91fGrXR9lFrhBc5VZWyxb9eY1YPOxasb6GGGgscztmO+zqtIR+z&#10;5qurLVAVxcAhQoFK28DDRTt836ijuZaC1IKLyqzuhkbzj4XsmVtJgz/TA4dC3uIL8nbuu5os24pE&#10;I4h21dwD6IUnHolax4+HcfgB95UV7eyb11lw2SEr0lu85SsDNpwatSs/gkGPJKysD1nR2/N2cGfO&#10;4odHrKEMJbNlZqvf0Gq2sN8yFWM2dJ/f4j/OWgKqzUDjoG18HypoLeOW7S+3LV+EH7vqiJ33wWra&#10;6seZHseQ49SmjqVaT3IhuW03a9dsbLb/fmzMNtP6Z7mMZShZ3HsgZSuW+q0yJI3ggi04r9GG7h9y&#10;VJ7MnnVv32ELrn8tUudBwGcOkfEilpR81nyq5s5z295OaUBdPF69k9dsAE0nf69+/nc+a3yUNWjx&#10;2/s7v/22p6c69/D44AJ1VimD6h2zrbMr3VKCRTvoFxV8fzlk895x1EDXly18sj/Z/ja1Ccz1kbLx&#10;xic7b197Xut1Oyc79/Ll1T8+cCjz9gnVk9liyOd63JOf75hx1k1xvhc9c+lUgX7oXlu0jI3RaZ8e&#10;55XN12zAHE9YXj3NSvpy+ZGBARvcshkRe+ngslk1pa3u1bRdBHupNRPwhSrt608lrL+4wLJIUVZY&#10;n129JmyLK9n02QxdSWeGmcEEu2R5DgN3OGI9W4YtAkFKkGR5bLwWHMeIjVWiIQyzUTSutDOpSlqL&#10;DgbHSL0j2vHIsO26J2HrP9xsLQtbLPHwAfP3BC1zRQ0oTWkG86jIiNwPje2Yzy766AqrXZiw7rsB&#10;Qv7tQaK6cSs2glzlvnftTFh5styuuniJVZTX29Cew5a7kygC4NVgsN+GokNWc045hi9sIw/TugPj&#10;bvbCSiuuSFj77SO29/MINAA289dSB2MDyGwGIX43ZC77hmzFb7Xxc7oGMIR5PJ18ljk9XG7Je/MW&#10;RfczhzxebyfCIBfUIZtIC9tPE5Zvr8KhSBB04wy9FWK/hrirj/sxwj0/PEi0DgAqEbDh/EHb8MqY&#10;EYCT8vXbWAdjviNDu1AU/WVxX2Pbrya6Zbw9P+ixqk5SwtzrsWZqrm+r4nHoInLGSQMVHuTc2c5a&#10;i9+ZsEo262wY5af6vFW/D4dlvNwGHhyxQJzo4VerLJYt2IGvgEv4ZpRsAj3rS8PWcxC09M6Q7Xi6&#10;2zb9ZrllzvXZ6B5IYO4AfJUvg7s9YfG14D9uJN1MO1v6x0TMCwfN/846CEW4Tqg39Qj65TGqGXmG&#10;a0mtc21czw1rq23zk9x/7lWC9PfPDqTt7SsbrAxmu3y0aHXnVduR2n1WBcobiWlr370bFHw3WucL&#10;mKYgjo2cKByUud9W5/jp/flPx5MFWPaIDQ+POZISr/Q839MHXq/2scPbt9esqf3W7inYwx459MOL&#10;/ufpvyUOEeeHuD/U/TQb1WevFKLv81Ll6nzxW0Wk7vDEeI7msRfElj0mO+5xZM08vT3d7c1D+7mz&#10;50nUqyY/Lrlo6X8E1KIzMVFnShm61L8toFgikQO52OPSa37SHfIg5//i/PkfyuPPoKhDNegy6nnx&#10;nTutLjFM+g+TBdoiupr08NIB5sYTrD9IGvCuvQVL+mtcXbkq3W1vuQyhextw7VmzYZ6vSZURwSVt&#10;9U0Fe+XfrrHLPnWhVTezqUvr/NwKu/jTV9hFn7iCDGrK+mtkxJrsvH9abOe9f72V0w9cczhm/Vsg&#10;7MgiyIDhiyZJrbKzZ/A4ihFSlTw86m3NR/l3PRsvzGftXx+0ytEmq744Zhd/cqNd8adnWXhdhCiS&#10;tqVtw+Yb4qHDSSlPhTFU1RbBMTn0KO1lhzD89NbKqVGUp4A4Tw/y4e8lbEFvszVsqrRLPn2+nf9X&#10;S63qHX4brBqwfU+x8Q3JEJIGZ86ySm6jthQhW1GbVJsQ5C+kfYsdnIz1ONg5aL6+oC1dScrdNamC&#10;DwhBR8k1+MfKbf89RYuQSFva0kpql3TyDlL57arJAoILA3YCJ1CN8lhrrM0qy6utdysgOL4nM0T5&#10;AehMNfMaowRQgXEvBsZxrCI4RGKQI+AMUerCgSjyfWLTUovdgYf2Y80x3qTZIzwnVfRd+wBgje+r&#10;tr1oLRcBDC65ocHO/z/ldsknF1qoPmuVO+us6yujVjbWasEIDgEGr4yMSCjFXP2EVAYp/Tzp+Bo6&#10;BmrHcT5ylAD4XnVShBSRqObhcT7M7GBeY6lhe9UKmPCKvW4jjgfD9uSRqB3J0sMvnWMoPQOLcUBR&#10;WcuTIg/CQ1820Ge+fbspGeZIeyJJ6aKj+W6kZjY1x797omNF61EGursbdbqMV3+WeIZyVY5Cer4e&#10;jijLa+v1GhvoXQfsdvXVG74/1ZCfPvzQW2TThP7U2nYh8CxR3M7AuzMwTyo9kYUoC1R3PsdAN1ct&#10;3q9feiQhzpbP2ZTmAmk7OLztNVOd8P984n138HQSl5TQpc+uCczZSObiRMyLbqgzzqWFp3kjIrv3&#10;Z48yydTniAj8pLdeagY6iJPlJ31cxgM6goGuJ/L0UUseZ7OuWg+ALDbAXokzY1X2YOe4jeYWsbFj&#10;CH1H7Ky2MdtQR2KYXlLldbT5zfSIUdeWcc+2dNn42XuscNYBS9WNkZokcq4HZb+q3WwZkRrEHOSS&#10;LVyGQyG20XMa+RnpZKLPskpRihJhQtQhBK/KF2ILK5IeLyhVDsNWBu5dobRTnQg0YHNy6SGrvbHC&#10;8mt2W3r9ATvnfYssQb93brRg/TvIGFBHzUfHLVOD/vVZ1LSHIzb4GNeXdOYfkgynjm4D24hS9yCv&#10;CW6j9U1Exm2HLQuTWv0vhWzxn9Xb2j+ss3RLL9GY1p/3YCvVoPHlgkphwwu/nkgvQXq8HQO+l7Pj&#10;IBXW5WysnFRwRMLvGF6MdTBRZ323dVmGyDD26loLbzQMZsCGALoZ1J86Z5LyQJYMQ66Vz7aQjaBc&#10;myFdf2gzaWsi1EVXNNhoOU6I498nlNYmjfH3aq5E9zhLKeoBo7VEoMtCNtSdsp6nubmk8X2QfhhU&#10;sEUm8sid41Y+XG2DNWhJvS1giZUdlj+n0xZehzNCVmTwKQzgEeYDaHAqNmKpZrIjGMXhndyzbTgr&#10;OAgZpbXZJAvsNTnWoURVAtQwhIkpMjczPcTx7aPWv6o6aVfUDYKnIfVORDwEIdFdu8lKgAWQY5Ur&#10;G7QFVzMP6JinAcVW59LWe9+9ODasMWlGu4zkzNfyTMc7H95fIMu0b287Rg4nUZ6JW6HPqu/Oh4Ge&#10;MAbt0zLSMs7SfmbN59I9H/vomx6aaqj7hrZemwWr5RROcXq9CHq291j2xAO/qhtA56qNtRx4roGu&#10;WdbBD4dEvjDX/l6OQnh36uCV092b5csavjL/b+azr2BipnSTA9bVOWBJIhdJT54o4zd3zs68W9/H&#10;DchHvjNK5FjJxpvs6LAo1J6ikE1Qf2zYSJrZ8WGXWSLUZI8cpmaYq3MRd0VZl527HIKS7Bj7ccgS&#10;PCSeGtDMjhx1bu0JIaIzARTV+iAULvG7qxWJLUsbdoSUaHmy1rIHQJn/bcoe//tH2FyBaJ0TtCVX&#10;NCIvKEdVlKVERZwrStpc/oKypGXkKmtSlaTpA/bM9nbq3CmL8r2RFow1Rg2xaws3cf8x7hFSsdnh&#10;ADElPd6q1caGbMGFDRZIV1gvKfVQMmkNRJFhR4mI0X4iazWj1dZfRU1zU4I6brm1fz5kPV8lytxM&#10;ynk7kSpKSlnSr8p0heR953EMfOU2TnQ3FsWrZx79wUpLbYc+9W5mH6Bi8yVLMF4YLPVnO/AO4KnD&#10;o5baT5Rb5re6q9HoPpesAVF+4pGE5agfC7QpIGSaNPkgHNQVKxGKQER7ZGvRkjuJbMkEBNcA8Cpn&#10;vRPRBzSOsHrWUXXie0KZMC9dGzKkMKw1XrDYKhjD8MPM4tgCL+1L9I07Z9GOMLzW9M0vJCJu5brz&#10;ZALgNl50frMN0G6XweJn+9JWQe1Z3Gyj1Mmrzq6zas4dv3+cksVC5gQwHkDDYpiXlg2YAV+WaF5s&#10;b7NgRdN+m/dVWx2ZhDesrwCZTYTDupAU78929FkmzfWxVgM4Ym0XVUFggsNGVjeMQzq2Y7tFhhOk&#10;xVlzFGLl6L0UDmU3tm55xslNHqvNzvdrL0XADvxINovAqiwa2Dzd/UrayMaisjQu0Tzx+dldpwyy&#10;l68mq4Xt9fOMhH14faXjaC57XdOloj/qkdc7IQgxV4sqygaZL6aab9v6xfOnOuebfuG8f3G92FTe&#10;5cnMvZswV1cjt2nCK9R4vfNqxD1H4tbTSYSjyNF5VNrixTg1V989v89TIJWdYkLKhrpseN820pAY&#10;LdrthhpBs7YRrdIfTHHSBrm/ezpA/7Khg/WlHSttVywCeJNn42NDC8qYzMIhTUaErqduyk5JzOrS&#10;0yr+FbgfOTz6QpGUdQTwUlibrc8GOuLWd2e/5bbnrIEUb8PyBsJpjwVNjmomMIYRpW87Xs55MUhx&#10;QFVp0rIK0Lgu0XkmwFwOxKQFm+T7REkKNCuF4YtRT8VoSizET61V4iFKtcfOIRJcFrc8YKjsTgxP&#10;EZEKximhVhnqMBFlkUgshcMgVHnX93ss/fUBG/0fos/vkrLuwgCLqY/rUn1VCFB57wFSsn4i/6pV&#10;NSJEt/wOomreW97K+MvjMLgRRQM0DWI4hY7re2rYGgdhzNrA+zOVVlezmM0BGc49aHrvQ6wkUcX5&#10;RXHJucBUlC/gTilluztqw7C++ZswfgsYC45HIiLgnwBCAMzUF6roCedEiFQt/Wy0jBKAopSgpR5j&#10;ED0Az9gTcnmcNFrQIvQNZ7n2fDm66oVxCzLHo7y3yDog6AdFD1lqkfeGQiQdQMSzbmovJdKO+m1g&#10;M5FzN98tJ0EPoxNB4UsR/VDbn6crMPPnRiP3QZrjT6Zs04pya4rsw/FjLIVa2zEYsX3KmrNuC6Ql&#10;M7UDVtWGfjnrTOIewTEco74eygbjLsUttrwXyyHHs6BMhQI/7dLiKCeDqBdCYDY6gGOiu+6yiqpD&#10;zxLdfIomzHG8K8uivQKMgbpvrn31ir+a6uvv3PfF67PB0aAY4oTe1lzkJZDCfZ/NoXKMxx3Bs+WV&#10;A5L1kabnRtDOF/AFe46F6nNoVbSY2dW29z7yy1NdxK/+yg1PM1GdDuA+iwdqNpMz+89MMkBNFyme&#10;ndtBc6sdZ4IMYg5LBbMf76n5JO3gjtpwcMcW0tzUbIk+ZXjqVhOhUbZTX7wUfwbYjA/1MF3U7QwN&#10;3woe+jVN9EEXaU/Dg1UNdDabqkdWy43ACcgRLWuDD2AAYkTAZfJUqX8HEICIEekHaK9pXtFsqz6y&#10;zBZd00ZbVtq23tFu8XaUaWRUOVeW6CgDuCxZOU57EEaV1Hacc+RAHRdxZJcRVapXO09KP9xLi1KY&#10;+56JYsgx5qS3i6Rbi9hHP1G1GNECkGEE6hO29DrUo0iVdtxBaltERPzdRyq6YplsZR6AGBmAI5yr&#10;NmmLP95gi36tBv1skNfMbZ5zBd1moCwDxpCJUt95lMkPcF0LOEeBcQ893W+pLlLHCxkHLZUCbylb&#10;4XzLeIWNPZVECjFo5Vuy9tRfPGCHbn2GzEGelqqM7Ufy0w+ITPT/AQBiuqfVK4lQibb7H+8w/yit&#10;IKsBZ1Uo6tbjqnSwImnNP2OSdyUmNfpEA2pZkaFcHLeWS2I23g871+OHYdyiHh/m+ol4fdWUEBBI&#10;yRwCoNYfprVtDCQr62RrnwVwkHI4fmW11OyFSFMkiyGMrcpY5SbAa73jltg6AKkI910CB5RQVHtm&#10;dWEb2EQVlcxGp5fwCLkfCzFhldzDlSDVwzgqeV/Uxq3SnhlEHANfR+WCAr37FQvZ4rkt8ssDZAMG&#10;DtCCRXuhS3DPomX11Dyxs/sWJyXr/tMzJSdNZE1B6ziIsMggQivOUeLcjqhkIsKc3Xe90J/yAkFt&#10;XPqfnMzc/s/89Qfvnup7t3be+x45oUpJO/lrzYVq0bO8xzLwHvaLF3sJo+la3LByx8T3n4AGqw42&#10;71JOfQJRNleTo+J3kTR3Z3znlHVofdeqlVVfk0KQjNu8t9GTTE44HLE9u6lzEo2pDuNBkbmSWd68&#10;uZr/U3UezAptVbS47t7jEL96eHPBpDUuwzNFGDoHule8xw/soM82DFgJrzGKwbt8De1N1EZ1KJac&#10;bfZE6HFMHBtzCoOkAE4tQ4p4QUizrjNhatHUnisVYWI4MotBcv8CrVRvqqenlkQ4kXK+V3lKovkw&#10;9Jf0LQ8+PmCRgw30c7eAPI6rU9/SGM4Fq9m4F5LOBhFdRVTXewvG+Mg68x9aY53fPGTVKdLe1L9r&#10;N9FnXY6HzkMdpWUKdmc0sJmPWqK/+xlj2mcxUsFu7mBZ6188CDipzkb/DddmZwX1cUhbVpCSx4hX&#10;56IYYbISGMIiBpcsO2tLhlnylyR/MabRRua2CYM8UglYD5TxenqiK+gOBowVS5G21vj3gZPYGbY4&#10;lJVljZQBGF+WVHUOa1sOOG74dpDlfQDd4OOOJiox3GZRMiBBsgvZAVLYRNIVIKhVlC5DcjGgyRbL&#10;G46NU5V3wbKAfjgk/E7KZj6i+PobuB+149Z3L33wfYC5VN/H8akiuk5U0ybWWWOJO2osEl9qxW31&#10;1nPnIAA9Pr8yZsHaCgwgGAVFKypX1Mdt8fWwz7Gxdt51GAMNa5cMBXNAIoUByIkSnZUM9yxArxM1&#10;ReYXwUlb0RjFoVHfK7Vm+uS3dWRZy8oYcE8pOVSuFdmOOCSyzgFMd0EVCmgsCEAw+GKi+nTJw4ng&#10;TZrvssekh6nH3/MzcMaKmJUBdXZ5ItM4j3dzlwnQ+LiPOH6rlkvAaeqjfWTvtDZspnvtBOJLZjpD&#10;JilqlQfWN19Crcc7Tli59aGFdFRqC5pI48706yZ/f8D1bLI5B0fW3n/gu8unOuvrXrvpKwHAJt6E&#10;zWEEPzeX8bxnES/3QVqt0glAMBgflwt11zKLDeJ5v23+vUExR3kavMHmzW5z8rGhZkE8164IOxlD&#10;JUeSwXLb1StktMQHwqR1x+wqUogR/vS6YZxoqXvIZ3oEtREz56o7a871X5yoN1GmVK34MzBGcv7Y&#10;1VMVmMqahKUCfVZsUsStdpiw9XcNU2gessYrMKxE+4n76NX+6Jht+ZVOG4RXqBgus0VvJBXeQq2T&#10;mumimxpsuGzMDhBZPv6xrXbf7z9lex/utf7yrDW8mqzAUgwfw0pGSf+7BmEM2eIxwGKK7Dg/kWKG&#10;zEJR2sHLE9b0etjTwv2Wf5Be4d/aZ4/9rx22+W/2WWC8hTWFs+F2RK5RGUSHbeGaMERxvJMxAROJ&#10;aqvOi1kapHS+zGflgKkgyOLZ43N8T4bPH3iKum4cB2lZ3hb+daVt/CTI6U+ssTXvPZv5CwFUw0Eg&#10;BZ+h1arAeeJE5NlajE8TDhfAsRGyEMEVqul7TgL8KYxCUT33VNrNDveCq4WjE1eUjHMi1GtsEzKk&#10;ROJJWsiyXMMIIL0y5qDiAoKCV447ANi+Lw/YA7+x2x7/i102diRlo/W9dt7NjRaoG7I0G36C79R1&#10;JSgphDaSrWgN2thwinuVshF5aKw5P7VQzVHe6TNrkmaeYj5GjFOEk3vczl5YhUr5OCuK+0kZZWuX&#10;30aZWNdRT407RKYiQ2+5n/0rCt1nprOHtitQ9soqzHwpz3Tpn8L362JKAFhFj3qeKLckE1nb+vQe&#10;R9wjdScvOJn/QiETHUtKcwfpqLj+urO/MdVk3r/vO+elfTDuzOlRMtFq2SKgqQ437zn+9CckzlvK&#10;Vz69K/Uw3g8R7yw6E6YcN7uJULkFSBye6Ljzl3jfJyd774c/9PonV637aGfRYq2e3Nc89rwmvVif&#10;dXaMWOeRcVtKWtc1/LrN4UX1hE55m7XYo/Qwl42MUFcsEHeQZiTqqmhjA+b+q/MsTl3qMeg902W1&#10;oGzZoEkDr8dQlsMBlSMykzyfNnltrDPlt3WdB9o7+B7ZowJCBpXn0SOL0ao8m0gPw1Kk/lx2EdEb&#10;PQM+0qRV8IH7KlJWdzkGC6NlTZCPgEwu+6WoLVpSbn0/ylvXllFDOQ+DQMr5FXXWch1p2HLpy2St&#10;8cYVdD3RsvRwp0W3wDeOEQ6vq7S2V9ag2qVovMfCMQz1edS/AVyRXMGOkVW4NmrpcZwB0qV+Nnhf&#10;vXSYxzD+VVYVKrMDd/XbKE9CpA8TXJWz5HX0PVOnz7fRgeFSjJ4oCTl1C7RQA76qzGLUZH0Asqov&#10;CdvwCIY+VGFBOKPz1NKrLwqR5mfLrIIVi7ktQ+yh8cIay7UMABQj64AUqP9SmL/aQVzTT90fREmM&#10;yD15SdqiG5kXeqhXvHaRHagYsaZKsgtrcbh7+e5Lyi28IOHkGuUQ+Ugx60+xm/mJzqOXRC1crWib&#10;0kDVOCpQ9Zg5oeOTFmugzo1DlaY/fcOvVtrwwjAEM6Twu2CCIwVTfSEMZzcQxW+gfRFikMjSGgtf&#10;BmnLYtYJzp2vetQW/AJo9Edx7khxV7bCjkaWREAbHUJzuw1uNhksGZ4SFiaSG7HltbU4Exho0Lvk&#10;EKw7XWNjRNlV6EhLarB6FSQyku0EUV4mJrr+fvOBpvdRf89RF39xuejaz7yoUy0XajPt6ui2QYh1&#10;JJBRoJPDbXnOiMzvvc/rVvKuJZ9P7/7Nj77xkak2uAcP/OgjWQKNubyXAp9OlAzyOHONFYt2TW2g&#10;K5d1Wx9f7zQujwGgfm6HQdGkKlVsxntHnnz3VAZa33POWQv/4/Etw3/s7bRz6SX83FfxvCcQwEB9&#10;nXff9Yi9e+WVTsjby9XP70X6vBd2sm+gnWi09xARBDVXkVMQsRWqieDqvDupWcgQpQ5Be1lApy8M&#10;QKOlIWbLK0mfZmHgCpJGdOAurxd/pgY6SzRKRcxxK6v2adQ3N0Kg4SOFXIyxsSJ/GqoN24aPwAyl&#10;KjNGqJBLWLJ2L2QYgKRATecbacfCsBdrUrbgxpAtuawZkBchKOkvo1aapu3IR/NwQLVoRb/1ndZ4&#10;U421XNsMQgaDjMGVJczXHCal3kFatNyql5Xbxb8LbSatVoUQLTs8lTWXmtWeA9WnQGeQbhT9w46F&#10;qVgbt9q3VFvtG6hvD0PfSf+wxXowonAbRUhx0zLGl/M9JMUJzf0Yupqzy+y8FbWOTjXD+dugU120&#10;CQnFynoC4l6cJb7/NwUCUE0dSlLawHwjpKBjXCsORUQlKOhXi0vSdtHvodgEU5kIUrLQ8y9cCyVq&#10;DUY01M2Yl9rZVzQpL2EjNYcsFltkZ/1OnY210juaovWM+Q6mQb9T28774taMU9K8th6DCSlL9IgF&#10;QglbpHm6uIbvRU0vWg14vdOlrot1w9bythpru5G+N3qvDUMITJsadSepd9D/bF6LrspZK2xvASJa&#10;kHjwYVNCeGPUmq9vMB8tYrDdkBk5wPUoU0Fqn7lyyZTZFMxcSZu1xDoO4QQtqqIUIa4GrQMSkV2j&#10;ATs8NGaLnQol302WpljBn+O4JhmyDF2oOcEc54GqhBM42Ydovr/v+L1MUR9PKYmLZ2BS9KiOJy60&#10;ZKTn++Uc3ZsLtnJ5/Tf3n2AeTxz84fFnrkMBSPCGOT68OnYQUGlVpOHIlAZ6QdWiPhSDMsV8EfjO&#10;3K2oiTYDKRyBEl/1kx1fvOA1629+fLKrfM+7X/X3j3/s23+suobXBD9345jjWX3O6TTcAEjArZv3&#10;oYl6Ge03x6l7Kdw5urZlgLw0/rMf3IkSzwlvf6EHPkfnVwoyNDhINBN3ac4sm1uwGmMCypfYz6Ee&#10;dyNun4WcBDi1S0dXU78rAy1cIHqWSpCuv+CATzO/76W40ouYXJsMRqeajV4OJ7VBRdV535Crgwrt&#10;GxRamxppOgSYqemQhSG/UCuW2mdiqlODm8hBH+mjHdcbm+c6CKMREg6KV46e5SL9x3kyBolGnA7Q&#10;xEEQzfkg9UptzhKsLwOdHh7j3FyX0q8gtTNhDHKUtjLRnhJBB0kni3EtQySar+i3EH3GQeqzBQlt&#10;hBkz7xPHMyEZ8yfqUsn6KSul8cASVi+QFgYX45QL8Z0Nw6SXVf8Vkxv9wlyD6uABUpDZ4l4rNMEh&#10;LwSr2q5KFS2l+awIzWqE6FQEH2VkNUKA5gB7OTm9qg6MMNfOhcvJyBvGtYFWJ+5hVFzE6oV22U/N&#10;LXrffpCANQLqlTFXiIsQmeeDGK7GXsbNuYm+gqSiQzghUpHKVvUDyCPyFPBIGuCuPghximtFYWyV&#10;zGMRMQruWZCWMCw5mQzmiJJEWYXAbERvOFcOvcX6YSr5mQBAs3D0tf84LAzfjHOg6Hkpdehd/Rgk&#10;ri+DUR4SLzprLCzkOMu5df0yas+03rF7RuiHdu32DkildM4Z5qSXhnv0KXREJBNHCbnN85vPwzTn&#10;r7JtTx1SKOi94YS2spk/x3O0HZ3cadQaKU0FVuO116778u1TyGM8dfiu5f/+9O+3Crsyl8QznoUr&#10;AekE8qxqPXD8wE+I1tc1XzQKCGMgVJIMPLkrfP535XmAtRmHKVihnmyP9fz0/VN96sbXnt8fDdp+&#10;DwU4gQB0Zuv5v+h0v4PNoED/ZRdcwr2dbKoTzedYbkd64V4M0tUc9cw+t5fIqW3qPWfY86ypx8ZA&#10;0CCFFw/oF6FIWtlcBqoYQwBYTOnPflFAKqxBgCEP2nc5qOUgggIZNtUIC1SOWRZL6nP1+5kdEVJr&#10;MqQelBaAkignpYeFcXaFBudAYVwA84hUxTMkWbitiYkwZH7GGNZGxPjpr+LzSmbCWS0EttKlbPTq&#10;h3UPDctRhBz6zpCMID+v5JROHEGbNj8XOErMZhaCWIPvisE3HlW6k3Mpao1yvTKSUcBcEmjwUael&#10;+QhWM75TRjNAT3CIKJC6sDNS9OQKmCUaxSIAOEf1Ka8Dw1TONcrAhimrSE0pyHiqMfKwUeriuH7G&#10;r2lRgpaWrChhjwNb817nB+ui9AZq9n6yBMo+UG5mfkifM6fYZTcnEQGh+CwldouClvfzbDdrujDi&#10;lJs5n0BCZAU4p3qWBdhSWriA06DkN9h0vkbsaaBdpALFPPmET2DOQ/y9HGMYYz7h6eJe0PdM9ApR&#10;LOdgfriemIBXzlshFc6YydjzM4mp0ANPFoLEDI+O2t5G3RjVR6D0+kwPZTOUBRKQUUIIZYVRO2dp&#10;lau1S59D3A4H4XFP0jon58GVcKocl56jjq0EpDa8g6yB5sNR/55ZR565B91wFKWsCM9jzvJa5+QM&#10;qbUqxPqLj6Zs97Yh77k7apzPkA1MmRrKbiFf4NHf+djbJqWi1p17uP1bH+Lh5RLnum1MKAa1qeFM&#10;F2y0LtoIj++x4znp9DJfwzbPFM6xQXQeqRrYfdafPjwl7ae++eqrF/2Z99CWUNBHrdX8NtRqNXCY&#10;FIa5ZctupxcszV3JsE1MqfPKabcR45aiMO17zhcp3RM524qqzkRugwgo5fwYdTpdDDt/VliGGBMi&#10;S6DMkDjLAZTkNU/8IED01NIgApNSpkEPvu71HC+9M2trnFgqJWCTWMzIMMhvL6AUZGP0j++stNAQ&#10;6G76zNWpZhjcnIscT+8hYFhRUSz3VwQdAncLRCYearV55QBR5cOMlYxFhoyJlLvm71HKeCk9TUlB&#10;azTC3+XgyPTkWcv7DnS6XmsnoYZxCpeLac7b57TC+7oP47Dj+J2BetBqT3PRnfarUjbL7VUOG6S7&#10;5mUlcmR9tjy92xLx07/+ZrOWXNaF7M7lVyz7x+k+f3Bw+xtyiMhMq6Y3iwG4vEQpw+MvRtvPXXT9&#10;UZpPne45Brq5fPXP3PfMadHkqIvOYPzIxo1uuGfPdxdOdT2f+4cPfQkhA0KuCRT0xOdnMQOn9CMk&#10;P/A8M0RAO7YeZA3T74oH7SvNpa5CkZAMc5SHuDZKO1ZpfBOuhwyzoqc5nf5TNAcxIo6Rrh6iFs0D&#10;fcSkVKX0ByWHlyoE2HOgG1CSa0EDNU0kFIKJK6j0sXjz3HL09KTPEP/7BZxZjN1ExrDUZ+mHa/uR&#10;7w/YT/6mxx78z70Ya5jYaLFS/6YjIzvNh1DlyooUdN8VUSpLJEgLm3iYurLY19wlqf1KSfrZtD+d&#10;oms8nnbYlSlwJuvKAYCpv1tc5rDljSWUGfNwtj4cqZrF4A9E40CJw49THlamxHGgn4GrWSUC9uoY&#10;ddEyGrwn9qOjOg3OqFC+gG3tnp+pWjkPFuBs1oa4r6M29Pl/+7UvTfXx+3Z/b23KP76q6JQK5zob&#10;4hlorZDKYNtTzx7Dc2a1pXzdw3L4CnMK4/by7I7rW8wzPJkPHPjeB6abz3Xr6v7FS3PiwXm0Ne7v&#10;Xrw5Pw+lxTS+UCgC5R080AmAOuLlViRZWsIic5DcYXM1aOCaBqsrA9lC5OnD8z6uvXB+XuDzjMov&#10;gYAEisEYal1LQTSLREvOI8EI50h9jlLnzbG5Oe5Z0rtKYSrlG/AKjh4V5fEphTNyJuZi0BM9ppxL&#10;FJ0Y4ixl7WCw2d70S2+1LtDWMIeI7YXfkVJW39VpPgrqCRZSnjS4jzWuWnyIunm2EynKg9Rnj1AI&#10;pwVRFa8QhCihrNf7Ph+PiTYrl6tnbYawUOuWo+SVHacG7aUlcyrHaN7VRUqppLpZ2QM516xvImej&#10;b9pHSWPeattPMvFO9MKRu4C5wzgvaWix1uoGKHxxrpwTrUNGRbVbiGt6U7b58T0OyX1GHqzTurrc&#10;bdON/b6Dt3w0S+lIbVAO0zCHhxdBe0a/Lrxs87NP/RwDvbRu4+68UjZzbQgdi5GX4i6AgO3O7Pzl&#10;6a7zvTe/5k/V7iV1EddHPeGhzWtnlOks1ZVTcZ/dc5c8S8S8YRQS2hHwnauFttQ1WENF1Vi5P7C5&#10;uar20Wp6ggsYaceQWIo6zsQsrwOCTTzAPOh+gD9Rog7w3K7QKSKJDNFz3kXQyiZQb5Xx1mbmFr4X&#10;OSuCfqkfRYfekpfDxldUpqXcQtCUXviqNrv3yTtt2UXoJCOrCG2Vq4EG5kGUpkxoQMAvOQySy0w2&#10;Wr6nyX70rwftG595xroOKjUEmmrCl5jbvW6Ol0zpCXRLUaxRBaurACchfIL7iagZBSScMEwCIEhw&#10;RTgI5sABQMEuuGzY6XeeTmZy/ET7euWht4uR7Vrc0GzlGObGaMyaKmoOUm7uUZeEB5Dx+jK2EYhk&#10;4SUXduRMPBQE3nTjpn+abuxduT03qmNDC1fqU3N76Hxy4swWxFY88bwGurassV9u8FyiuL0bqroq&#10;qU817iv9FUgt//zDv3PDVBf7hpsuHauoCN0nZ8G7+ccng+d2iubsbG6cCgPlUUftJz+51xu3gkMZ&#10;LP6sq6mzmsqqh3ngv48rfj9GekdrQ2NvlM3Xq/EIgHIMEDlnYzsFJxK6eUJazgHk2JdiZXp4RRAi&#10;9KsSRK767OZJhqUcRKBrqlIq0CHkSn+egvHO76+gh1wLCQBLHsTyWF/CEmMjtENRImjO2YZrob4M&#10;ddFmL+Q0fNRkI073kYftTGWd1BCiG73lloa689CDpAVhMnnFjatt6cZGV4eG9MuTvxT0eT4fE4k7&#10;GWieTiHR5VRq7Qoq6CXquWa3PQlgp3umQ5Q9rGkB9yQheIYUbCbqzWFY/hbUN5Ddghdfm1K2uJmA&#10;4uMttY2/7i/47nAbnAPJ+OzxR7daGPIhF9OdgUd5LPDwx3/vl6ZUrvr25n+4MetPLsqrJo/jJabN&#10;uTxcadML6rqXN254DkjtOd+2punsFDFPj8txzNHBTXULPANK1Sk1gnTOc/5dycd+ZbqveNMNm/44&#10;TFqUT+K80H+qB0Uk/PP0EDDG+daq30hGb18vDfzQLKIMJK7g5vLqnuaK8s9Sm/obXyD374Vg5ifc&#10;m+Fq4MIryuutJqO0IMbM6RnQNy6Qjep6iqwVTLmzz9/DAShEPK9QSn20pDF9pLmdBCEXwOPuQCZq&#10;o/KAEV6rE23KDhmciCrVL8GJHBKVihx5B6++CMxfmlpEHjJQd0pzw01GBoR4ejFKTnU2oGWBjRoO&#10;Iz6B92/oFqfybZBylCEUQYuyOm+k45tE+ELdRMK0sNLHEYOwwRX0I1fbsCowrE2Li0wDggmP8pof&#10;Vli60OAJcXiOtJdeTqMsxYIe530JkPlx2nf1INPkzXnK+R3UmnBzq40jnV1gaX+5JUmJ5jFO2dQC&#10;xxVuY00AjgIoUTF2iEbiokrkewKg3Z3PMt5kB/+tzrZ+aNQeeH+v9f00Zle/DqKQxgMgvHF4SXFr&#10;oyyyXvoYUlYeXqoBacYwTF1Mket30zndMBzlqZF2lsoVqo8IUfB8pTEnArNyrXKgzIfxz9fy5jqm&#10;iHYixpZFySkPzWjWj0JXnn5xPjfCvMZ5ZZmLQp5eZImVdDfaw3+atM0fGbGf/s4ByEPydtOnCtZ2&#10;wyFLNtKWxf1GdIo1EYTfnPtJHzjcqQ7VnyWFGAeCntCYQMtq/pOCpKtHLNHkpFyTGI8M40Khwjkv&#10;8glGuI7hCHKW/KlqXopLTOk+6B5jT7O0pkFhp/+592oTSkQ1Z1M/Sy4tLZQ771XlXNkvocadSWZt&#10;p9mXcgI7CqGtVjm1djHXApRpqTrUPVbLtYvNomXwVD3lKo3IydC6VTuZElqLKL9V0GonnnelAXxB&#10;39dCAf/X2iqrv7O8ofrGiD/7IYRibgkgsrL9yWcc4FVY9vl6CAjmbraAx2RvnbulvYW/v/4Na/9y&#10;unE/1fXdPwxIuAYhmCzPWIbuhrk8AgpaVeIr+A9fsvQ19CWeeEw6qzF/7c4JEay5HMyzzzWWGbz8&#10;vgO3TvmY/Omf3HxPsZjc42gzZbXc5jGLnsYX8iJOOLeHOvc6BknxsdE+dN9TVhWMbVlU3/C51pr6&#10;Xyf59Wmu5/uEQpsxWIf1rPPm2lgsYk0NDWwCTId7qD0ndQLNfSaguuVEeB5haVLkjYmH2d03r5fV&#10;cW2X8A0igkiBaD9a2TrO+3D9wvJO+EOI0oBUJ1B+8vtrOUsz7S0xDCIUndF+pCMTVt/vLaPytEoF&#10;ZGgiqn+G4Mmuoqc5SjaYDTUwYuOVaRsqjyHpWI1sIRGdviA0Sn8vNVGIVorU3eI1Q47dK6BQTzeI&#10;hzJVNoyBRSwB1FsGo5vB8UiQ0sySxo/RDxsbrUcBCngchhGOTAxaHGIR5DalRczmEGbd5iFKCUr+&#10;0rVfCd2vnmdqmpwrzOcqxurhMK/HyMLSxWdTaGP3dw3YroEOW/GeFbbo9bW2vX03xoJrZCxcPeMj&#10;nYycZRGHoAqEt2qj2YphlxmvGKuha0qGTJaZjUCOiegvS/rIEd4UwnEshOuYy2YbjNRCpRlF7hPO&#10;8sAwBmgEda2IO29oDOY3rlVKbUG1V1FLrhytg6sbZDkbXd4P89hwjR3Z1gt1qs8u+egrbc0V66zn&#10;UVjYxqApZQx+PpsRwUtUzVZlVp6vtNFKjLScJL4nhLGOoZEdQ7jEyXsCLguy+acheElWDDDXgJLo&#10;Ty/mxxkb90IOUDpmVRDM1EASA/Gnk/KMZHCmKAlgLXlfzEZxfPLqCY83sFYgSpFzRcufL3kyLTPe&#10;ovTp2rV6WQ/eE67I2OvVdr8XcIdzup2f3zu/DgMuVLfoZefr4WjUHQhR7HswWdXUmkpuckrkavDz&#10;3Yz9ronx15dVZ89rXfkvi6oafunh+zbfn8Re5VjfgoHO18PLBstDlfqWLpirEwmNr/jMJ/7s5h9M&#10;Ne77d/1gcaI4dKm6cNS+qUATQzrnl6nMcm2k5ahAxvFfMGllvzG64t7R1PB1p2DKmx489PXfZECf&#10;nuqq3/CGs3/rO7fs/z6sCTwFqmV6tY/5eEw0sCt5GyTFnSft2L77cM/qptrrQsHAs72jTKFYGOCt&#10;Y8oG6wGpKUfHl825d4weahbQxIN99D6UDOB8NdYFIkK9HK5GDzcLehTVnzpAYRKxCDqSRP0OlK/X&#10;EWtxjJnHGuYlAp3YgjPKisYVRSM+QMQ3+jgbai+bJL3NkVyVBRppNVpIL2/tKO8TTSZRVmDIgY/S&#10;bIrjI8z/4wm8ewx3A9mJlRjDmm7Q89BIPl1lwXa282TakpEGG5LBjREFSIs6wyZ/JUxhVTQRKL2M&#10;8cjQy6w+4OhIi8WfDluqg6uJjhJgwoS2sQaq0Difj9voo22IVJAGhVq0+hyyPjTp5gfqUJYaQ4Yz&#10;YG2vXmSJI2M2tIu+YK69/gI4sxvodSaCtSMVNrKDTZFm6tqLcALopVak3rSw1q6+sdXSfb3WgOjI&#10;ssVLID7pEUWH0x1PHkJdaa9w3GX0FEes4opaNJT7MJYxyz8gaca01Z0HiYfLBkCoIs1E+vgkBWrU&#10;iQt9dYibYJAVWnK9sU0wkq1h3DCQZUnp+jugJN1cZr7KhFVeQT92GWEpDmSunXl8hjZCCE8qL1Vm&#10;JG3j5UFr3NAMm1ivDaSescASQEZr1gjGzaM7Tq+0DKtkOtFv3g+H9i7mOVtlI9R1q9ZxfxexCZZR&#10;xeY6lDL2ssZFGyezUgS3UNa90OJPYrAHRuiVJ+ojCm45ZyE0qd04WH0W7Gu2ocdge2Mzrb4MfWpk&#10;QAvCPLCpDmuO9tF7j3NRg461b4ng1jLQA9NvJdrXXdWK7hOsWdbR0Mpx9pLcrBZvO1L6M808CQ8p&#10;Ag9ntXUdE+JDc7+xz8UeKGdWI5NUZx37T1MlzxYOoFrDShziT2DVtj77u5prqlPv/pW/zfvAR2gt&#10;y2EMztc6tEsh66V2OUXTjJfukXPPWfjf+7dNPYv3HPjmn2alSOdcM4y0NibW09zllr2ARk9vfWTJ&#10;yRvottiGnx1IbiHt8cJHq0cST35sOgP96U/d/INV63/vSD4v4bwSK888XQgeWlPMTko1irwCesLm&#10;qicnMc5uVWCKhvnjME/7ET67XAAMPSRSNRkFDa2dQXzA2gBKPuA8dU28RU5cxdpnA3NIUCkPYbCh&#10;jXQoZFICIvyIOhYu0WSSFmWDTCka9LYIru0YOUmRSLPI5ixkfGS03Pb+D1SgTxUsHhzl89BEgpQv&#10;YGzqzgrbipvrbHxt0siYYswh/8i22P57MzbwuT4ipoh1txXs6j9vMwJEUqURG7o1aQM/6LYmIvTx&#10;Yg1znLZB+LcVrYUw7psAx4TPk2wihopNNpYgQt0TsV3/M4DcIndtRKjzkEWIuIeX9lvLu8rN/8qi&#10;HfzaiPXthpSkpWiv+uQqiE6GbXRH1DZ/ppPUbNIWbrjEhh/tsB3/fQCjn7ZXf2I51KP74dGosp5H&#10;Qrbzv6DlbDO7bGWbhaCW9JUjS4FRvf+fnrDmgyEbqUBM401ZW72YiCUGspioc+BnRdv/5WGIR0j3&#10;Rodsk7VY6DWIk3SX2ZbPdMGEVrBXfLrJAuWKAAQuQatcxYZkjfXfl7SOr3XbeB/EI/ERpB39drBx&#10;0OquKbdlb1tgheYh6wC20vm5AQuuytvFFzSSWWDDAgR25OGsdX4BxrhzCnbe2fBx+3EI7iDC/8Zh&#10;yx8STBuBEuboYGWPLbm20pa+Hc5xHKgIqf2eH/ls9y2HrACXd0VCMnvwpWPo6+DdXvaWJotXjeBQ&#10;xJ0WtFqzyuMxG9kess1f7LLkU0TciuJZY2pH7GwbtEU3V3PNpGUPtjLXT5Ia99vlS6FoXSOmNJ6p&#10;3qX25D/ts8L2XhslzbnkhoAt+VA1a5KOgyn2Z1elcbun14EgMFjn4BiOgehWleGCAa3ULqaTSFKy&#10;MKZ2JNYsKRL1R2vtCIghnd/524bk1ZGqy2LWWlfv5lUZK+eV+IopwIqbIcaZFG6/alnTXfff2/UK&#10;OdrzNWjybm+pOOgwUE5UkutLtH/4V6/9m29/dfIFsHfgad8/PPKht4g+2AseVDxRnz/XOocRkoPd&#10;sMaX1mx4crKRTOrWbWy5fLtLK5+KI2Atf3vfhz443Vede271J3yiEdQEzzmKbu4u0pszpWVxJdiA&#10;FyzwHfjrv3z/a6f6BnRy4zy8WzFfT/hdmon6HEatra7RqkBOCs3sUKDz2iwfu7o8Yy+vQhRCdWbV&#10;34TaRxNatA2aliL8yW0NpDJLxC0uulGttzRvnlLTsWfdpQhFEpEqWi3Ra2P3Umutb7H669dSFCDF&#10;2gMv84/KbcsnjlhlO3G5/ElAZ/7hess8FrG68ajV0itceaDChp/C2OLtZ2D2CGyotJqbVlrx9asx&#10;yGr7IfJDiKHl+oXWfFOThRYzCELmPFRaYrAKDDZZ+zeLNnYnPe2kUJt/sc4WXr8IA8nYNses88sj&#10;sGAuh0UtafXj4K1HXOmONDaiIaRrW4cCVjeqdD86x7BhNQyRLeHfERkajKxKIUHStNVDlVY9LEJp&#10;IjzmJUSmYOhpRCW6o7Yws8yaB2pt5CGoRUldB9WqxryWj5dbQ2+dLehrtRgSk0NoTNeMrkSPu9Yq&#10;+XcVhWhXpy5FeVpL6m7KdVTYlv8glb8D0Qci39Bb11notWstQe37yLdSduS7kkpcSDRcbrVcfywJ&#10;zSi1eH8WL4dyQ4B0dN1wq0Vg0/Ln6yyxq8H6PnXAynZTP6+vsabXrbSm85qs7nDe+r7YZwfvAEOS&#10;b7aRx/K25x/bLXYgZm3L2yz6fr6jud7q9iy25Bdw8p4ULzh5U/qNs5QZJKDi61xsh/8TPvAH6QTA&#10;6Ne+rc1a37DcalgD4X0B2/75PqvpucClt2uHQBz3K80NboB14wfuGtyJyMYWHKrxmNWOk1a/L21h&#10;1kjB0aM93yFQK8aX1459PTihyvyIIhbmNJU11X3gomy/jRzWNWr9EkHzLOSVRRO4CHzCfD3U8lkN&#10;QLW1tqGU3dL4lcVi/ikvZnzJw1ON/Y/+4F1/cfam2lsCjsvgFNmLWU2kFzTpIZDzUcgn7KorFn3q&#10;Va/cOGUEetvOz/8hwhhVPomyaB9S2UyOWEmIZVbDmORDWkuwzWWX1Kx/+qQN9KaFl1PEChyYq0FM&#10;dx6BQQ4mn373dO/5xlf+4N8KxXivyjvyYubt4VJmSnQrxTVe/MM/eIvS91MevePtNUTOqvF8qVjI&#10;PybHTAZZZ6mvYVMhGnXo5omjFEnP1+vXJlbXtIAoC09T6FWpmCFe7wAa4r5mkTdUVXqI41LacBSZ&#10;Oj8RlO6st415FSOB7AKktvOq/cFJnQjEbQw5wprLI7bqAxG79LPN1vbeiI1he3LtVTZwtzLKpHTZ&#10;KHLdQRt4kjQw8ogVr8KYURoZfIKU9RDgImQJl12TsjW/6re2DwNEqpOARcYWXNRoK3690hZ/gDlf&#10;MAxICrJJDURKAOMR69yacGNZdnXYVr0LEYgPJ63qDxnr20gbr4tSSx/16Elz6k2up/8dAJnELDIx&#10;um9U8wR0Q1RZpFclCBDNB6ZC6VYE4vkZwg9Se1J3g6IXfj5aTuoV45f4GeAUSRxem7CResQ99qP7&#10;RTTpo59ckb9q1fHYkOUXogNNlDyyJU4ES3aC0yRJb4sOVOlHbbjuh7yodtuRBwatuoOUL6IgV/7e&#10;Clv6oRFb85GALbgAYgqM/5H7hmmVImXLmMLwLTuCBkeLiMEUsQx/DwOQgrtfd8t6HojboABzC8bt&#10;nD9pZn66bd0fokl9ZaXVZmqs98cJ/JMF1rs9ZwuYj2hz3pb+wWpb9h7UzP4MUY9fJN39GiQuKRfE&#10;IDUpo7at+U8y5/G9gOeewlkqL9qKd9bY2TeX2cIP5Kz595GhfH2F1V+iLEgHfk2PI0gJ4ZAUcAxh&#10;2aBC0mQ779xPiSFpzYqy29CLbgdQ9qiQ71MblQnmaTmNcjYFVsywV7kskXI+RFb1NZRVBF/mdwXm&#10;dbibeeKfKm0JWRGJ4azKuM8xp8RcPv+VgO4UEJSpxcrVysVhQNig9eLP7z7Yuf/8eGZ0Sg/jj//o&#10;7R8MB5BXEV5knh5HCX9YxQXU9qKRYsd//edvfW664e4ZeuSDLrrVc8ua1z0nn++QB3N5uP0dgvpz&#10;F76StOBzjylntT68+Ece36o8fNUVJxgk5naAAlEg0nfRl578y+XTXfgVl7V+PAqxsCj2jjZSllDD&#10;J4Rdczl7Mz2XH2ICsf+yObzupo233fCaC7431Snu3P7V3/v2I//6rXh2WFvoQ1i1/8czsc3VYIm+&#10;yogclywg1SqXROpMx5gTZjqqU/Z+EdGMqa0KV1PgmTwPem5IMFqMCWtJAKkKgFIRoaFlnDBSu3vH&#10;XRHep3pngVowuswuhaSnA0CR0s4+rLD+lBJxMTdKxL3Pxlr2WO0vEaWs0HxXW6oTpDTroZCrsP0/&#10;7nYgo/z5RFCXsaWSLh7ajAHoJPpjLPkAggzBDuxND04AYDJEHGSAspEey1O/daAn8YGz1oTCtRGM&#10;Xrc2Zs6/GABX5Rg2eNDq30C69Pd8tvF/g2FtBOEJWpisiGXHAtZFSv7A50MYLrizqYFGNQfoBwvt&#10;OxyUjjB1YcBMKaK4FCAooUNzODYMyNVsXUd5ohXDpE0f4YVXcX0rkV5EKWn3T2mvytawWXg6y4kY&#10;Rhslqsq1tYg8wXd++7BDl6fg4Jbb4/i2tQokyiGefQxk9kjaykBlh5bS6rZ2xKLRduq/u61uJe/M&#10;oc3cjzoVOeQMfOBhNt8I85RD8SpBdKtsVgpRkTyp3HLuYZEoPXMwYpWJGquETSu0lN9Ro08iflGr&#10;mnSR6+7mXoxVWxKCFbVNhlpxUJqIOH29Fly711Z9rGjrf5+I/zzAlVCa4ha4+Q/CUx7fPWC1gPCw&#10;AlZ9FZShlA6ynVwLZY51r15oG68BbV6516lpZSDGSTO2FM5Jmug7B8y8/akRDL/P6l/ZZuULyxGe&#10;4h48zc+4JpkkqovuNVFHUvSrfSkvwCbTIXKhAopcPQnSnHjQQt6GQJqfh0pZlKyQi8yU2s6EaSMj&#10;X5RmTQJirNuAEpicbtb16Tw8MLaXs5cegJM3xMkKco1t1TVWRklAa0nynI5SibIALZGH+pKHcrc+&#10;8fn33vrUl/91qvGfe86KvvPPa/gvn2s/0yqbW/swF/OmJ9djhuPeRPy2bHnZf0533v957JOvQ9Rp&#10;UYGgQi2iXujgsPxeyWMOjzzz1hRdPGn0rK+Z0kCvqj3/W9pwvb4vbZheHv94TZO5GKcWBrXH4Lbe&#10;uz4+3fm+9J+//Z+53HCHQ0seTXNr0ks50XlQl5aqkBxqSQK8/93Xf2mq69neee8Vdx/40m9vT97z&#10;6lue+Jf/yOSTY8zrD0nn/iab16M+FoEqV/Jqm+tI47rWHbnpLpc2F9P+gpxDRjGJVnCeCEwkJQpQ&#10;4h3UPONaQ2zkRLLLakMgg4V/Fdd6zAbRY86wmUlQwI+3muNzDiGr1ggRmsTL7JEfj9pQp5KLlXbo&#10;MYzZM+grs8nqrNUVISKmjMUx9PTfWOhInaUfgQ+ceurSC5qtYlkV2CfmEq3n7gdHcPAq0aLW86b2&#10;GXR7QW/L2Ci6DVCflLqSk1oFeBaUgVZKTIpbQhDL8cDoBdFOLoPmsSLNmFCpsugg1zsCIroS2eSi&#10;VQ7nbODWLuu+JWGHH+gWrprzSVBBKW21aYgKE3UrRBWiSZDQIJMjqSoibeq06nViDBWJmPVsT9rw&#10;8KjVNoJOX1Rt9RfCw414RvypfvMfIROB+EYoVQZam7ozz+qq1y2xMQQ/Ou4fMh+ayn7a0tyYtblw&#10;LbT1uYg9lGVuxz0kcpFMTQrk9pgMEpSOvsUtLo3cOEIGZwi9ZvWucx+Vig8kSR1rG8DZCHPfCiDt&#10;hcoOMHeSdizDWAfqZawguqCu5pewRR3gKq5VNTz/ABE4zlY2iA41DpDf+ijpkD1xalBpnJQRov5+&#10;K9RCxYDSF23FpOrNertwuIRHYC+qqOaa+sK2+a8O2f1/uNvu+ZPddvufHiHFvsAqRtssRmYhwLgC&#10;aUoNKfAGD6esvAfCnGaQ9Bu4d2ALRskadD8BurzrXL4b4yQNY6HoSralgGHW6HL6E2MWYu9LkXV4&#10;ci/jcmkuHDKwE3U4FxEwAjJ8PsaX6xiUAjrOTATdc8xCG+UF1XSp2Z/ewzNQE/9pzwxrb6mtt3La&#10;qfQcOeVAUezKeFtm13Cy645v3v/vb+3wPd5yX++Xf/nJznvPnuoa/vhPfvmjxUC8tDEdvz9N7M+n&#10;9+qVBRH+wqF+isn+D/36jX813Yie7L3jjyXD6iiacQpd3Ky2OZ1njrMhQfahhsDizVONZ0oDvW7B&#10;BU/gRyUmlGYcpE8Ge87n2iOtSFjvL37ryb9rmO70G9cv+IejA1baVBbAvXSO018DUR0qyMazZFFo&#10;38Z1C78z1bXc/cx3PzUaHGpQG86Tg3e8+c6d3/qjgD+Aw+/7Kc/NL4dy0TulYCQkZTngjQU8SJp5&#10;CRepB3O+HkVqy3VtiwAwUevVAqeFKqweXPpmPfF22HJqY6Cle53RKFIS6BtKWT9GuIgX7yM1GJZR&#10;1HXKCaNtJUDb0yWvO8diS2L0usbRA15pFSuaHY+zD1COjQxz+5MYHyE0a0EGE+W2g36m5zl4sBb0&#10;N+hfkMLBbJS07RELE+U5LAOgrQStUwk0ARVtKRVcguBi1DCYRFc+IiE5CamynA3HxmnzIaJX6p3O&#10;OOkq+4j0Qj3LzD+62EZAgedpIvXzPRGclLM+utHO+8M2O+8XNhCZ0ItNLSsdpCZdRO85jsHn8uIU&#10;q/NhdR7TKkVqXNGL673GOQmkq2zvXXtpv6qiTa/V+kCkV/TVWFWBiGewwsZI0RYjyB2iFBah7ahI&#10;nTN6Nkjrs0m39zMfm4NWAUrb1UC5Fw65iuPnlMT48lAFRoPviYziJIyWWRnX7FdvdC/3RkA+WUbK&#10;E0Hek0TFKiO+YNrOfMxBkai9PM61yyErA0VfPgpBGL3roPTSEk1IpRwqWEpWiTGxa8kh4qZW8ivq&#10;nTlqxUql5kCjOxI5kPZFkOwBUtMhjTOFgyrhLtXOmTf/wqANVyHNKQ9wRNmOhNWeFbEFa6qo2Vdb&#10;S18TrVzePdZeIA6BIAY3SM1+9JGUq+s3kWU58sAeSw0CbAtQ8x+utPYf44zRIqdnTYbJ7XFCL5ci&#10;JSfiosiYh5KZtXHXh6+ommi8LIuBo6ee72JJUHIIg6YHPY9zoPn2gSEp0q6kbsHT/cgqxprIQEuk&#10;VFmJpspaq4uCdHcZApDz4DCC+dBBErn/lfan/vTOnV96y6GxLf4MXlI20B+9Y8c/TmnU1q5ZmDnn&#10;3AVf8IKl4495ElGX7INAqGdvavy7G2+4CG9+8uMHWz93eTKYuTB/itjfCmAkmmPLH56xgT5/0atH&#10;w8XwNh+1JuniFtyAtYnObQTneXYir0hVbBu4fdoo+nvf+qNPsa2REVWUo0+VjPQ8qUv7RKpSiNvN&#10;N19+S0DkvJMcTxy+63d2J564LElNNYuWcDzc77vr4Fd//cGDtzkwGZzcu5nmd7JHfo7nSjwMVl3O&#10;BlNdy+YlAflj8+/pZc+fw9FpV1RCBkFrDp5hiKc/24vzdZBoWd45Qy2zuK1soudYyldcyihpwd54&#10;HSQVRNEYPskQqk6aB2FrRFP5ELVYfzspaTR/xTxRHLZUXT962zW2//YR6z+iyI9Wn0X077Kfd+zo&#10;o52HmDWTtO3ffMp2fn27xYncIgCbCvtguNoeJCqrdmAe1RHLiVRjGAy19nh81hJ7wAippY/0ttix&#10;QnWkMqsRDkgglXkIg+Ujygwstu0/KdqOv0vY038DAvzQYusDCT4K/eZAw4AVXz1gqWtQOzqHurF0&#10;m7iuIr3Z0TbqviHSrCNVFtpBLzYp5CzfMzY6iiNAPRxJOytUW+YA17M5YzXJehvcXQQItccGvtZn&#10;sUHaoDCkA08NIToTxUBKIWqQrAApyrJua74QcBkh7/DPxqwuIeAPbjb91C4JprIDl5gn0xNsJmom&#10;+h9o77PUHozpCO1KiUYb3DNMgMhzfiNvXNzJfRDgCePTT9DdnaQmrIAXIpfdygJgLEFKBVLVoICb&#10;qFVTJz9IFEzGJO6vJ1qG/GUr2tY4WcUmxlFHqnoV30Uknz9Iun7fWksFq5jTRtv+6bRt+/OcJe6l&#10;rjzejFEUsFARrM+a1tfSukxWYbjcOu7qt2xj0NbfvNhWvIGSBesjkkOgJXiQEsWADVekbKAafewY&#10;bXDxgPVxPdEQxnVb0PZ9psfGv0pKcXAh2QCftT8OFW+y2k2KUpleCRazTHQsDIWLlpizpK/CnukC&#10;x4AT4WOdqhzThEZ3E21eMnDYO8vR1ldOlkblgKx0zhcvwnlizeE45SlZnc7jWJMRO2ZJB6CxHIem&#10;UBwiMtzF2L7GMvkAzsYbmIOPP9Z+5yue7P5pTTpG3zprTbiJzvTT1/14y3/98lTX8da3XP7Pjiam&#10;lD4/+r4TWCBP0yywfr3+58Shb3/9D6YlJrm/4wt/m+R+eWyHL/wR9oUH17ZecN+MDbQ+0Bxd9QOR&#10;SgTYbBWhupT3nHaB6VsUWYmf2WcD+T0f/N5T/7Bkumm5+MKmP/JTp3P1QJe20LbvnqwXfjaf5xtU&#10;Zy2L5cZveM05353srZl8qumefd/8xQzRm4QFlOosUheMh/rrfrjz3z+1teuB1focHngPk/0bOEO/&#10;wDJ5WLOu9qt6XgpEZJjnm3HWuBVxxNlY6zash7XJU+2KQN6R7xfYqMyl0mIYh42LQhYjWhbL2Cis&#10;Ww89Qx1aBlpz4soXnMnZaWrMLtVNxIOHXwa3c/YRWos+E7anP0Iq94vloHWbLFUft4VX0/vatcaS&#10;D4H2JSwLv5K2kV9ss6Z3VljbzQ0wkw1bRT5mhx/qI/IWIxitQfQ/lxFBRSH5cCAXtYMJIMO4ckL4&#10;Ug93CWJkBJdsVLq3YN0/GbP+vym37r+KWv+/0Ud9z4hZO+A18ReTOvbJwcBB8OUAUSnqVHSCkxvN&#10;46SoXkvKfXwdkS09x1s/u9/GPtliA39bZR3fHXUsW5UriGyr/Da4nchvjFpm3Ri19lpre0+t1fya&#10;z0Yu6YaMhTT9U9R894EcH2kkRQ5RCs5DkM2x5eJKK1SlbYyUv+pbBdaX31FgeUQLrh2afuTmS2ts&#10;eDGRLy1sTzGOHf8Vs83/NGrj92bRMqYlLdBmnU8jIL+21YZacDgg9dj/Nwkb+PsmO/JXRMtPirmL&#10;9DsRew5ilBrcy3gZaf/DAdv1593W/481tu//Au57JGNdRNyNVyErSuq69fwkLW37LN2btx2fjtvh&#10;f6uwfZ8EwHdLtaXvE5NeCJGuAYtjaDVmRT0N68utnjkLMWedX4/bkU/m7cgXw9bzUxFIgEIHLZ0N&#10;11DWEOFLhcMUhAYqrPcx4sXuiPXVDlrFeyus9QPM4Xupl19GOQJgYPWOtHXt5w5joNUKpVYp9UaX&#10;AmnXJqn7nw7V2O4hnLUyEcGAh0Dr+ew2tM5B5ftYoyFYzHq3o+8NaYoyXCna/1IxXFFKPQWVUk7N&#10;Xj/l7uQqqNozyGg1VFQXFlTVfDfk830g6PO9goLAK7Gh7/aFfP8BYGnL7r4nLrzliX+7OUnw4DIf&#10;0hDgGSwGI/bwobv+91Rf8va3XPmoUsJydI4CW92zrIs/vYGEJ0hRsIsuaPvH6bbwbz71V9eO+Qcu&#10;YhF6OJhTcECx88SmtsumjOinzQsvrTr3J4f7H/pEzhGtutwbA/dQm3N2EJ0XYYjSJOZ8wxWPdn3j&#10;Xzj3lBzd//Ol3/n7lZt+43cLOXYQPCN3uMnUGE/3QgjY8uX1+1oW1Dww2fwcGtx604Hxx88roGwf&#10;YFNQKlWZCT9WdyB7cOP3t/7Lv3SM7r6+rWp1htYOReC3giC9n9n+GAb5I001NTWKKLoTw3M2/XN6&#10;Ih7OFMjziqXLbOQBtjLuTzARtPbtA7buFTIMJHOJTs9ZBUnINrFs4aFDMLK9q5dNNmx1alsRsxXG&#10;XYbNBxAqrxQiRBVxjE6CFGnycNqq9rMSI6S/y0ZI6RZtwzuWW2Flj/Xf22UJUraJ+oxd+MsNVrNO&#10;eBfQwxji8U6AYiCXxzoDtpp0Z4jaYZEa+OF6QErchzKcnzLqt2HxD2Os04pkJexAWjUJ5/XCt0Ay&#10;MthvvTvox/4R6j1CN3Mfi2tytvKd9Emjs66IPA6hxwh1aj/Ul+WjIShDsd+N4LBxKsOFBZBq9NnS&#10;X4ta53/0WuZI3sa+j8EPY0yZt2p6ipe8kdpupM92EtnmY1mrvSpniz5CjT2mSJEICEKPXQdBqOMI&#10;NTxBhM4q6W9IwXmuZwBQVGufVV0Ttvaf9lhVVQTykDQpfIBepKb9tIUJcOgnLe5bOWZn/3q9jX0u&#10;Y8nutPV9fy8p7IItoi85Gem1HbenbGlDq7W8OWGrP1pmB/6T8RzE6BzqduC/YnUQgpKCLbyGrEKs&#10;1/LnmS37i3Ot/fOjcHBD0NPVbmU4CImagFWDfF/xOhDNhcNWvilsSz9Sblu/yRrePWb+A0WrkiLX&#10;grw1XVdmsfOz0LUq4hTuQnXhlGVrO23xzS32TI4I+QgXfNcYDluWvnAMOy1i+WqB1mi7wwlzKXzs&#10;gloedzx8gCgWxw1gWfOvgF2oHOYaed62L7A9f5yyBfSKd+5OQDYjEKw2cb1I9YOOn3D3tS+lAYg9&#10;0zkKw1odzg61+HSXLasGh4CsrOrVBULoYreWCilt1lCCNVu/cjljEi2qeOi14Z++0pRr0ySLgoLe&#10;nuaqmj/BWP8I8R48yxOP/mR72b/e+3ufzsV6wMsrGc6aATdR5FnMQrHcb+0XPNZx+0UXtl336GT7&#10;Rj6fHWSF1rlywdHI+fSnufOo7IWC+fb/+fLHpyTE0vU82vHj/5PX/XWSos6wzOn2ONnJmmPLHpzu&#10;S6a1tAur1+3yD6jphwfGpbgF6JrjSNW1f4iK0ENOxos913/9sb+68O0X/u5jUw1844bmz27Z2v1X&#10;8grzSBt6RrrUzvOCT+nUXyCN2Csu3bD1+9+c/D07jjx8JUgid+ODolkkn6QIUZywBaKMnvzeq7/7&#10;2L/LQXnfxBnwRmWN/4RswdeZnw831FS/Ph7It8Xjcdf+MZ8O7W95DMeKjZvsCdWEhf3ByB3pgKmK&#10;6KIIktaHYVy5uNEZar0hD/J5+/5+QDUgmz04guPrFh+3DzatIsYkiSFc+gsQuJxfRUqXc1DcjBE1&#10;1y9i04thaEPdIJmJvM49aMs/SA1caOWzRMRMDZUaT66y09reWm9tq9ba+ELGUg5aWwhxxrjiV1os&#10;AptW7PxBqL2JvDFQ0IS5NiK+nLEQBcrgruiydb+/1qoPkLruJGUeJ0UY81v9xURvTUMurbnwzUT+&#10;V9Gn25q2XANp+CjO56a0LfvNFgvHYQDLw0VdOWCVl5ld0LLc+tnmSMYyXr8tbl5gC9az2ceeIcVa&#10;aa2XtVj5qog1ryMrET7s0NuRkWZrpe6a/LMejEWL5co7rL62AoaxeqtcKILrHFnlEVv6SyutdgWA&#10;FtqkijgMhTrAS8x1BOMUEp+w0vfMwYJXINyysdL670kRF0ILynqsRobd6nK2IthkjQtlYDus8eqc&#10;tS5ZZZ1bEuzz3JdE1GrOBni3KUmpIm7hUVrJylLWd/0TtmnlQju8mTIH2YLqzIg1rqSssYlozECJ&#10;87N0WcFq31pll69vteQjAcfOVQQL0HABDs9yMQWOWn1fBZlnFgKtbgLWjUcBel0wZOct3mR798Dr&#10;M5C3mqFa0thExhj2qiUY/6Z2GyZ4WP3rGzGIIPJXQCDz+jqLXF1ttcshSMlBZDOk7Y51tqDG1vwa&#10;dXbAedEmWqWs1xlnJeRU5i4Jq7lHy5EO4Wju64S9DIpZIdCjlFTWL6Z9L9/OzyKMMWL9B1IgICpI&#10;CTPflDIitdWG+0GWiJcK7VPjcV/wR7jIHtlcU7e5tar2Fym9qa1z0uNLD3/6yx3ZnWvEFif8BbAY&#10;rm2Q9VjFddA3TlT9ZMetH+LDkxroZcsWbz5w4PCrhX72AzR0MsEOHa/A7gW/zCm/QIDVK65Y+dd7&#10;JuXq8j72naf+/tK7O795kfj2g2T5HEHUKahDL65dN2V6W+N63mn7ndsuenwkPHZ+HrF4GkiY7jjz&#10;/cKiEkP+6L3/cO2jxFxTH6vW/6/d+WLdqgIetsNckqbMS2j2NB5ivvr477/iHz/4/us/8uxhsGjD&#10;f3nXzU8fLm5ZGyCN51o3ADflqKwWJXAvViI2sBB9s0srN337t1/xr2+Z7FI4zwb2kLe1D/T8zkA6&#10;WZZzlHwemf8EL/DpmoIw/b0ZNq9F8SHb/L8+bGv27yNNjIhDZcbO/yxo7Qt6QdaWWyfAt/d+N2z3&#10;djSB3AX5nN5r/+c1VfbuFUcwREP8TN67ZKSPlfGngj6cUIZH8KIQSRGtYqDHYcraguNDrXHBxgrz&#10;kSouKtxU2lnOXIkl7/jznlRJ37ERHfNrTyg1zIJ5z9XGSsfx53I18JIzfMK45MhO9f3HgXScYMnE&#10;eeUpTTG2Ikbw2HE8vuHEVXT0fG7ujjG+nTC249qJ3JlKp/MpIjnuM8efuQgZi7tOfi+hFPc+F4FN&#10;sYqnm//jr2Sa6z+Zey6xjWhmMRFxl/1gfJF9+Bu11ssHJd6zInTE7ngzEXhZL7iHKis/tMQe+o12&#10;nDfwAfSMH6qptqV/81k7tHaDVYL4F7tdksjshT6COOyuUuMaXeTkquYM90C04ulFdQ1vg+d/SuP8&#10;zw/+9te3jt71tiw8AcL2CPU/mXEIZivG//GmB8llPff46G9/4Y9u++GTn5CD6dDurmSlLIjW+LE1&#10;80LNQ5AoXxkztf+pjVF1sqAvaWWh3JPbnv6b86f73t/94bV3joT6XiWPTGxqAlTOWZLbCQgJhCne&#10;fO1Byhqre6H80D+/9r6l043refMuDdFlKC4pSeK1WZ0KTzBbSF12y5Z/xvee+rj5nVf9L7FvCXla&#10;dNH3C78Anm9hyVNbu3bZ3snel84lWwaTPQvlXbq9y61+7xFwfqZj0aJlhejv8NC2N3/lkU/9n8nO&#10;g2j4dh60P11cv+CGurLKfZKzE2f3McmJ5xvlC/d78bQINJMDFFRLmjsB+lXRSISWpFEijDT3Ke9P&#10;WjW90OculFqTBx5jC7Oth4d4P4AdNpYQ0XPg+HYG1c/4+WSv46+mGAUVrXYpHkw/Qg4PfWnM7vsc&#10;QhjwVR8FFh5P/KK5n8hsPq+rWvomlwUl8Vl6eQZlwgBNwHFO/s+pzuXVQb1rniBF9haLJ9c68XKG&#10;9+jr2Fhk7CZe09XTjn+f6zQqvdzmety1HX2fWPKmmrPjxiLehJP6fgBjPnqfBvCeAADIKElEQVTi&#10;far7TWTnptsZp5v/ycbrruPEE57MPVc7viEAEscgP0atOi4qT9XyqeOe00r9H8S6tDGKZCVSh4g0&#10;6Rv3k0bOEzlWNC+0GP3FwmS44tspSm8L/lBiG1b5npJGHhGG8p2L6hrfPp1x/vxdf/65XQOPvU2E&#10;No7W0mGNJn8gSI0Lgj/pMR7PVHs0v6cHI+NpqGto3CfhLSg/yG5df/26aYFhP3r6S2vjNvyqkuyj&#10;O8XclqA9slBvfStA8Drvq8KVm59vN35eA72q/rLvyQjqhGIQOtaD/Hyn/rl+H/xZ9zemrRf88R++&#10;7faKstwDUgIREMEx35zmQw9+Q33FcyTDNKxMLkXikEZSZU74t+tMnDDSygDJ4VTrCW04RWqGD/d+&#10;5w+/8uQnPznVJbH47lla23BdQ3nlZteaebqRKLpGpRa5pniAjuXVa2gjog2IB6UKPcmhrdrAaOsA&#10;fFWG+tSlbahAGaIgXHMmUmMP7Qf9HFwIDgEv0/UbHpe+d87LFK/jJqiIFnFRURxgIklGrb+gzDZe&#10;Rk2pRr3HcmEm8pfHbdgns1ufcBM0LkW3pdfxBrJ0Zyfu8Mn9OdW5NNbjrvnoGLTziuWp9DreQTh+&#10;LDJME6/pyBWO/7zQxhMvp5RVMv7Hn0s54Knm7ISxPNtxmWIlkwEjn+rNp4vyj69fTvaZaeb/ZK//&#10;JO65Tx0IwTHryNXZPdswwooq2WroGrcb1tFiRglELXFBKFU77x21ShDcqKKCpQhZzfpN9Liz7lwJ&#10;SkjvU4MSU0uXvtHtiNmC1YXLdy+tb/yloN8vpPakx7e2/e2ntyfu+lCKFkBvD5WB1hkmN9BSdrp9&#10;55cmRXOvXr38KQHEXEZvjrt9Tm5r9zTUNf4Ac56jk2NRW+w/Pv2pD3x7us/f2/n1z+bgQlDU7I4X&#10;ZOwamRj4NMeUAFgbzZG2n99Ab2i54jF/PjQmogHPrTg1iy0e6H/D5x753WnT3B//vde+3YjGtCho&#10;Mjm5e/iCvstt/JOu7EIxB+xIZBWi0vMMtEcbJ2PkpaOctyS6R2o/GaLBR3t+8Ac/2PzPvzHVkKkn&#10;7V9W0/Dapljlo9JcnkiRni4PVlGT6xmFujO6chU6zqBYAe+ECTXiO+CNpm6onlc/KZ6NtSO2DuBX&#10;MI8AAemeQ6Snf/j0AG2uILVl5WdxqMYpbdocaa5idbetehtMU78GmGwpxB2KOo+q2hx38kmN4Ay+&#10;3LnbE6+Sp+V6ak/ydfxXHX+u6YZwwpg9d8+9TvbzJ5z7uM8f72BMd64p52yKc51ssvBoVmkG9/+E&#10;+T/uXpz0/E3+Rj+90aPUjzf3VtnBVBOOo7jT87aY9q3Ll8iIsaFDrBNGNWzwkX7YyVQqoF0OsGHd&#10;RZc5nfGA45wXj/ep2TMnXNoApTYi5z3Lmha8CUf+qamm4s5nbnnPXUe+9FtJ2vSEgXGbl0OyT7/+&#10;e8cOXzDZO5Yu9SQThY2ZwR2cwcM2/Vs9A6vBa4MFfxJIj/7ub7/+t6b71D8/9PvvHvF1XlcEkzKx&#10;lI4+u3M0MicdLNeBPUg2QA6Auj1W1Z13+/N9xfNG0Guazi+GfTFushabGvef9yPP950n9XsZnP0j&#10;D//RdG9++9uu7Lj0ktbfTacBtpBWPf0HxtfJnTz34NaEVGd2NHvu5R4H/qc5lV1W3UecrxJPl0Qd&#10;/ZT0yN516Mt/950nPvPbU10bRrp7aU3dm5uiFVvyIEZ1yHs9HQAypaUlkJFUmg+ZwUR9LSht+K6V&#10;GTwMOOlpjDNiC0oVLoiM2utXQryRH8KhZGMLLrDvPdFtfcVaAEyS6pzF3QTQomisSB08L3Yw2KmS&#10;EEqkIQPxokFFf6WXm6hZbiNT2aFZDHnKoHvac01hlWZlH0/BuU52Xk72nk93nXN0byClA73fYrdv&#10;z9pQEAEQHM8qxFAuXTUOFAxmM34vecWRZyA+6SWdTSsgnYBWaIXec9UqWifBmZRoIsULeCoOUbgE&#10;6KmvicQOL21seidjnhIW9dO9X/2V7+79zH/lCAY8w8b+oxqVngkXiE11M4qWyoFWnOSIRKhfET0r&#10;YDrZWzm38zLxrWKdQ07y7Ia/u+E1549M9R27up8M7Bj82Se0Z3hsY156U3KhniLAXB0Kx0olHGGG&#10;RHucr9xy04YPTUlQMvHNJ2Vt60Kt90+w6pyKGrQGFyR/lM0PX/Ppn71bqMEpjy9/8bf+urwi0pmb&#10;1Y4+VzegdB7uby4vMdvnHnDfqpHc3fjj9xBXk+Dt4jtXKUF9mNJK9gPeybNo0hWjdk/f1/76th3/&#10;8d6pRsuDeGRxXd27qioqhk5nDSgkznAuLoeBHoeEf9Xll9gYYhPFGGrFoLg7f9SFJDH9rkj2hYrj&#10;duPaFtI8kJZgsDO+SjtAW9JTh+jFLcJT7XrvZ3YUiMSVTnS9y0TTPqL1sDxpl7I6cda9Us1sDPRU&#10;IdtszqXrm+n5tIk4FNBzXzM+l6ZlqnNNzM9k45vivkx7rqk+o+spvSbeMm0BcLr5mulcTr2+iiHa&#10;A4citvkApRsU0JSSrKa168JVWlsIo/CMBmDJ693aZ2GkO9NcQ5rCb+261TaKoltaQEdFSvxctKGn&#10;4lCHWVW0LLWkccFHgoHAlF0wP3n6K79+yzP/+G+JyiMMyzPMyj4pQNCz42q5UxgoRxA1xeV0dcVX&#10;i+DF0ZueFOJybmdlwt/WjAcC+V3f+vrH/2y6b/jW9r/5e8hoFon1Lsja1R6swwHc5rBbydsZvIya&#10;ugCkQbCoauMPT+bqT2rlbGi68vuCIXm585P6yMl897TvcZox3OQDya2fvHvfNyb12CZO8NY3r/7F&#10;MDVHRwTvMN1CupRALgI8OJWpF/4QMm90LAVz8nMPOMRz6rENiBNZZPxyVEHq6gGW45bDJddL1+DU&#10;gnhJ5i5PWi2Hh/eTXV/+1CPtPzl3qqugzrR1eU3Dp2rKqMPirCjJpHSzx8Lrfcdkr7mclRR9xVon&#10;MQQEUrRb1b7yastUo+wE3aNaLvq30hMKMURORpsod3mowy5ZgiYwSGsfae8h3xL7GbVqnScvUA73&#10;MkMbC5jskmeret4064/fBVmfYjBzHisoebVrCTDznGMiBT3jCZhLz3q6L5/8e9zaxoFxKQZthlxH&#10;Dq9IKk6lJxQ6SnqDQbFKw9httS4lXdpzS3+KBSwRgBzm+KzCCRmGqSOoKUc943M9+0zayp7lSD3n&#10;y2Yz/1N/RpulwFXq0ZcsZxEymzyiJcN0rXzj0TE7TG+ziHK0Gtc2DtirmhECVfisp6q70YY3q6WI&#10;55o6fQ8McQ0bN9JihnqY2/DpS2cP03M9V4fDmzijr2dBDIw8DzKGZBzLKSctqm/6PHvBT6b6vocO&#10;/uCNtx/5j3/KQTITAO7t0NrOgZ3ILJUyeq6lVvspexDXVlDbofYmMn21VTUHJzv/rr2HLmW3EpKG&#10;dal9WIprWqNeZm9uDhm6CUChxj3hsNKrrbYwcWOwB/zqBy79tem+7869X9vQmd73q1n4CeifYfqU&#10;vdS5BbrV2Ocy66E5FfMSsZsDvKZtef1ZPzuZ+Tgpa/sLZ/36w4FiJOVh0WYbKZzMcI69xzE6adn4&#10;i7V37fvitOTmn/jjd9/X1mT/7jh0pUHseLo1Tg+kMdcCH1NdiepWDz/yzKWT/b48Un0ohIcacJRz&#10;MpxeFdobn4ynB+13ZQT9xLHyqD4tRCI/D2cav/Dwp761vfeRlqm+P+Lz39JaU99eERVJPxs2xl04&#10;Uq/mPflrZndl+ndLdEAGQ+14eUBr+eYWi61aaQE4o3FPzDccscHHx6wcYpocm0MoMGTXra+w6mwH&#10;9aIA4LJKe/RAwXb2smk63V1vw9bm6J5DgU+miUb8ZNgkTOEoGgXGcPzaU415YkZmMwNzOZszO5ee&#10;i5yUwECRa5nnWXOQZ7LmiX7IXIz6aq07vMYeH6xDJXMJBkJIJsnRBGmBow1FzGwO71CgF30iUppq&#10;DJP9fLr5mu48z3cfZnI/ZjLe5zOOehJVlVKnCtksZXNofdwBf/ed26BThWwkD3lOeX7Q3nPdMkoy&#10;YzyPgOlAbw89Erf0QWRUtd5wOjOLllo16W0YbFyaV7PsIU2ebwwzWIMlR3vijIpUfThrMdq4FjY0&#10;PhULhP6On0li6znHYwd/+sqvP/W3X0sEYYaTII/obd27Sgb6aKeOfuax6JVYX0pGUVQ4Yb5n2aQO&#10;QG/vwFoFFWJp9XBWisYnzj2Da3zetz57Pr3MSQjedu15jQ2+//mdj735Z9Od5o5d//2ZPO0ecmwV&#10;CHr7ysS6mm12bepv9PYyr/qpKVm14NyHnvcyvdk/uaPK33qbiAKVnz8Vhxf1eT7cYO7IW7/9xN8s&#10;nu57H7jzrz8I/1O/i5yOUszp8iZaXl74USt6PHiwZ9Jxhv3Rrkp/84CXRvK8U9cjONVxlIlHxlp+&#10;adxC5enlX3jkk7dt7rx38ha0oh1CAevB1rp6qykr94IjR9XnecWTveZyVhSp6oGUbqoi3bEgpB0X&#10;X2A9GF8JutdkquzI3UNmXS1cEmQUwVG7sDVvV6wYINhFVAFu0CPwXH/xvlHrK9RiTFCqAhk+geiG&#10;A+uUOVtzOS9zey7WAv3+KQxJCjCesgxBZQwg+xmH6Wpncon9+pcP2MduGbVbD1WyahrYtFCQwojn&#10;cXoyfCYjR4paJTK+czu0M/BsAjYGshW8oH8VRSfUMXF/q33j6aINFSHn0PZBL/+lzeN2SQuZIDZ0&#10;V2EdqLTDd0NxCpe75j+LVSq/7BKL19YRgUsCVaUr1M4Ainlgsbk5NJxcCcei1swArVTVcN8vaoDy&#10;1e//KQ/7gcm+6fH2O6762hOf/lYuPB6ZQGtPS8ShiLKkb+/2DRkLtS4VygqV4ZYtk31HMpFrcOdU&#10;VtC1SXoByOxKSdPM1wnlKS/qVXY3RyYu7M8cfuT+T75zutn+9/t//31j/v5r8qfMlnk1eTgRXRoz&#10;Wqjbvb7lUjy95z9O2kCvrrni3yQc4Kh2TtVRKioUA9noE70/gIx9+uPaVy3/aIAHrAhZQEBShbqR&#10;bn3MoQc7zRBAaltH53DDZG+hfzmztO7cHWgrKWnkFtXzpd41bC9FzZzTH531jWH0Os751yf+4GdP&#10;df5szbO/h1RbiuTM1gpkAxdipOtipJyz0PUd95g8u0r3fHM6k9+r/qy5VjZAesYpNo6Kiy60sbYG&#10;6nhStiLy25e3oUczcCbjQJBeaoVA8F1XlaE+BZsTvbDDoQaAceX2YEeElpVGL7pxUYNiESlWnZp7&#10;OZPrPpXvVbY07PppyMawQaM/xd8R3KBE0JlbaX/zg/12z+gKe7J4tn3yu/vtyV54u1ETi2bQf0bI&#10;JUx8mKcNDrMxl2W2UzkFc/tdTKXqr5pP7WwJhDW2DVRTUkKbPLaI9YZrkz5sbzkrbI25AyxvImbI&#10;hEa2Bm3sSXpZWccprPgYYjZLXn8jimuAxdiHnUQsz7iyOXOZLJUDrKhPPOEBosVKpbUboJXFKaCY&#10;t5fI/TkPyIP7br3xS0/9xQ/TsYF6AU+9qHZ6w+kiyhKi2zPOsNDB+ldT1vT4uupXIJ3y3GPrll1X&#10;BMQgRkDgdX1OfM9c3jI3mqPj9zpXvOijjCzR2996zsem+7atnfdWbx+788/k5E70Pc/l6CY7l+bS&#10;i7fof2YeF1ac9YOT/c6TNtDnt117V9AXGZEyz6k4JpDOzvNg5x/z973203e9b1rP6F/+8SP/s2J5&#10;9KthPOEcG5JLsZyKwZa+Qw3oz2w/0pZO51on+9oNCy+7pygZQ+bQi/SnjqCPpcU8w+RS1YSoCIlb&#10;LjrS9qXH/88Pn+64G7bpEw/WwW6BosqIYNtq6qypwqnWeB6w1oiAK8/7eM5u0uTRO/eNh0Vyknl0&#10;nsfqGuCTvtwGUJz042TUpSO25/uHzNdT4aT5FMWdXTdu1y1PWWVqCMF7oWab7cuPpCGHXIKSkEQ0&#10;1EOg0oXqb3NZz5rddZ7WTymhQtE0wCsEx7B0iDOkVPcUG+xPb91rD/eVWxx5ypTVW7d/sf3dnT22&#10;K7+ceawkLYuxwHmV9KdLfZ+aatVpna7n+3L3NEg5jTabTKDCOrPL7K9+sNv6ka4chRkvBvXotW1D&#10;dhV5sWAhDbUp89ZfZx13DNmCRJMTWRmpRB/7qlfaUDVZIVqqpDon/WHF0MKbzLpbYNLdHsOs/HGW&#10;ZymGEEw9imVYQ3Y65LsQ2XnW8QDG+Vs7PvvFdGS4whlnZ79Lie1pa8MqjXl1abdfSAYNPoPGqsX3&#10;Tzasp7YeiRTJ4uTFVKSgwvEYPL8j8Hz357m/d7Wuo9cg++wyhGwOTfXpb3/yz9/1renO+Z3tf/OZ&#10;tD+9SGOT9vupOBwuyg1ZmCPaq+ov/s7Jfu9JG+izWi/NBnyxh5RsPSWH8/JKN5g0rfiD23Nb//q2&#10;7f9VM933//i2v3xHsTDWGwkrleysxSkZrr5EETQiHrZ1a+c7JvvS1c3n3SIvdKIuNX0EfXw9REQs&#10;0vOVVwszFw5LIty74vOP/+F9Dxy8xclUThz8uof3ZIToLCfttrCmwRqqaAPRPLhUlUAhx9Ldcz05&#10;DhTCSaXnDDEi0pNltvy6m2y4thHgGPrWpLn/f3tXARjFtbXv7qzHPUES3N3dHVpoS9tXp+4u1N1d&#10;aemrt9SoQAVvoVjR4lYcEkgCcVnf/b/vzi7N65+NESKw07cPSGZn7j1z5x77zndcu40iY40NXNER&#10;QHuaRBTyelf0Z29ftIrUHAcaVifWgB/7x0254OGOlahwcnzLXPQpIRGobimcwuvxMRKfQAdNAgwN&#10;4oi2rXh5mU7My4xBhyloEihuxQuwnRIhVuYliPt+PSa2aTohx4/+xeoikADEGrVeT6FITubS6EEF&#10;57kIOXpwfnsSxRyEtjcUJMj+5AR4hYtccVPfUJGoycZtjFDQFlG0UyfytwAsBj52YGTEURif4UOH&#10;gzNdbY/JPth8//i+0hCSSrqaDtmtGi56bBj6YKNPvAleo8x0a0BFrkGT8hLHr1s/uv7LHS/MLjJn&#10;RvO9ZE6ZwDWWyqqeeOC9XGXl8pHVwNgAuzh6dhtEg5imC0ubyl9rd41kBco/YXP//lVNE/+fy9Do&#10;UVUXy0m5lLH3HnvmmYsvLetu36x7ftgx78EpLhhRlAOrTmrmUMdKBw5xr8PjOlxZZoOMkmOqsILm&#10;l5qGdYR1woerokf9xynIMvj2DtUK8zDHhkXu8DqSFh/68uvyhDplyoDznS5Yi6SW5JVOWI0lFw03&#10;qDJywOXdpJTfk9pQixzfjM8WX13a10N0kX81j+yCxnQ0AvHCSGsz0PGPfKWV77MaCUTzgCWIPYvd&#10;5qKY7ze9+dmKPT9PLHEVAy5rl1VnDIHSsgyPkC80+eD8dg83EgkR8l3aL5mTea1UPnHfauAGYGPL&#10;QORGo1FONWAwakOxRaBYNKwoVuyHZydyEmQ2Xoee0G2i88XFQ5KBAEeDDFwiX4kXM1eliZXoXlWs&#10;xQ5Iz5/85QgRsZk6c9xuGG7q7fB/NfWuVWFdVOUrTBFIwv6SBx6OdJ4QSfFiHTjQ+CETDRw+Xp4j&#10;fvk7ThRqkUqAQjDBfza4QXuK+vJCfaJYmR4lnvp1v/hbkwzqyhAJVNTJLku8nlp7LwF4fCUoSv68&#10;KoOuo9+Ra8WP/i+50Gnv4YPGoJCbSezO1orv12eJHH28TCyFINowpn2U6BOHbmAuIrOjhQPNg3bO&#10;OooGIWwjCbQ3Qswx3XsLpU1b6R2p+Vq1dFLdK6sOEeNQ/ZUX3AN4bZIaxcHojouMQphb+uh+1i69&#10;x+1tC4WFZLoQS3fP/M+CPZ+86jBlo76FjWP8IWsf8KucF50KmvOQGU2UPPJdMynhu5vFtS4V3LRj&#10;+9EhpYXNVaxNdS4Mf02xr1KZugjG6JRLB1w7aFCXUsFx/ruvSf/lVYeMAKuGPg3cmjiIaGeKDi+k&#10;aGBqWWHvWV1BlTj6NRr3s8aDSIZkw/JZ4ryIXwdW4lrlnuqzkKS3SeQzO17hSRdqj45+fvElD5b1&#10;/QcfuHBpx45xT7HPNBUh++L+U/fq28klmKF6yU0cyAW6gU7+/betbdwuIHb+dTA/1AsypNcI1l7m&#10;jMqYhv93fs4x5qyJ7OZLyxpLWsKAHShFMTO3vT3z661vfudyO1ohU90RCtrkYtkIEZW4DPrKiwZQ&#10;0Ilh6FjEqBUWi5Nhb2wutBFKll+V3L/KfUb/OoFNKow0pvDsHMgvm2XOBWAb5MIThg4WOTEhqIH2&#10;iFBmyvcqInNBLsBK2ARQ2hLlOiYu610kukWCIhFjd2CNpetSxFt/5IIWIhmbEbFyfBlVpcJ6Zwcm&#10;x41DFmZKTX36HPS+/Arag42Etrc01KhcJf+8B95ykvjoL6/4ZJ0dLRoBfUDo2uLOEp0AaBrdySwi&#10;2D2L3aeMCWJVqk48Mfug2OduiFAlasOBOpbIZaLA2XdbIiNU1SI3k9Po8Btzckosc4QsmTaSr58X&#10;4ESvRaR7Got3lh4U2wBeBL+dpJxtpRwVV3fWiChEjrUEdxaHi8z1YMpbZUflgRMtQK0iM76haD3x&#10;ClEAYhKDE14m9kUnUPbEYdAQUslKqhJ1JBWwWkoliYs4dqQzYsOiEGaOheHNd5v7Ad4xkoN4ga7U&#10;uHs6vdbIHza98ez3f7/6mcOSZWF6ywBOBVUZSZUv9w1Whyglmq78+3Hz3uS018myUBD/QEknhTX+&#10;sV3kwLzSlsamrftG/ZOWVI10+f8ypVZ9GlrqAzaSkUA5yAD7RJeOUc899tDE2WUt2acWXfyuQ+/s&#10;TMIZDcmMwDvOCoiaOOR7hedgxHvbI3HUl5W5Z6UUdK+mYzLDtYlzJBK5BKPYyXhdlRksz6W1n2bf&#10;O/XnLdNLRUv7rzfr+/sfFZrja/QkrvChEdU30genl+Gb6kWx6rSoQcbLbccG+PfuI9eXNrfWSd2+&#10;19ssyFNhY4RCq+wht04Z3+RffPWJumL9yj2zz/tyxWs/plt3XeQWeXo9FoRsJkN2MubEcHZUeBja&#10;E0bLl1vGDqAcT2QS5MtU2dFU7Hx6ctrEliJy+MXiqDkCBoNThKP13w70Qs7fE4M9w4nNwCGae7LF&#10;NQPMItyzG5EI9EqGh7gpO1a8/HOaSHWiZMgIIAx+rkMdIT1ALUpdNCgVcbMutGbetYpNuBrOYsMQ&#10;GiQuGCM2rRk5ZPjFLJNCRII14scAZnp3fYb4eL1bZBtb4Lxc+IEu0Se+ULw+wSSe6JEuzm6UiZ7M&#10;BfCfnCJfnyCWpTYR05cXiPQQMrwxzBcO7wipBrb2lHRvECIZ7STAqRomUUcuYcD8DFgvjKjZtSbI&#10;0ixlaQNhjlOH3Dz+PQ1K96f0FChUg6xzjnMeEzeNixDJERmIRxhl1EJk68T+77NEBFIFRqdBFCO9&#10;EDOwl3A3SVQjddV4qGWXqnIjGIwFUY3j4hANCwXM1In1z5p/E95rGPt4d1zoPH7MvTv2u/XvzFqx&#10;/5epLq0d2HNa89yrK/8wJashlSAa2mhwf4PDdGRsl8sfK22Kq9anhu47kNaxGqcf8FKqrmE0AOsX&#10;xoPZ6Fn7w7ePlumwzfzrtUGZ9gM3uMAzz2ZF0uGTKPXqSz2UPXc8L8hS77UcHdluSqmtOgN9v1IK&#10;mhdpHtr9E38eg+4MYUGSIa2GOrbQ8oWFGr7o0Ds/lbcg3n3rqgEaj7WQ+dB/4iz+xUpXsnoBbxqi&#10;QakMgV6e8dVv1yLc9P/URrgpZl3XqBGzTZ5QvDtVBTypFqra0g31l14Q3YPsfn3+L+2+WvFarzzn&#10;AfwawBe+n3LmsIZZL4m/x4LlqAFKMkJQM8gcDMppJftXSexnFd7nMh8FebCPGYwi/pxLRFFbNLJX&#10;8kQMWsNZ0huLY9+hkYUrAhsgslzuDDGsUaq4oWeUiLCn4x3Ui2x9a/HT7ijx8049soFx0B9q7pSh&#10;PgPES8+GCsuFWt/T6uCDYzgfCkVBTt4Mv04PkJIbm7NVFyU+Xx0i3lkZIfYDaVyEdIcFZUKdlT1i&#10;6qgk0VWzQXTQ7RQPTUgRQxLzRKj7ON6ZUEQymovv/jaLD9bYxXE0JkF5r1QsfN6setCBaEeRG1f1&#10;Kptafy6yCgf7BmSpASWwEYa5AVSQGoSw87SJ4hsQ6Hy1GY0uDO0Q+YkUkbYjYmLrYjG8cYGI9GTB&#10;0wLxhitR7PhwrwjfpSA8RSKdEJFuQi/uUUPFYSNkKNtfVd/BJ0DlTA8YdVEC7SJFNEonjRK5j3gK&#10;T2D5Nd5htljMAcJ8xrpXxq458msvuykP2DU6HxwTlVClt3kZoWN+HRU0MG4U0dTU6cM2sT1KDSF/&#10;+eW8uzVKybal1SeH/38lldeCeBTyLdx16/hS04n+7+06/pdmaeb377kArmW8nq4K22lSwVcnNqCs&#10;GWuxftheOFbTclZlJVPpJ9creQw8aAMqztjdhZa2yi1dk/ToCOOCSq+g89O/n1eqRecXwugRXZwT&#10;J7S+SAtl5cEGp5ygj/SHe6p3IwL1BhYBEsDwTH+du6YpHKCU0h7IuI5TLtZZQ8g3VNnnJc/353Uo&#10;c1rZrN8k2b3dmC2O2HeKGb+/JXbnrIG3kI08JUj9JWIcnic3Ynw/wmgSSTExknlI9owlcYWasahW&#10;wKl/cm74cFajU2QhxB0/bqg4EmWAFyOA2kYzjXnF4tgSPFFnA0GbP9KTK65taxFjk4pEuG2/rPPN&#10;MjQVHy47LmZtU4BMToFHiQ2SYDu5/LB5wip21AWq1yo9zQBfwtycBMfx8ToLkadHPThCnAUaINzX&#10;68RnqwqQK22LlEq8iHTZRXvloHj9bKPoHpoKBQTif3wvBoC7x8bGitGRWegodlhoDMdg8DRAnblF&#10;zNyoF6mWOOT3LVgnFpWRiqkrIsMlu1T1KpzqFE2lrwVZMCWCOA2UcrHQofSQ3Z48XrNYdtgonlli&#10;R1+1OEQsrDLQ3yMsXdzQ34WyKpSl2fUCLcZF9jKtyF2OTlXFBkTIsA7RTrLFJRcJa6NGKCcE2101&#10;i0vy6GEDCYFx1iwhCeVNiLoxlE2vWoKbiEMBGlTJF/vzNomv/3hX7M3fIOzmXKa9VCChr8CrKrsc&#10;14+baH8oMr0j4uhdw6Y9Gkjuc+evvtdZzXieQPeShovUWkWif7/4O66cMmxLWevh043PvG/TFbdl&#10;j2jZrEi64ExvUG9V1UGq3ArUoA5eB2eibezgGZX7ZhVMq66NBxWblLDFfIm5McrCGulBV/bWVTtf&#10;9pmVXrsJJRF/3/fJqsfLDK28+tK1vzRpon9RQV7Ibi9Sw3cytMEgb/WGOCRgA145c3j5RVrx2++b&#10;Sg29JEQ0K24Z1ftjSWFZpYMvqDoPvoTMV/JlZa7SYSgSB1ybxecrXxfb8lcgT5srQ8gyuM/6RH7w&#10;93C0w0uOTxShePHZrMIHKVBHozro1XbInCbc9EK3TUT3HyCs3QeKo0B3G1GXaynWiw3vATC2Kx7R&#10;VpA+ADOQpD8i7hoRJzrpDqExwRHhMRnEYXg6by7JEr/sjUDHqyagqSSClr1V4VlCsZAI5XQ6+D4x&#10;6swOXAx1kzryuLGZ+HZPonhpsRPeG+aPshk2cGhpPSgeHq+IHjFH4C2ng9SKPPZGGQptZdgvnj03&#10;QfQH73KMBt4glNIxfSvx9pJs8dlOMzAdzUQBQt1OCSSBgkIoV9EiElSNyONafy6QpWQo9tUlczwF&#10;hkbiL3sb8dz8dJEd0k4yrEUBqZ3i2SUePb+paAVFZwBJjtcRIXQZTUX6V0dEVD7SMchXM0xe2KW1&#10;CJ0wQuQbLFCkiOJUI50nx0flTEO6cWw8+gYzskELmjlnTATRLw/3MyVb/J29Vny6+E2x17oJUSSr&#10;D5lNMKjKA6GCQCuvoqUhAIcGBZsixdznzUDP8NMvlg3Q62NBFVhqC4Jqf/QeyMEFhdehY+QLH390&#10;1xtl3WDasjsuznIfvAaBKPkuSZpNScHqCz8g+lgTh4yEuE0bJvW4aUVl71dpD5o3SLI0m80nLwnR&#10;uQDws5ryoMlTLRmrQL4AjlvL+qxv5q/cPQvJtMDHwrnPTg0L1y5USI8o16oa4qhuFLcMKPs6Vrnd&#10;evHcc5+fF2hUY7pcekvVciBq0NofvmLOWyppMkq5zJAJslGWLISU94tvF38ktu5eg3Upk9EldC8R&#10;jPDM4O3Ho1QjKjLyf3Ry5V/ncpYdjCktlIYRY80DEUnHi28XrsTmGLcdZVheEX28hTjw0V5hQLG0&#10;wxkCbztHNIEXc8tZrUSsNh1jzxMFKBk6rGklPvktV6zbXSiKEI51ylIQEvPjiZYBeKnsS1EXzufz&#10;IRM5IwSsIynQxYrZByPEyysQJYlMFoWaJsgvu0WrsI3ikctixcCkfChsrm8odFjreihiBbWyoNMQ&#10;Cfrt4o4xDUUDlEDr4OpZTU5xFMCxaQscYuGfWfC40OxB5jxVzwz9P1Wu79PloO0haxYQbcFisaLe&#10;eUVOvLjtuwyAwloJja1YQpqMaODy8NgE0cp0RGjQzsoFA8jpChGb/3tc6NDVymAvhJzChMdsFk0m&#10;jhIHQgEmQ+bfjNJKGcmqxiPCEiYaxSQIUHdKWD0vL58OEekwRq3eYvF35gbxy+ovRZEpUxTBoPAj&#10;tSVGiFgCGWuj01CVSB28Z8mAZt55+8g3ng80tR9/+ONWqxWyqiEPTQvD0WjSrJ0187H7yxL3+sO/&#10;Re8oWvKKZGFE5Elm80kDzf+kN8KOVXghauBQUFnRNLLbt1W5VZUU9KjGl84weN1OByhfHSIC6ycU&#10;wJ2cqty/0t+R7RhZMIR706r0asxJs/ZM/7y8C21c+fIonSsk24Pcr0uHkDdqH6vbg3ZAmvTvSdKh&#10;Q9gwI8MafvBw5jmljS05sr1ttOGiGzUAepB6j/1IvXiQXnZyIkI74IT87q1qBUrcLTdlkoSwOQRc&#10;BZMzXFI/FkBRf7XvbTH/2A8iW5ODZ1WAnwMUhM2XD55bVjgWa5MIgmEA3iL9I8NnLA0pgeRVDTB/&#10;Prs8Sf//36tsx2reKC/EJTKTLSJx7CiRbkwCyjhOhNndogjsYoe/AwtyTowILYoE61WOOCshV7zR&#10;LVG0zN8ovOZjIs8IKktbF3H9XKOYmWqBJxgNJa3WXnpBlC8rKGRXVG7HoLcEEpe/r6lcU+Uloz4E&#10;L5DvHkK8MF4XxitRu9IAJiIYuU59UzFzf4R4fEGeOOpoDoASQ9JuEa7dKZ4crhVjo48g8oBQJNjy&#10;dUWJ4vhf0WLLbIDM8hoif6gFkYVd9I09JD4booh+jm1CG3IECGSstaI+4v61YeLDndHISTeTSG4e&#10;VGJsbqICGOCNw8Cys50iwGpuetd19fCVI7DxgRMeMaA5kuBGrRnHFg1QV7a2ofizuJV4cEGO+Et0&#10;w6okvCpWJACx/dCo42JEk4MilOBJztGeItK/iRaW2U7kpc1gGdOjxzlY2c6fIpSOvUHpCbIdvm8k&#10;jUGpYKDjxPuDi7JqAo9EenT8SKZ59rOX75va6KWhJUo0iUpAFYRa4yzbH6KUSEEqA7WLMM6yxYrD&#10;c8Xn614Xacp2PBerMLrC4XUT+Mfr+GqY5f6gKvdAhwcgQXXvIX8By9EUjAtgOjBtWZzRYkT45beW&#10;9bg3/506yYt1yzRZdR5q0yOW/2FUdKzo+Ej0efGR1546b0J59/pi+zMz7RpDIglWLMzj087lHonr&#10;yaeLNSIZ5KrxkDl7v5Err4vxYx2yiVLflIlfVOVWVVLQXVIGFoUqsT+hll+GGOWCYKeOGjlKLgQs&#10;KniMNk/O2c8svvym8m7/4MPDe2kBUGIrRxQRVztIjPf3j46bLsND7773Y8BezhcOufM9vcu410Ru&#10;ZNnLWfWOq26LM3jNEbATFsvLgN9FXfEff30j5m74r8hHfhckm1KBcbHq4cFKQn+8XNEow2oYT4ud&#10;vNnMQ6q4VDkiXwrD/2d5cv7379UyPLXfKgFdBSajiBjeX9iH95SbC/m2wwtCxJ6f7OLwHyiBgKLl&#10;pqdDZrBLt2xxxzntRAqUOPovITpwUBRi4X3yS45YsDVGHDfEoHSLfMpQxthAnaA8JC8yuYC1RIcj&#10;p6rFXOrq4US40kVktnxyBLGQZMQDphkgjMFk5XToxbd/WcWLSwpFnhuBImzQCGSK5sou8fzoxmJg&#10;YqQshdF7j8FISRDHV7jFzuczRNF/7SLzxwLhKI6RpX9Gp1Y0bVEsrjrHBFliFdjCRE7UBmz2ZvHF&#10;gs3iu9UoZ9O0RH4/VFKwsqzGCeCPg50P8Pyp6sikpZXlWXXzcKNhhBs8BF7kbcl4qcaVgIRHSNoF&#10;IwNqFP2di8V9s46IXbkWkOZkYK0YRWOxV1zf3i0mJseKcHBba/GeaLA/uFa6RdqcbXgW7NWOZ6GH&#10;cd+rk2h61miUtVE+KFdEOM+G/GYxqGzLPfwvthqtlh81/Kxmiw1Q1EkAcMZFRuD9Be831ruW1QqI&#10;Psm3FecWAiq5bNf34vf1M/Fs+MxhdLM3RhUrUuhtqyk/WjES1SLfVfa6NngtKy7oc9OiQPO6/Lqn&#10;nkY4gfkQ6ShU7+HbDxGqJ8U0/9Nqbe47bht53vgJvcELHPh47Y/rHiz25A5THRi1rKxGDj9HuHy4&#10;vjpyupPu0FU9k0ext2eljyopaN6lS8LI1zTwuAjAUmkrQSZRQ8cJJUgVgrIbl6ZIHC3e+sIna59v&#10;UtYQrrxi6N4JY5uczV7BWniuAiUE1XmoQCt1MWihdF2wqn/8cX3vsu4xpuVlN+uhXAwMZckQuT8c&#10;VRWLVCZa5DUYPlZAm6lBtCBf7BNr034Ws9d9JvIEgGOkOcJp6tnqfyQLjIDiTImHR4vNmf1v/5Gz&#10;qqRlzXQVBCZBhMxpUS4wDlxoy3c0Jlok33yNMLTvJApNAMM4zKLh0RSx+/N8Yd2JohIrNg63XYQA&#10;2DSmWYZ4eLBeJNh2yhaKRfpGYrdoJJ6Zlys+Xh0jjng7AjSIgDA7aBHrBBwAVR4VnVpBWhVZVmGi&#10;VfiKA94KPVZyPitsDOJjCWGKJMPYTry0LlQ8D3LFVDfYCRGK9mBOceKAeHCwRZzb8DBy9GmS9tFY&#10;jLDn0iix7b3jImofiGEyW4m/v8wWhctMwpIbJcty9GDLGt48Q7w0NlS08hyEZ1KI0HmYSDO0EdNX&#10;K+KF+cViv6eFLB9y+sgpiEDVo4xHjk16oXVXljZ6f/S4/LIkBSQWrA5RiUxvIzF9R7x4Zrkithck&#10;IdoUC7EZRKTmiLioTb64padTJOE9UUBIAotPFG8OEzveOiDiDqG+GaVM+aCtPRAaKZKnXCIORJhE&#10;ATAcKtodHhn3oLJKJn0GLpeHXzH7uSPkNZBvDkXlBzEhMeAMYBM2pqTk5swEKtavA8Z2FhgBftr6&#10;pVi07QthtRwRbBnplW0g1Sr2qhwayQXhq7GXsiOVKIGJBjEgeeLjZV1z2dJ9d3q9YTKvq3bmq8ZD&#10;pq/YBMaA54eeAtgLBvRrcOetN41bVdZdftw0rcuuwtWPYAIytadW99eMgvaXHqsUqeq9KcvW4b2q&#10;5D1LPVJVkU7ueu8KgyfkkGztB9Qo6+1q5vhH2LKQH3kSjYEc1fbQFTmzf/1j3+wykV9vvnLDz0lx&#10;nk8V+UJVvg65rDmy+F8tzCeoB3+CAcvrjVBuvf3NaYG+N67NdfMTldb/1bAGld6zz6Ku0pI6EWZS&#10;uWld6MuMNtQgJEEtrcEqNmXMEV8sf1jsK1iGHFaBcOElZF0gqNpkuzwKLgSGQpPYJJRjRck2drIB&#10;ho/Lm3OoyrgYygPwVSppM1lUUAFGwqMic6QIPf8G8XdShMgJBeAJuc+kQ7Fi00vponCLEYsTzQqw&#10;/zTyoFlB40zx+MgUkQJaUA3IN4qMFnHI0kG8tTxEPPNLsdhgbwS5qyFBMo759bJKE1q9YMDqXOcK&#10;gHNsYMEyDDLmOcH0VQxPeFderLj/m4PijU3RqB3vLj1ArTNHNLdkitfPihATm9DjOgaQEmgqvXHi&#10;+LIGYtdzh0VkWrgIw5zRhBupAoPY+98jwrYG5WkOeH8O9LZCvnVsXKp4dJRBtCsqQptPlG0pUeKg&#10;vqP4em+MeGxOulhdBBCeJlIlIILykPgFrC0PwtsMwdfVQw8lpkOtq4Y1z5ClCxGsIm2MOFAcK15d&#10;nCceXgwsotITXnMkmMEKQYVbLO7pkifuHNJAWLTI4+rtkD+ai+xuKXa8cVx408IQukbo2GoSBxIT&#10;RMcH7xHOxikAKYIoCIamGdsH66t1MGbNFQks+GwborBlRAnvFylTokPBqQ1+gjB4/rLsUVaFmuU7&#10;QjS2S5snMmzbxDerXhFrU38WjhC0uYSH7ZYhfTga8lPFCKaPz8LPDqllfbET2BSl2efndLoloPf8&#10;9HNfXaVXEqE5sR4kGroqO0NZKwl7oUw10MiyifZto1789IN73yrrG3/s/zFyYerHMz1Gq4nliOqY&#10;/HHAU79q/ZUPsn4ctyOznM5tONYnZULNK2hON0HX6R0tHhAtFa/sLXvqDzUDS2uNCRwW0yP4hn+q&#10;bZZt7Wbvee3H8kaxfPmjU0zG7AV6hMSq81BbSfJQOWwlKR1yyvMX7byorPuc3en223TuEIRt5Jt5&#10;kg6fmsvigQ5aquvLlxd/d4ZkiYPOZeKjRU+IfYUbUU+LXDxyTdJk524sQ9EAYWAjToyIBhE/Sk8g&#10;XAMZeyBjwk50RGRV8lA5oxkSZA7JA7Yr1jCr+S57rwGi/R13it3xJnQCwqYJ9HvU3kSxcZpNOLeF&#10;iTAk9jFMlAkp4j+tjOLeIXmimXs1lA+oTtH7ONNiEr+kOcVtn+WI1ZkRaG1JhHe0ZN5SuZCZ+a6y&#10;HVrJmVb+dPKqE7nI8Rbqk8QBbTsx52gDceU3OWJJBpUkyxmJ3EVu0rNDvDxGERMSDotwVzrmhedq&#10;jxbWbbFiy7QsYQeHtA4YC8WZJywA1pntmH9mpJj/cpoo/CtcWBzsImYRZkR2xjVxiVfPjRbtNbtF&#10;hOMAhoAyOBgGi45GiltnHBA/7TFKtHe+Jg5rGN4ig9x4jtTXdfUw0AOUuBQF6PQocVhpJZbmNRNX&#10;fZsnZqA7lcGI0DGUoxf1xDGeA+K1sTpxZ3eniPEeAlEh1gnyzMrBhmL1yweFaTuUszsKRmSYSDWH&#10;ivhLLhbFXTqAKhVsyvjPhDWsZ/UDXgcFz8gCCttAR0nVRQOeeAG+TwYo5ISwcPDlA3eBVIKeRr0P&#10;rc132ItnXoyWrAddW8WXK4HUzlkOsp5M2c2KXq8Ge4uMBJL0qIo8FDLCJPdv9cGS4wLpooxzOt11&#10;e1nP+bPPl7/qAaJdKmfZBKJ6HTRGIMEtjrkVibg45w8/zXp4annrbvaed750660t1FA9Cap8hnnl&#10;t6zyblXq7/2tmSRgkPSecLri9C1mdGs8OK9KF8SXTmrov+/6Lm7m/mdS3bpiA3M0JdnFqjqg8r+n&#10;Eiv4A7T+xc8/9dj0PUBixhmbvvXUsPm3lXetlNZ3b1W0xvblnVfR3yvIW3nBV8+8uLRqubGx7Aq5&#10;pLPPavfMmy9d/XCga83465kLlh77/hvZSk56LFUJzXJB8kXzW7RqfklWgAAI4oS3RDWrWLFBeRuK&#10;/u2HIYx1IQnchRnsSCqqnUaPZBWUBDQFNqvIyMkWVhcUOTxxhlh9UPiKikUuMo7ITQVN4n1c28V6&#10;cRRmG1CTGg3O7oKffhZ5n38uGhXAQ2b2DXXT9hZ5osNtSSK0E7KuKEZ1QK5s+PBXRoR4e2GW+DM/&#10;EbXA0dKwgMkMVuodYlSHGPGf7pGirTlTRHgysc2h3aZv467wgGvwRDubKWCDLVLixJa8GDFjbbGY&#10;u8cBMFMCPCi1H7bZlS36NSoQN6MtZ48okGcwCw1aWW1RtChamSA2vLkHSHiT0NsB5gIRh0OPfCs+&#10;At6yAbJlhzBbSoFof12CCO0HXEIE0MnSbPGI9QVtxLSFe8WSY5HiqMIoBAw0D2BT7kwAW3RiSr8k&#10;0K9moT49HWkDpISY268SKvjUC9WByAG52q3w/vfZE8XXG63iu01FIkObhLWPSiC7Fdx0RaIVbOHb&#10;hoaKkU1sIsqaK9eWt9AitDuaiV3T04Rjo02EIEfPBhFHIkKE4ZyJIvK8C0U+vFwbPWbJzEcWP6bX&#10;2CNZj3aeOsi9dFSwn0pXRiQYcud6BQdBNPi0o4x+LgI13cT/MU1DI7/Qc1ysT/tDLNgyE/DONKSr&#10;iD4AYMxXLiSbXsiomy81VgUlySu48V65MDANysXMAJt1jR5x3VV9nvpvoCd27Q1vPv7770ceE0DD&#10;u7QFahgZVTXVSfxEcJUWyt9kKli2bcPrg8pbPY/9PvHtY/a0mwmU5Z6L3Dj0NKJwjO4iTVMTRjoN&#10;NRd7JMDhUWA8GWwRjrOaX991VNuLt5c3/kC/PykFzYveN3/UJznK/it0yBVUrWyoCkOXYWAuLTW5&#10;oypsWKZoBecGOpsedlvzyLNuH/j2L2Vdfe7CDfpbbp5xSNEbE528Dl8Rhp7UZV/pgTGawHC/LICX&#10;TQio8PAiEzCgLc6b9dXdCZ07pgTkF338t8kfZrp2XeWgp4O+sif4pZnDLRH+Dkwi4X+cVNJ+T5qA&#10;MNWjp8dK/h218To+CLH1b3q1GNZ+FDbgBOTfcE/prZGgwNcqTyprL5R0rsgpLFSbxVPDYpOQnWT8&#10;OUnp+JcuMyI8KU960P6aTHIMM/RtAhmE0RUq4gptImv2NyJz5qciJT8fXgbAZAZ4EM2tovMD8Azb&#10;ofQF7SrRAFAUwKs/7IoXzwOJ+8vRBJGva4g5IkfqDgMC97BoajggrsYGPLatUUR7j6McqVgqOskm&#10;wWdEBC3m6MQGi+yIKqkT0TCVeckF4BmNJRmx4dx8gQ0ZMCv51pT4ux6tNNUTGZFQ+epVc0mlm5Wp&#10;fxo4+J2LVLNYHsXooJQBj//7Lblixp/56OkcD9Aj+mBjA/dgw4xw5YgJTY+CIcwgGmEu5B8wGDEB&#10;3Mv5p15se+6YCE9LkAUJZoC/9oGAJumi/whXSKjY/OEnoi+eWxiM1lTkOI8nOESnu8Ck1R/ysNhQ&#10;ZoeGG9hIDoDr/K0/8sV321xo/pCAdIQZZB5mGAIFIhFe+6X9LWJ8O6NoqM+C9BFCRurEILUNozMM&#10;wZLTCblahJjVCBc+JdGFEpyhRmhOLBHfUpGZHf9RQpYKgFFMGckL4Tn5ZemROVMoWxi9CvIfMoXL&#10;SyPqY8XvspUYGDh2MWNVsdiRHSOchmZgtMWzxNqzuKxiSIMj4pmzw8AglEZ+H9xDJa9wbwsVO589&#10;LoxAtCtkG8P98xBh814wzht57VXpWR5LEgGIVmhXdquiIewmEBPrlJzVRMvL7k++KfqrIOQ+wvcO&#10;z53hbFLURlhCRFxELCJVoK4FuAu+s7qoGKFAbS43+QJ3mliy9RexZu/vwmbJxnoF4ZDMS1OJ02P1&#10;S1pV0FJJVwGVTECok6kLGO/EbcTZm//41Lhfzy1r82vZ9k6IPAzBNeyYOqwHzhF192qou3IH8UtS&#10;VpgPI0VuyEeDyIEH4MgQs3vPO2/9p/XQwR3LjNu8vPiqW/52r3pLcXEMNGC4INQ6cFliynucnC9a&#10;sUmxWRLeWc6HhpvJHbnsrbGLyzUuyrr4SSvoT9c/2Wd59pd/mmRpQ22HElmPyA0CSFgkbsY3vrXL&#10;+I7XHChLAJ9//kfjJ5/7fpNThESx9RxDZATEVKW4P9B9uDl4QCvYoUXkjDk/PxKwJdrf6es07665&#10;fo/D5GomF3+JsJV80Wl+y73upB/biaHqnGGiTVRPMb79xaJxaAeEtGFocUMlRF8t8pDGgQObQ1ZR&#10;gTiWlwc0qe/r/+rUI8kUKnnQcudGzFxedEGOyP3uG1H03Q8iGpupDi+pHd5fXqss0erGOBHdBSOx&#10;2KXHo8HLeBjlMZ/vcojPQV2ZVdwIeWn+3MzKVHz/mOgWnSnO6WkS/ZuBMxkbnMmVLykeaYDxmVBf&#10;g0BAbrZSldKA4N/xczZWlxEhKW/+6WPXooFChfE/xogqEDfGKs/n/8kN1ydDlKFIzxOeL6+NAkF4&#10;W03EsSKjWHjQJuauzxRbsuNElq4xUNQ0IJwImaIWHKVll/cNE+e2N4tY51EAwnJkJ3ENuoEVLvSK&#10;vz86JgyZ4cLoCME8YLSExYjkCyaL8Alj0JdYiNwFi0ThjK9EEtp4MgSawzk3zxfJ56Ft4CjUnEdA&#10;FgpqypGaYQ/uubvd4pM/rWJnUUMB3CLWLKI5LhOMhELRKTJTTOyiEQNbm0RDE6p/ZRgdqG4YpB4o&#10;aicZp7hBSvmpSlUqVvmfWjLDdetnKZN/p9BkKqjkulFlyVaIXIeqgeQr+5KpCnKF80/IEmvHjnfW&#10;gehDAWSw5HCYmL/uoFibbgLjXCLy6DA0oM/1jkLRUMkQk3so4oJOIaKFPl8Y7dlQCHakx6KEa7VZ&#10;bHsLDTEOhoFzGh4zDE+bEibCLzpvTeT11z6yx2V7W+s2tuQoHZBhoLdP4jVwSDvExxHhJlAN4yc6&#10;Qgd5xUeEi9iQCKSN4N35FLJME+I7ToDxnNp8cdx6WCze8bPYcnAVHA7UtxuKobTZ3EE1uqsTlazD&#10;uiRjHZ0ILN/Cazq83KZb8mggD0s/rpjy5qvLVqffWcnXPPDp9HZlKJqlhczEMS3Irnj2rFtuHDDi&#10;ztvP21jWvX7467XuizM//d2m1YTXdq94N9KFJoBdZbMgo0c01nV55KEhHz99MrKqlp3+lrnddml0&#10;tlbOGgOKBZgyFjFrzugDE+AU7o3cNqnVPf37txifV5aQnnvhy14ffLJmtdcbqX6XAIMqWIOB7sHO&#10;VQyK6VD28+RjZ/W8+OLB6wKdu2DbJx1mHXprPTZ7Qt98p5GK06ck5A5QeUUY6H46DdijEM6LVdqI&#10;SX2vFk1DuqJJPXKfqtezHQLZgF11K2r8jsG2Dy9yufsfzcyfZHc5JMyOeTLZbAx/Z6esyh7c8GQd&#10;MzYfA0BMKYU54hAUdM4P34lmiKhaQAeaDzKTjKYZIuVCg0gehbr7SNR76zOY4QdCPVysKUgRLy08&#10;JFZlRUHBgddbREE3KGi6USyiitNFc1O+uHBoQzGwo15EoRFHBABURno8tPq5OdDTxWbP5UuDgZ6R&#10;CQAVNilQwzOqha/6htxFSriC8lGoz6PArFKmckoKtD+jFLKlKNtiwiO34V6FunDUpLcQ8/9yiPnL&#10;D4n1qJe3eRNhAKHhAvJuOnEcnswRMQJUp3ee1VA0N+6AVwNjxQMCF5SeabyxYsfnucL1I8gpDzXA&#10;XMNEYYgNSj9TGK99WjQaPlwcA29zkcMuUvA5PudXsf+T90QrXEMPdDI7gB2NOi4SL9KLlhdGCicI&#10;YUxAc/MBWlGOtMnWQby9IFvMPwx61vAkUYwNRyA8HAKFHFF0RDQ3F4sLBkaKge0AJASqOEYcA8FH&#10;gUQiCxnmpAHDdIbvg3/rUeqmZ3mW37AsWa8nSaVLrGff2raC25rXYLmPAhlKmIQ0enA6DAQbomU2&#10;A6IPnkZizR63+PmPHWJpcVPwi5N0JUYaX3pQ3Qqg1XtH28Wtw+JF14QDIgnP3oA5uSBPp8EgcheG&#10;iF2v/y0apyXBOI1H45EiYTNmidib7nuh6RW3vJDpKg7fU5D/R7hLn0LHzIGyqkDdvvybKYdItDv/&#10;LaNM9JoNhiOg10016fXt4DeH0gD01dapER3sXcRpHy7cIb5e8BHarR6DckbLXJClEKmtAo/Ik8Dr&#10;VuFFC/hiwvgBNaiCd6Fv5GUXXdb7/oDtfL+dubz7Y4/NXmev1s40nIuPOIpjpMHmsbuuuqLz0Ece&#10;vAz1C4GPP/7+Oe77fc8stWty2gAFwJhGZbefaj2fhiqjMuz77PXqrZe0fbplv5QJAY2dity8WhT0&#10;cwsvnZrqXv98TbXvCjgxeANegGRI9sEwEMM3Jk/Y+lfHruxRnjBuvWPahfMXHvzahfIWLhmpoKpL&#10;EXJfoRJCYjfU7Ni1dfOLbcoaz8uLb756t2vlB9iGTngRBAuRLUtSrFZjDlCBgvYgD4qYKDbhJDG0&#10;5dlicMtx+SZN1AwwUn2g1ev/+vdYi52uDln5ufdnFxVcAn9WNqpQFXRVlhPZr1BjKkuk3Ci3Aiik&#10;GFvVzFniKELeTfORD3WgZhehtKOJB0WD0WbR/LxY4UFLRUXPmnY3gDQWsQskGvN39hA//rlZbAfY&#10;x2qCwsOz1AEcx5yqxZkuUsIKxJAWJjGkpVF0jgdYCqHfUM1BGaalMpUkD9QKzM7C/FCBMwzJ+BSD&#10;7+9S/n5vSZYeyR1ZKAQKcSOV6QR4TugYxchDEcaWjyKe7WkmsWirQ6xKc4v9YF8q1pGSM0oqCrov&#10;Okea6GfOEld2ChVDWyHEp0f4n3SoUMNaILKdR9uJXZ8Bbbw4S5gQ4o4qRomLB+VA4TrR8JpJQjf2&#10;AuTuQ0Q+ansVhGMtyEFH2/NF0ZJlIu2Lj0RS9lHQVbJWHDS58akirI9XpFwVJSLjYdjCiHFDxgXo&#10;kpUP8N2CXQ3EVyvh2RfBuwZBDOuLiY0wIgJhLD4mUkLtYlBzk/z0bKSDmVQAYo39MpJNsWlhAJHR&#10;jM/WQy8b1JRy/2XUxWfsSFXjAyf9s3KkeoOypKHMsDFlSa55ZjqRJkEcoUibLHZkusSSPYVi2T6n&#10;2H4Mdc6GeISfrcjB455GoKGBeG/nzRFXtosRZ3XSodFEBjzjIuwHMEhBBO893lps/QWo7a9B8oJw&#10;QRjq8A32MLE33CiavPjQxIRh4+eaLWHOdccP9bU7vXONTm8En7ukRA0AOpTRO+4ZNNAwen5A0zk3&#10;MSx8VqjRtAy/NiFMPRUzu9AflWGZlQe5j0JNulixd65YuXseGl+A3tZAsx7PnZYJOzBJI5GYEt6k&#10;+hS0ZCAESjxZ2/W/9w///rqy9qU27W856nZFJfI9rb6DEQmuE9ppnK9djBrR9pJpb15bblvGG+cO&#10;Wm4zHOvPpAeJYsAsWX3DqtKVCJgm+59TJGhbf/zYyNlXVekyJb5UlR31/91z6c4fGnxz4Ik0t8wN&#10;1+LhU9DYbbCI2b0EITy4d9Hall89M+KXi8sb2XkXPHrX5m0Fr2h0EcJuQx1xFRDLpd9DDXXKD4yG&#10;zh3C3vnxu6m3lDWexxdMfiXDu/cuF8ImXnoZTFm6AZyQueHqe0FYB+nCS0HAixmoTCXXLLo27i3G&#10;dLl8UqKx0+yyxphrK+p48HjGFyBQ6MTNk0ZEZQ+WqNDwcMFIoNfEiVpQi5pY7BGpS74XR76bLlqk&#10;FqJJgUVYsWkVRRUKZ0srwGPthaEVQGAoNVI3eovIM7tFqjVJfLHCIb7f6BbHTclgfyKjFNL+UIJa&#10;5rXsAFkBtdw8OksM7tpAjGgZKhJCwVuNPsohruMSRMQOQh6y1QFly53Dy1K+kvuydKR9P5BMZbg/&#10;w5jaIknDaMf6yYdveRx9rrMRa/4DYfhf1x0VR9EHOw99m/NRe+wFQQm0KJQDgDCeAtHAnSrO62gR&#10;l/UKEU2VVIT8Ea+AJe4GSYZSiMjOzkSx5unNIvxwhIixA5zjyQMbmFccim8kGl9+u7D0HSOOhaEf&#10;ObwsN8KnHKIeG7seCjW0GOVte7aKP1+9TzTPyIcBhPA2FKMN9W7pbd2i55RWIgSEMI7ow1jzuALG&#10;SaPiuNJQzFzjEjNW28RBlHI5QGZjJ20iaFe1QNea0ZIx0n4EXM2Fok/bhuK83iCgQX48DCVAYc5s&#10;5L7zJVEMiT5ceoxJAgxVvjKJIIHc9DYfCIBelMRIQHnCqNJ6YZziXDs413MR2SrSRYtcp0ks3Zwl&#10;5m3ME/sL3OIY6sILDVGQEUmHcFWUB5lxz3jvETGqiVvcMqKRSHbvR60z1zfS9nJukUJJayg2vbBV&#10;eNF8JT43BiOBLOGV7zGFZHR957uxjfoO3uBfxxvTDt/u8rhfp0p0Se/Z58mXttCxX/gNFLNGuyQp&#10;LOKJuPCIJSVPhUf9KPaAJ7h+OGTGPvLAn75gw3diS8ZKgAUzISt4zXKNqd6yZCqQZOIqVaWKbKie&#10;Axl1EebSrnl5/Ooy+Rpuv+fDh36ds/dpFw0vn1FVHSNgXIBNhvisdVg3QwYnT3n/3Ts+Le/a988Z&#10;NzPLeGiyC3uhDvsHeWJ8/G/lffWU/Z5kxnbsASSeOrvh3V1Htr1s48nerFoUNAdx94LBvxR5c8af&#10;7IBO5vte5BmJnpZUmVDQEoCAfxOkE61r9NbzI36+rbzrX3Hdy1ctXnH8Q7bdkxtKNRyE+6tkHdCy&#10;BLmAkWnam+c3Hje6R5nsMnfPHrCkyFA42G1g6J5eHtsrwrurRgUtgWwS3EIlhJcPXqcC9GOyuWPG&#10;iK6TLu4aPf738kSwJ+vow7lFhVPdWnAfVvJwslUiQreML9vhJTHEzHITPWRvQHMT98Z14sB774nG&#10;qemok0ZZFkKDTnBJ29HrOOXcEJEwHKUzUVDAyPF7wlBqBL1pM6CPdKZB/IqOTSv+RktGhENzTUQm&#10;IDyOnKUCpWX2ZkN5FIgocC4nJ5pFcpRTdE7Wi0R42c3izQB45IsIM145hPDJic1oDBt5+DuJcU05&#10;YFSQ+rII8dRiO3LlCK3vP4qa1Xyz2JrqFnuP6URaLn6njcUHuVIQhdCTJMaBitmIdZFsOSpGpUSL&#10;i9rGiXbhUGi6LHiC+bh/CELSmBbmkfG7Xuz7rlCEpevwcwD44CHb4H1nNW8kGt10rbC37YJ5obQM&#10;AEmVxFVNh9CVI1KbfS9CYHCG7Nopdn38vjDv2iFiULrGcqscwN/z49NFowkhotnESKGJxS8QUvWg&#10;RtiFsVqh/HYXGMTcTXqxZEcE/h4qMo2QAn5Oo0qBXIxIJeiBGYjCJz5SESkxHtGxMbz6sHzRLBGe&#10;PpRQDFLrZlQBIMgOWbInL9YbxgabCf9PghFEEwj0wvousDrBtR4iDh23Qn56seuoEHuOGcSBY14g&#10;tAESxHkORE1IWkPWM4M7D0ZOPso+jWJIcoi4uH2o6BaTixD3IRAGInyPCIzZCiVeaBaZv3nF7pnF&#10;wpKqQRcwK9ILUPDwvKyD+n7e/rnX7wyJScryL+GMvLyktNzslfh9ExCxSaNH5o0D7JoETKJufE+c&#10;OfSVprHx75X2KqA9ZFcAlz50eYq68p3bmb8aRsd8lFBtwbrNhbGBcLY0dpkUU4GwvsRKJd+sip2u&#10;F+asc1Lu6Teszfl/B/rG/IUbGt94y1eHGCHVILIkw/PVdHBfVAGYDtGlU9RD33/z8LPlXfqxhedO&#10;y3LvuJHKGWA1ud69WK/VOa7yxlDa73V4n21wqNANefN74/7sXJVr/Ps71aag315z19itOYvmVMeg&#10;qnoNhiVZ7iWBXiwJ4UblRlEKdjqGHlp7+95w78gPppd3/QFjnn8j9WDhbdzcquMggpfQf/ny0YCA&#10;EmyUYF204o8XRpZ1/R//eq3pkvRv1lsNxVFkkD0VIW5y8ZK/m0hUL4wSF7w6BzahUHgrIY7wg1cM&#10;emhw29j+iAOXfeTbi0P/Pn5sDkAxA8s7t+Tvc8021DojDI2QphMoTm6EBJt5wA6nhWKLBCVjw31b&#10;xOEPnxHFWzcDAKYTIfAuzdjZM8KLRP4Qm+hwjVnEJKMUzBiG65D1Chs/20SEoPCqUCvmbTOKOZvs&#10;Is1pRW4PpUhQZloPPgjru8158DJhAFkRBseGaQRjkQkbdij4jhshDB4N71qPsCjJRAzyGaghTAfc&#10;Hzs8VRs8zcwChN+P5yI0nIgyHLYANMJODJVgMG5qyDyrXg+4jQ2o645BrrFZKPLMfRqKyU3yRKwF&#10;yhdUnSasEaS+EV4PgQ0H73GLWex5H+sYLd4jobA1yK06cP9Co1UU9B4m2l5xu7Cj21FuCHLNIcgR&#10;W6Plhq5mGlTAJgFKTvQKZ6/nhNxYEZu+X+z87Enh2rBWRBXpYbKkQ+mZEMbGCNvbRcsro0V4L1DC&#10;Ip+uwFtWiIAGiKgAlKoHPOFi0U4rqEcdYn8O9B1ywGweQTi65JKiNwMjxgAwlM6eB1lahRleqx41&#10;2Q1jjSIuCtzVkL78vYxKMGRO5DJlaQCoC+OwAuyWkSPy3RGiGO+NncQoqEW2QSmTKMULg4BlXm5Y&#10;YgrSImHOLIRnc8SwTo3Fxe32iKZx4P1yZQgTIxy4th30qDTU3Xs1Yt9HeDZLAEZECsSLnKsDpDBe&#10;o104Lr7yrm4PPfFayXVZ6LRr9uZkzbQ5bOfRc6ZcTVijbNRDkrtSjrwwneGdBEvYy/Fh4ZBO4MPu&#10;tT7r9hQ+sOPvDeLnPe9C/mgGg9agHoyFkRhGtfTwVFXFrFapsLZW7RzI9Vdt27ZoH9n31lt7T3+7&#10;rPH27nvv2vRjoT20iFC5kcpgU57qOmSlBCI9yY1CP/xj4WPXlHfd13+7duoOz/LnDWCwBHcE+JXA&#10;xw97wWHIgpFYuyQ6qNyGIe4Rzcz9pj44YPqL5c2lIr+vvieNu905p/M2q9bQzslkOTY1ZLsQSsNL&#10;RSJJMo7V0iEBVlzeeLGbWbrdcN/AT8tV0pde/trtazcce92FDZdoVkkWcQLMcnJodS3J8cGG1a5t&#10;4/fmzLr5xrLEMv3PmyZtzF/yoxu5N24O5N2tUqq3krLXStIVekiWvEltb5wyrOmFsypyiUO5Wb2P&#10;FxZ+itKs1kSdcoORGF4SRFCCTKX5UrqBs3lsB8hyFi2MBKbc4GVng13s69nC/dtiEVqI0LYzVJaN&#10;FYF8xZp4TDQcGCMSRyOEnUxPGkhzojUQCWBe2KmJEEfQNnBVuhMlOEViIzzbdHiFLrA1OZA91SD8&#10;6kDpFss7dGxhCTYq2SmLngzz0yyRkfXbvq5CcsNkvSrJJNi8RWUipqIHrR3wUnQLgUzH7zUwGKBu&#10;seHmiUSAlbo09ojBKQLdp7SiIXK+AiF6J5Sggo1Xx9rPnFBRvD9MHJ0L2NcyAL/yQiGDSKxBmIvI&#10;3BSBdco07CwR8Z8J4mh0FJQdM3DoE426cQMQ+KUddqRIFAw4XMLvoTCtOcL60zyRO3OOSCpAn2hE&#10;ABR4+DbkwYti0kXSQKOIHxkpLK2J+zqCiAWeHfm+cX0PFHK6I0b8ddwjFhywiVWIFBzKQ49kcAC4&#10;EfpmYxLZ2Qh0WJQlLB8ZmfESFS8jECwRovesUjByTcsOTQxxk5ecRg1+Q0IbxoA9suscPVcvkM+c&#10;I94Eh0tEwTjr0MghBjdVxDDIszFCizoYVXwO5KGXxmxRiLAfihSpixwiF61KvRk65OUR4oax4sDY&#10;PKG6A0kvTh+cOGzooX/LbW/u8Ysyigq+9JfXUXL/lNqpJYIy3I2xYqnOijeHTk2OjgnohZa8/qGi&#10;TY8s2j33ydUH/hQa8/6KvFYndQ7rcllXrAciH3Q4GHQ+5Bwmoo1dXn9myBd3lnXxe+799K4fZ217&#10;BdaQROuzI1RlHRe1yNL/tvuLMVU+Cw2M5ObNHNMXzXvihvIm+eTiSx467Nz0tFLr1UKlj5Tc7KGO&#10;kP1Xd3iubafkwQHLacubZ8nfV6uCfun3828/YN/3ukPPcCx8GGzKJA9goK02FTTD1cz5uBEOQ7mE&#10;t6N51KgbhzwXkMbOL6CJk5+4Z/uO/Je8JCChmjlBaVf1XLsKklHzb/zzxafGtpw8eeCesh7aU79P&#10;nnrEufN5laCA6q56PPuy7ilVq7TWsUFaTY5hjS65YXKP2z6u6OLanZF+Ra7D9hw2W8Bj+a1/gFUV&#10;WXRUKiYoDgN2QjvWk0A4uonVJoqXrxVbvp0pIo4cEik25jiLoaR1ItuEkC+6X7UeHCOan9VIeOOg&#10;pE3YsHW5qDfFCmT2A7lNK8pvDgP5uyrDK5buOiLW780TefDgi3VR2LoioPTBXig9NX+YmH+qwDH1&#10;T+7UvvlIj4bPgn2pGadDpAbrXosQcaibwLQckRTqFR1bW0Sf1lrRMzZUpMCbDAeSWAeKT36nUE8g&#10;Y4RQ8qOE94hZ7J9/TOxclC1CssKQawaDmp0eI8qGQuJEelIz0fvKK4Xo1gr5UkQ6TAD2oYMVc81F&#10;SIME6s7jAqyc9oqFKQJoRAdqiBuBgMa8GyVJ730ozGk7RDLQ8xGQdyFsi5wQj8hArr9B7wjRdlJD&#10;oTQqFg7U4mpCQCLDUD/sChonTkQiUt0NxZaCMPH7ziNi+fZMVZbMDYOj2Q3EupMRLUQUtLJjVwn8&#10;sYqsU+UpXydpvsmP3MKVfMgSHecwtxAoZrMNOATIt1v7SNGngw29r8EnrreBYS4HIW7IHc+4GCF5&#10;owc4iqIY4TkWIjL/LBTb5mQK90ETkPBA9VvhvSPqccyAXPqEC+7r98KLL5W2ngvttqTtORnrXG5P&#10;g38raPnkfQYaBlqAuz3RpUHyKxV9L/bkruoza82HC47Yd4fZ9IUSQHeqD64zyVEhxY2KADyJMHeL&#10;2c+NnTuprHvPX7Am6bbbZhzRoDLCIUtPVeu6ytzW/vdIvkPkZvCKFk2M7y6Y81i5jY6+XP/SwNXH&#10;f5hr8+aFaAhqrYOHC7JN0XZ7/pGR3zxQXcOryF5Z4Xv9dWiO/qMNj2y1m22tVK+JIT7mTFULuLYO&#10;hR4NDhb7S4So1VzcJ37i4Cv6Phyw3Mk/1iuufOWKFSszP8H2JsNMsjbiJHPAfuXMe5g09k3bt7/S&#10;pTzZ3DOv25wirW2sFww51cnYE/i+/npfgHpg4LA+tHV432duHvRGQDa00q617UjqqwUe541wAJEF&#10;xkE9Ro+onAm7SCLCBg/ITxfj8dlRV6gDQUa0HY01Uo87j/7yrd7626+iYQFQxTYW7YZit3SgicBx&#10;4WhQIGL7x4pmY2KEptFx4cLPWYJhRshVg/A4a4JtBpQtARSXhdYTablOsTPdI/Zme8SRXK3IxL/3&#10;5wARTOIECbpi60oGuJmqoJJmjpDNDEHugHy2DH3jDq0Rxo0O14sGERrRIlYR7RK0ogGUXRiUohlj&#10;N+NuOiDHSdvJazuQkw3JihO2A2aRujBP5K6GsoGSNoKHW4/7sOGJE8ZJVqhFhI+eIKLPukDkJaBe&#10;GsrYCvAb/wtDSBhZecgIvqdvnf9btAzR0lMlHaUd97ZCW+uBgwhDFCc63SpS588QxYt+FkkZxSIM&#10;4V+ihQvQn6/QkiNs8WDm6xsnkodFClNrsJBZkCcFmM8IghkFxggR2XawltmQM0bxlsgocAGt7kS5&#10;kE7sTXehPtkgdh/Bddh8A3Ni3p5RNXJ6S9oNuRaYOmAKwYFwuJS4SA6JFI2jQWATbhWtE4VoGVcs&#10;UiIxZhKOwNBAMBznoryLSh9oedaPW/Ijhe2wCYrZJTKWgBJzn0aEFMbDwzXDaHJAyTiErUO7rxrf&#10;88gN8f0G5QdagrtzM6enWwuvY9Th3wraH26GPbAOXvNtTWPi/yzv3fX/ft3hBaN+2PLON7niUKQX&#10;jFekGnBWgVykovfzn6dDNEfm+5FiY5A6xB2z7bpOb3Zu36B3mWHN3n3vXJ6TZe7P1e1lUaVP0VdJ&#10;QUuvV0WhswwJTbhFo4ahn/yx6DFYnGUfX214pdvyo18v8GqLYhQahnXUgzagVG5ys6eaDWo+udrC&#10;ItWqoCnmVxdfe9Nu14p3+OKyto6QfCKECW6qreOEgiZIB4uD4VuDy1LcNrLfpJv6vbGwvHFddMmL&#10;U9auO/axFrlBSatAVqpqOthYPTnF+9/FC54us8Tht52fmOYefm9JgcPVm+w9p/pgezu1GkbGmCUA&#10;QwGK3OyN/G1s86vuHN764i0VHUN6fl5kanHeNy6PZ5SXOVwc5a0GtvHjBkkPmgoVDpAsyVEQ4oxC&#10;mZClqLjQunNn9p5PP0mO2rldJBYCPQkFRCY5gshyzQ5QM7pEg/4RosnoeKE0wTMLZW4V1ITwyBQb&#10;SrDIJawg98eXXm8GwAwFTVA0RLbmodGJDWCsbDCc7dybIQqR87bCCyQGmehbBXnUBjFG0axBrIgL&#10;Q+wZvXpjgQJneJwsV0Z8GEBnYw/UAEml50FlO/O5GtSda0E2UnTIJlJ/zBdpf+aI2DwLAGtQuQ7G&#10;zo3IM6NeGZ38igEAa3/1dcLasrHIhu50MGzOKgU8HJa1KUi/uFFjbcWHefzSDsqSfo+FCX5sbiwB&#10;Z7qHRrMZPzO7coXpCKIJaKsetnW7aGoDoxYMIVJAOoHfyAd6PifUI2K7GkXLs5sKU3umEQpkhIIU&#10;sjrk/mQ/ZOS6GaVwQ5ZWGJIg/5G8BFYg7AvQhMUGD33n/qMiPQ/jRTkbPTKJfodU4yMU0bwRZBlK&#10;6ksH6tUzkUdGpAG/Q2BdhrbxcNTaYZKhwCCRbGvWMCCzk4Qt1YOyvCyxb3mGiMoLA+oftJW4B/mQ&#10;aQgdjwk9qLvwitu73XPP7LLWrd3lSlyfk77C5XI2U5nfWMauKmqJ6BfeYqNOeSPREv50YkQUEHUV&#10;O37Z+M59iw9+91yh+RjIpoCTAOOUjvvjSRr7Fbm7QbaUVJ+l1htqO6vRXb3GtLukzPd30nlPvLN1&#10;u/UmgYiE7MXMEJTMTRFUWpUInlrrrCFAEPiSVq1CX5zz05Pl8mvP2/558qzU11e6lcKG7JVNpi6X&#10;TDfWvSPWE/Pt02MXX1idI6t2Bc3B3TC3Q7FXqzUreEmJBiUrEGsia+tQSdPJHgVjQW6xrNOEwvHq&#10;8gbEXdD3Pz0e2FHe2K6/5c3JCxYemKnFZlOdIWY2+yBW87yJLSe8+Nzlv5Y1jl+2fBg1/+AHm5z6&#10;osbljfdkf8+clYyJSWuXgB4uFSgHpC1QM5zdNXbcfVf1fu7DytznUPbxxlnFRdOxvY/1BzQDvWpE&#10;1jLYKUnNWKPs2xPIAObEGNygo2SOukFx3u/OLauVfTPeG2yBIjUhdBxGI8CubszFIJ5wGgpEXHuA&#10;hxCyDe2OyE4ThEQBzFKgXPSs0yUXMekTpSLz1fFizbjlnKFYQWVJnDtRw2pelLlolndAeZAJjXWq&#10;yJmSg92fY6e8tFAO3IhZP8v5uIrQXWkfPP31wKyusomibWDDAhjKgk5TZihmN8pMCoiqBi2nOxmd&#10;u8aeJfR9Bot0NC0pRKKTNesG5Mp1LouKFYLwWPvJD6NUzJOXdqg0mcQCsFQPxoUPxKACvQGcYo4a&#10;70NsIUBqqxeL1HmfCGXfEREKNHUoCVtAcEK0ejGY2lyolw5PgbLvDSU4AGskGRt3OMg/oDB1MOJo&#10;ALvpbTGXz8iZzALwKfMfbLjBD9YRwt6k6ITEpAd9QpYkNIE8tcx3+uhSOScCGTUEAbEEDvJ0WaH4&#10;00JEzhoAyf6EZwxZumwWKUsTnj0GjSgAPpEROyMmTH6+48NPfVqRtZptLR63Oy/7Y5fbFS/TPIz4&#10;8IusLNAqmyOMxqktYhPnVeRa/nPe+P2mL/YXrr3EzeoDeI40TLRIm9Hg9YCI5FQfICKVTIbERAxM&#10;uHr05K63Lijrno889vmUGd9sQDoLAEAqZNnSkgqa9JmkM658F0BJAMXMBa7VprX5qZ9/fPLR8uY9&#10;b/PnSb/un77QYc5t74V3yneJ0bxaL+cNMPDx8Td1P6vrDf+PN6K8eZb1+1OioO+dP/TzAk3+pVqA&#10;EjzIJXkBPdeQtanWDnWafvpOLV0gRqpJp6kUZE1o9EjHse2vRDFH2ce5F75wzcbNeQFJ5Mv7fmm/&#10;d2IzMxBR7CnOf+2VsQ0njO+LGGjg490/7+i5Kf/3FTjjFFs8ankH4Gwnys1kxxx8HAA16YGGjhDJ&#10;H17W+YFr2yX0rlT+Yl9WZv9jtuKP8aK1ZOi1tINKhNzdEuDEkivWtsgacChEhFhtAAqxh3aIy5vV&#10;yBL2vEGrrM/+fdFN6z555+zw1IOGRBtKklBe5UTeUkGnIjt4qnUWYFBB82hq5hAx3cJFYkfETlsA&#10;H2FCqDYUGxCI/7kZyUypv8OXjCIw6UjAkw/swqGQjMNHvUgsAUlotNpwX4ISqhBKVBTDQC3Qi2IQ&#10;k2StPyYy/soT7v0GEWoDNSe4nvVAzLPMDN2DJHr+GFCyeU0ai6ZjzhXRfUcIa5hZFBsQtmfzFWyy&#10;CmlJYTjQoCAhBqvTCMik8qJ3bANXeWmHgeQ2ON8KJc//9Fz30pNGqJo4EeR62fnMAgCYycqyt1yR&#10;u2Kd2PnTDyLs6AERn4cSLeSWGXLXoM7ZDWXuhuFdhGiFsalDRKJ+u0GPRKEFGaYOnrAA25iXOWSE&#10;VFn3zO4QXrIrQSNrADaSxh6Zxwgok+VWeMaolT6Rh+aaANOXLEmkFUJ0HJHXuUh3ZGpE3voCcRT0&#10;qPbdCrqamZDDR2UEQYg8HRBrxWARGTp7tm7y5Kl9Hn/lg8q8l0cKCm7Jyy2+s9Brb+bEGvApaIdJ&#10;q3zQIDzqgfhQ1I5V8PjzwJxe3215+QOrMa+jbEYBY4fQSy4pOUV/zqeC16vqaQTeKVir7czdn7h9&#10;4H8fL+s6vy35K/aGW789jF7ZSEnR6yVHNjglEA1i8x8p5ErmzX0VfxJc1rSJ6bVFcx+/q7y5LPr7&#10;m4Qfdr2+GCjPtszTa2iw+csHayDqUN74/v17vda08K2Ra0ZV9nvlnX9KFPTPWz9uNy/13W1uTaFa&#10;fuHb6ssbTM38Xp2yn1PFQ/SnI2r7JR0e79avyfhykXd33Dl9yE8LDi+mL86cNNGmRPey/KYqTGq0&#10;pr2SDxq4ytDcpVvWvzG4PDk8v/y6sw/n/jVbQchexgSQz2MgEBCg8r5aid+rOlfFYf9zSK8SnpBb&#10;5mCBVLaHbBiVfMXNE7rcUOFcnP9qf6WlvW7VOG+EooOJ77vfiRy16hX62YEk86gcEDxNUkeyaS6+&#10;Q2ML/3QZdPqsFL3+M7PB8H3Oto0tD370wbuejVtCw3JRRiWblUDnOhAGRv0wGlmiJAtlTMjF2tDR&#10;yBKjETEt0L0oFvSwydjsLfBSY4UwRpGEBEqP5XtUMFJRssUgFTbpZOEdo2ROA01pLYbs06BECj3C&#10;ug/gphwhju7OE7YC5FzTQ0Vovgmla+h6RA5KbNbFeHYuKEw7jAirJVyYO3YQ4X17C3PXnsIanSS9&#10;aOaONeQqppEkN0sGe7HNSQWtRhxJksJmJDr2Pw5AIOHniCYLlnx8PnNKgq0l57tK8UCktWwwgM0w&#10;1OYAWj5PZP+1SuQtXymUHXtESEYG+oWzDpthbYAKkAKwQukUwS13o2a8sPFxERqrEdHNQoUuDrJM&#10;ATgMTpg2EsZUHB8A70LOTj5MlYObHYvk3CBLemdIjSNbgHBsJt4rGDdWpAHcQN0f3wvq0Swo6KMw&#10;RnLMKEszoqEFPFF83wFv2QEEuoseacOmW8LPOf+x5rfd8WMlFvuJUw/lZT+ZV1R8UaHH0QyPGNh2&#10;7a4Yo+XRJjHx31bmejM3vzVlyaEvX9boi2MwMlnrjVoWaVhJWbPBxQlkc2WuHPhcouGlGpMRHq4U&#10;NXKBAk8Rb2j5yVPDfryyvDt16n7LBqstrosTqRkC79R3n3kFmhTq+ggY4j7Bq01gML5JBjjJ1x4q&#10;I059e4XcPOPT+6eVN4YFu76M+XHP60s9ir2dClb1OVgnvlgpf6C821Xq92rzDbZdDYcoEHUDC5uC&#10;93pY42uHnd/hjsWVulgFTj4lCpr3nTp39NcF+v0XumUJBzyJaiL9qMCcKnUKWxF6sOh0zpC/zm15&#10;d69hrc8rtx5synVvD1mycu8cl0dv1iLsqZMKmoqy8gX8cqNlvpfLH5t2yxa6V+bOeuae8ibx0uJr&#10;Lj5U/OcMD1rcUUF7CISpxtx44PszJ8zaTKCGue0g7GhAL+sGptYv3zvi41JRsWXNZXdWZts8h+01&#10;hK1HyB3A9+792zAoTx78vQs5Sb3Tlt7IYnkp2mBeYz20r+nmD6d/lLVqjS4ORCIKKETDcX2Dk517&#10;YGChLCoUkR1GMYpBE1mIHJ3dTOYrAMqAvo6IRD2z7ExFOkZflxzcxw9KJ67CjbpmZGBFbg5aRLKr&#10;EUqZQpHfDkXO2gDPzov8H7s905PUIP/M2uhiKN9CoLCLYWSEDx8h2g0ZKBxJDUReeCRy3wj96oEN&#10;RnlWbVY+OOHRe7Gmw4CQjrUXC82+feIoFHXan6uEOQOkMQiXGtHKkiVk5Goj21ooGM6cMB5sQFcX&#10;YC07LC5gB+C/IZgQGqF6ydLIkc2bfOqJBgNlinSFF1EA9lQvyneCgQ34A8hLXwTPHiF2E7prsQmK&#10;GyFwBTlxu5MkJ8j0oxuGLSzkuNKs+c8tb7/33qSefU8QjVRkzfz7nH05x97Od1hpJBsMWt1ukI7c&#10;ExcavrOi19p25M+Ebze+8cpxzb5L3IyO+Eo8ayLXrCpoYgtUfIECQ9qL/desjVnw4pjfRpc3hyHD&#10;7vkqLUPzHw9TkzJXXElFSM9ahjHIDMYHiz0CyHpEaxyD+je68aPpt3xU3hhW7v3V+NXup1a4tNbu&#10;jPrUtUMtqMR77w1HdBhvMxS02Raz8vXxq/ufirGeMgX9y/b/dv71wBsbvQTGICSmlt3XwYPyhmXP&#10;jUHvCFszue2d/Qe1mlhukuW5F79q9+Fn6/9wuS3wu9T+sOrDq9zBYhVucbJWXHI8F4hO7WKf/PH7&#10;Rx4r70oPLBj1XLZm//18kbT0HmR7y1N9qOVHHpSsMWxJN5etRrWsORa52/smXX7/RV0f/rmyo9h7&#10;PKN1jt36qtPrHUV7yd+hsDLXcQPkpeYtWXJkl8QjOrtdhB/PdRVv3K47vn2HKNi6TViyspFftQoL&#10;FJAJgCTmlGVds/RIVc9UVnvy58wvQ5GqFSZqCZAsWyHClx+eSUYxhmyhtBSEcUHzCHASvEygi+3Y&#10;6Njbuhigr2IaqgnJwtSmIzpzdRdRLVuKdIDMkJWEN63HaNVSLvYbJjiKXkdtHaBsgSyRLwZKnXwG&#10;JhgzpGA15yKnv2mnyN61XeRv3yg0aftA94mSMsg71I4yNebiISz6jLJuVr72vtawMuokc0vSg5Qh&#10;bWnUqmtKYkV8SXx6/VLJMNvg36dxLRsUPtH6xZZIm6nv0Hcbjj/3ncbDR+2tLjlBQT/j9rhbhiiG&#10;FQ0io9+ozHW/3vDoTatTf3nUoS9OYDtTEo6wRzznyTaSNXJID4/eM1IJiOwAKrfxys4vDunScFBe&#10;WfefMuXVp1etzniIXcmYQnI6Wd5XWYeD+xeD+Gp3LuatESvKveSiHuc+9ehl5XqXy/bMNv+w45X5&#10;Ln3OQNnWtlwoaY1I9F83ka6UWoGANA8bBHULv/D8q/o+8d2pGM0p1Zp3/Tz42yJT9vm0hFSykLp3&#10;cCtkE3TGDDUwJAzu0K0Dk88fOLnT7bnljfaNN2cnv/Xu8oUejbkVFIvsp1rZQ0cFwQ2e48DD1jGn&#10;CMTl+AktLnrt5asDdpbx3+f2ef3fd2qzr6UH72Rbw1N8yAYGNEXY/k62FMQ/mWaEF+9lzavL60nS&#10;NXnzvPZ339WhQf9Km8DbMlK75rnszyga7UjkKhGc+KdmvLyphYBDmgQZJBlRaVEYWORwaUS4QVJh&#10;FXFQMu4D+8XuP1eK/Zs2ipDsAzD0qXw86H4FtwmhXQOUrPR4ZF4USga/ozcijUwZ8WD+VGKJVYef&#10;HMxURtgQadk5jeAOw1fzkHt1koksvolIat9btO7eC2VfKaDXNKFrkgmlUciXwsPRkOIUIB7oc0mK&#10;QqS6jTAJ5Gtr6zCycxYMELXpEkvtsL6JupY9wFmyZUMLTKzdtMPi0Jo1Yu/6dcKSgXJ+yNIMeYXi&#10;Y3KgLpnc3Xi3XPgSDRYv8AsyLy3DsMyjg3+J1/XJkn9qIQ/21nAj/G7FMygyKGgAgiyoCfn75u0O&#10;tLn0xqsa9BuwWhcWXu0Iq2MFeeZQk9lh1pPduWLHxiNL437ZPO2VdPH3ZS5gHlAbCDlBwZF4huBY&#10;7H3ETpzqQ0pRhZtLAJrWHrLpvA63XzCkxQVlEqhcd8Mrty1bevwNO7p8sZxKgwiIJC+v5J5NTAYN&#10;VxoH6EgljEZn2uTJXS9+4rFLl5Y39/nbvwyddfCVZR6lqAtbD3A3VVOjde1Q9z8vogUKPgZr2MrX&#10;z/7rlHjPcus6ldP/bv3r7RdnfrHFrUOyKADC9FTev2LXVjUMSwlkj1r2ZvXqd09MvrXL6PaXV2gD&#10;aNP59t+sTv0wRSKfK3foyVTGzVju/cxR+RrVo/HHJRd1GfLEI5f8Ud4V75kz7H2bJvPamig/8HXx&#10;ld2aJNJaluvQ28EjdqaAlAK1vtoshJGVnUMb3Xj9xE53lPtylja/zemHB1ldrlfwux4l68bLksX/&#10;dNkhilo+T4LNyPXMTCepPOENEtGKELKBSudosShIPyrc6UeE7eBBoc/NFnmpqSC7AJczlKUHnoQX&#10;uWsJZvfvsZw7PWkoHHT7AnkYkckIucYmiYgGaAEZGib0jRvJT2hyI1RNRaHECsQdeM52uIMOdP/i&#10;n/y3CaVDspWgLGWRWHGZE9YCl8C1UFuHLI8k8xdlyCwxAwT4O4FlVihQ/psqDD0moJChfKGIwwuP&#10;i+MHYPBkZ4mCvXuEMT9XFBw+LNx52ZA1Ii4wPNxINWjIzCcpUyFfhtIZnqDyhjx0MF4oW48lVEQ2&#10;bQpPGZzkyYg6pDTLiWrRcnNkcrO7dEbzBoOR7DW1f3y38Y3z/zj06XNeY1FzhydeBVBJ1DOATVwj&#10;vuqHyiq7qsyMeWeZKYaxbHSG/3VOqzvPHdRq0sGyrvX1zOUdHnns2y0eUKKCGkgqHtQgquOuZPMb&#10;n20gcQEWs23tjTcMv/yG688uNz2wbNdPhpl7nl1uM+b2pPHLaJzs9uXPd1VFGKfsO0zx8eIgvQFu&#10;YmD85aMv6H5vmaj4kxnKKVXQHNjUOWM/yVfSryCXdF082BReWvP0tthNh80oSNMoNId6RJ7V54q+&#10;T5SL7ua8uve758ucHMNFlZ2jEQheMpy5ZIkOXy8oaFjdzNkbjY68V56fnDJ+XM8yw1O8501zesH6&#10;tA2o7P0re74friHpGWUomIpQDUVKEBPCywx/czNXXIbMBobW74xvc+NTnRsNqtKGui7twP249FR4&#10;0pHljRWpSt87rUZrpC9B75kRHHh+DLlKxwAKglY6/H3wZ6MmHvMwsvOTw4EsJ34HLy8EitkMJZKX&#10;nS1yM44LL0LlpP2USG72jMb8teiQFdMgSRihkDXw9DyoWnBBebF7k43kGTAM2PrAQ3AU7yu7OREY&#10;RVNM9SBtUNYq8YMaPpc+OX6vYxlgLXIHED3PPLFfQat7pRo/4bMmjSuVNTUC+zVTlgV4l4imoCyN&#10;kKGZFKkAG5lBQmKGR2nNLxDHj6BbUxEUAAF+lCeeGdeSYkQnLJCwmJGHpyy5uLzILxdBnmzL6eCH&#10;4kMXnJjwkEuTQkJ+DTOgjqqWjvWHfkv5YdurL+UraecDNgfJAJEvm/TQ71PDzOqC9yX3aiCfyuiG&#10;goiE167dP6nZ7ePHtL+szPLRn35e2eLOqT9sx5uAx6amIdT1pxpmlT34XhlQMREZ7vl59Z/Pn12R&#10;7/+844OYRXs/mu/S5XdneZ5a9Y4SNKRUWEFS1w4pI/J64HkaHREr35iw8pR5z+obd4qPn7a+12nB&#10;wf9ukv11JXJTDRGo+SeGumovjCc3cZ9bpKKEsUjlQsUYUXKjdxuPDI6/qsvk7ncdq4iYBgx76pW0&#10;owV3sekE85EqYpMvrywkkS+tenD+aghJTzIFKGc320r6kJLMxUngGgaleAu27trxRsfy7v/b7m8j&#10;Z+57dhP2zWQv86ZqEugU2KDqtiNLrmTIlyF5NV8olBwJVvOA5pFdsogfVZCH0rssa7rHTXrqsl4P&#10;/lLePEr7/Zb01LZFLudHuFUf3tLfc/ffC9hPli8JMHCeP6fMKmYFCoIK2i0tcyY2fCFcncpGxXAq&#10;58S8mwz2+JaoyoinKnjVn+VTovJiVyN+WPvLECaeMm5I5CsfrYe9bSUCkDzuRJ5z8yTwijlVUt+q&#10;3r0DyluNQKgeqn9jZHRCZa6rnYMAONkfm6uWelh91BI9ricgknPkRs5XhXOk0Jj/5/mYIwlItORv&#10;pgh8dKhEotAwkrg7Zgn4d2x2lLvEx0M+ao8r3zMmgJNy8KUq2FRBMknhBkaDcX+4wfJpojnyS7NO&#10;fwAlazWU5BXiyw0vTvkz9ftHXYb8pjKnDuIYDRo3ePU5vuoQv/dJgKDqCVYFn1L6k+cz8S1O33r0&#10;v+UsZ9U6wjImNb9z2KjWl0Dxln20b3/nkWJ3SBLXrIf86PJx+/AA/3OPktfx39+HIeBoyHonsSge&#10;kdhA+XjpkievKu/e/P3v22eGf3v4uVXC42iryLXD3ZLkLSpZTV1U0NLNZAoG1mK38HGXXtv/+RkV&#10;mWtVzznlCpoDu3/OsG+LRPb5HpYFyYeJXCnJL9izmdSVdfBg6RR3EijLjM4RY/tc2/fFAxUZ5tiJ&#10;T920fXfBOwwXqV21WFeL/LLkwuXjlag0vLO+on8ADUo7ZC5JbuRU9MXb9+x6pX159/9849Ptlx/6&#10;YZHRokl0uIC8ZTOHE2HSWtzsqawBwgtxR39xdtsb7xvQfGKFohL/nu+6jNQnrS7HPVB8Zj+BhDR1&#10;fFOrm6CS8p5a8PcnKQEvPOmlsZbQ6fGh4V+d5LXK/PqcrTO6Lj363aO5nr2TTuV9yr62qkCl7SQN&#10;HxWxLd8BcHsPjb195OTOd5bbZ6Dv4PuWHDtmHEy0duUOX27aB0Yj0p/7FD33NsnGl36Z/+B9Fbne&#10;L1s/ivv58IdLNNqCdhU5v66c45LGuJ6tbze+Pm5V11M9rhpBbnWJG/sS+VxVj8YHZJA5wtr1nssS&#10;rqw3ZdZS60nYmPP7ii/WPN+gIg9j7uxHpo0bmTJQ4y0oojmtepTMTfsjB77cikxqlh+hk3lpjb7d&#10;gEF3l7v5XNbl4W3ntbi7u6tYl+pFmJB5RJbqnEDBVmQCp+Ac5rXc6KBTpE+79NvtT638YMWDl1Xl&#10;Nj0SGj2aYAppC3UvGdekt4YP11WgHr1VuU/wO/VKApoCh31wan7uS4dys88/VSP/ZNWTN8479Mas&#10;glpVzmpMTG7aSCWxWkFt4EOlqXcNDL/h7Ioo56Ej7pt1LNM9uGqVr763jrSdSMXpyIqmLcgdNiT+&#10;0ooq5+83vJYy7+Drq7zK0XqlnCl2HdNTTrvoGjvmiVO11kpet0Y8aN7wnnljPy/QHb5UAnlQlqND&#10;jIyN65nLq5sHuYKZb0TkjBaiy5yTbOx00QPDPphfkfE+8cyMdp/N2Ij+yGEpah6PrQj5Mqn5RvXg&#10;n6XPXw0nMlSGOmuZv8wXDRsq05csernctmwz1r7afkn2jA0axarXEyVMQ6PGnvT/l44kwkDiknl1&#10;WZaE2mmLJ3J+m5h+067u/fxPFZHnv8/ZcexIpwKn7Xm0tRwrI+18eWoxZ1uVOQS/U70SQKh7XafE&#10;Rj2r86oz1087e2XOD1MLvUf7aRn1kw7nqa+WCDQHph24YziB81B7HKBW3Bni7hIz/Kprej/7WXlz&#10;HzX6kW/3H3CdL1Bv7wTDjzYQlV+ZFyL1LhMWZM8rPDxxUqspLzx34+/l3Zu/f3vF3f22Fi34wSOK&#10;ElQQXVhFvlZnzmF6zeIJW/XKuJV9a2JQNbZtz9/1VfOf9r22xWEoNjPPSxCMDt5dbSqOsgQsc8bS&#10;41dz52q4WedprLS+/ZHh35TZ4Nx/3ZnfrzTe/+j3CwAnGMRQEFmvPJK5iWL353ACRBH86E9fBpsW&#10;swaeaI8eCY9+/dnUp8pbHB+ueXLwuuM/LdHSS8cbrXJF1c4hkd/QoMwnkkdXRQUzdK+1NdC1+GRc&#10;y2sf654yMrMqo9uWmTYsz2mbDnG1CCroqkjw9PkOynxyEOru0DQq9sjJzmpr6tLERX9/8fAux9qb&#10;7Ear5P0yANDJDn2q11o7h1TQ+LjAnkashQLu8d7REy+5ou9DX5Y3orMmPfLhrp2uqzygUVUJeNh0&#10;p3KpL8kHQCwAJGLQOdZOvW/CeZdfNvJweffm799aetv4bbaln4P5LUoHBj4FqU5vBaKIFbl2TZ2j&#10;B3K7b/S5Z1/cp/JcD1UZY43u2k/Nv+ThVLHtKTdirgo8aNZ81lXi839C0moZjKStIygG425iavfg&#10;g4O/fa6iAu8/7N6n0jPdD3tYWwoAhEqX5w/QBriKzB37FLmf1IGn4u/t2oa/8sv3D5bLNvbKolsu&#10;P+Be9akDuX61YUjtHIqPgIKoXz//sEpEAiiZF7lyryW9dfjQp24e8Gq5NICBZrD2yP5nYQMx/1V7&#10;E60d8Qbv6peAVpMfZbR0ahUTf/BkhPLesvtv2Ja36G633trCxXcetfVe2VyHJZg02msMj/b/pkFM&#10;Cj/kIWBkrLVp4EO3D37r2fLme8U1r764cuXhe72kqGRPeUYGJfNX5V4XViIwktCokW76HwufLzea&#10;5x/Xc7//545U+67nwT0P/leGx1lKxcYbZbYeKG9aNf77EFfU3FfG/zGupm5co/Hlka0ufg3twvb5&#10;QQ6Vs91qSiT++zAcqxKs0NtnmzMaFSzk/9u18dmpC8dXyIvm1Vb8/tIj7drEXaVj7b2cNEFi/JRR&#10;5+pDG0sL15e3lyhHsGVt3i7uvuSqVx8vTyJ3j3j7M4s29m1i52v3IEcWS6/Y1Yx1jmqpDtv5eYGA&#10;tentiesd8965/behcxbv/rZcMFxpc+nZoOmDCHEOw+921+5cg3evLQlotdpDJp0utar3X7bnq4GP&#10;LBoxd71t5rsFpuIWLrQ11QKdbbBbQLjCiB/rm9k4ovYOtRSKwWVFhCsJP1dEOd94w9tPL1uRdq+L&#10;7S1Zj846bTa/qEIZkwZRwJSU6Jcqo5wf/e3cJ/Y5/37Nq1WMpL9lj3fUL2Ac9Us586n3azKpRnLP&#10;/hVWox40b/r2kvsmb7d9P9OL8hKdiEXJRIW4QGrvjfjXnTUg6adS8SpswqBZfXbKXcNGtbqiQpO4&#10;4473u/w6Z98cp8aQJNmGEKbSgbNZLZNQLWNJlcdWh7BwSwulyQw2nhpLW5qkWD76fd6jV5cnnEfn&#10;THorXUm7xWEoQomMgl6/GD/+c4B72t96sLxr1ODvi+PMjWdc2PrB2zok9AelUeWOg1nHNNnFxdMh&#10;vWvR8lSWbsjqTqRT/LKTqX3KER8w0QaPeiUB9cn5n6F8qmTf0yrpScaIa5pERpXZsrW0qa5LnZ+8&#10;9OD3t+4uXHsDomShKknGP2VEtSMeWZ/wTwTah9hmcQk6t6G+XNl5TZd3OrRv0KfMePul17336tJl&#10;h+4M5AqoLcTVphgyUCirRhjh409Iy4pSSfgSDgdC/DpLcb/eiTd8+tGNn1dEJkv2faf7fvcLsxya&#10;wvHSW65Hhws5frMDndLQy91qKgZvvkskutu+9eyoH26ryWnUuILm5G6f22W/Q7E1cUPREStdnw4/&#10;k5YHDcy58RvsURsmtrh78PA2F7CgtkJHi/Z3zXJ7LBO9gOtrEeIteaj5WpZRBH403KLU19cuevaI&#10;feqrzx94tKwb/7HrO8u3+1/eZjXmN9GQK9oJzmrW4KIDEGt86+JhEOHbesed/fgl3e6rEsft1iNp&#10;Nxe6nW9ASaNizld0W8pEaxvhXhdlX5fHJKlcStSH820JM5jmNgiNvCbKHFLp8r0Z6166dFPG4huL&#10;NMf6uXXkImDASu0K5edIqB15SJX5r1ur+BWU9HsnNr2p/7i215XZQe66m155ev4faQ9p0NKEPctL&#10;O9gtTlXOag2+apywYxojBXAaEEEgL71On7vhxhv6/ef2W84pkzbUf4/522dE/br/3W+c+oKRkt+h&#10;CsQntSN39a589sw3M99vN9jRT8KYeVmLxzoPaj4pvSbHVSsKetqyuy7eVrx4hhvt/ghurk+H7BYD&#10;q5LgNi9qunVAdMIL3tc5ZsjZV/d+cVtF5zJo2OP3pKa5nkXcHJyF/zwGleeZtY2+xgGlXFClBGWY&#10;CAzeSpHo1i32ya8+f+ixsu79+tKbLtnhWPYFG1zonfCg8X0nujYpAV7cis7jVJ3nRgzcBeMhVtfk&#10;89ENpjwwos35aZW919+Z6X3y3M5vnB53smx0IT0Ev3HjexEre9Hg+bUqAT5HleFMoPWlflmCJfz+&#10;hPDIlZUd1KzNbw5fdeSLhwo8xqEeAJVcCF1r2bOZBDby3asrCtof6/F71IoAO9+bjw6bcXtZc77x&#10;pjefXrI89SEb2pkypRao8YqsqmGDDHrO/v7PuKVbh57ebJHpNnkaxJn+u3zZ1Arnmz9b+3SrP9Nn&#10;/qq1eFuQlVGSqFWtpquyj7XazpfRTCwydiTzAIPQVNP7tgeHfvRWtd2ggheqFQXNsd3+y9DfiwxH&#10;hurYBLweHWpemnW3bLIBsAWbG5A7WePMb24afOndg979uaLTmfberOYvv7bsK3jSKA1h0wDS3LHj&#10;D1usk24vUHTBHwonxTmYumD533HH2L43XTdiVVn3vn1B32U2kTtARypRmBa0npVKExVUdHYnd54O&#10;oXiC8mhEaLXGw21NA56/o98blQaRpeXmaI8U5n2LOunz5Igku5sPo8d/1tobcHLyOdO+LRvuIGXB&#10;94P7faTe+GTb+IZlGqWlyWhn+irDgt2fTt1RsGKqU+cIUd87sh7gqrKBB0FT/PgVY21J2r8wVVZA&#10;GtRowAmQqnHr9V2e79m5wYCA6Z/3ps+b8MprS34mZabs7oa8c6Blzr2GyUYN0enszkZZQGm7QSxk&#10;MLo2XXVFjyum3n3epopK4ZnF15yT6lj9rldflOCVPdNDfaDYukfbWdaciDJ3gpnNjjSkwRm24f2x&#10;67tVVAbVeV6NgsRKDrx/0nlTDaiHrncHaTjBEsZabpRdSWpIUhXCFw3f7/ztp4cXjnqhonO66YZJ&#10;e/fteqVXnx7R5+o0tgO0coGjgtKE0aLCnQMcKoOQrJXWgntXGyJeeHn+sl/nrAZbf+CjQ9jwZwS7&#10;68hL+1zJig62hs8jbafRyXp50v8VNd5cvPCdm3/vu+qTdU9NrMxQGkZGeXo2ajI5QjGch1aQR9Al&#10;S36dVJX8BI+6LwGGdamcqaQNGuVQI0vEmKoo5w+W3X/Ju39duW2Hfe6Tbr0nROONwstGRkOVjUsn&#10;+QqoT/x8BbUpG46E0TRm2VUaTqalusYMe6Es5bxsxbaIl1+f+50T6UPZy01SeAZOY6mtUNS9BnTn&#10;+FsxjP7cv9u3Dnto1+bnulRGOd+3aOJjqc5NXzq1tgTGIuiRM4VE06K+HaqjRG55k+gVMb5C7Gin&#10;Yo61KrkH5g35MkeTXekGE6dCEBW/po+rluQbvgYg5J2WFi5arGmwyj1uyy8XtL5r8rBm55dPFVbi&#10;xsNGPv7E4TT7Q24vYRmBvGe/Za9S7vFfpOvTAnQXYbKt3vjXq33KmsuNc3tsRj11R9nsApdgm8q6&#10;eDCVoNoRqhYlqNAlOyZrRJRo+O2I5MsfGdH6kgrlw0rOb0PqgXdtGu8Nfp5uY+2VtNZFsdfJMVEx&#10;K3gl4OfNTImMvjTaEkoIcoWPX7d9MGDx4S/vLxRZ4z2k7CauDAY2sktoblIsFbPWZxAzqsQyUJmH&#10;rtXwCtc9QVrIi8sGK2AkdJl3TR+3qk1ZEx866sFfDh3xjHeRTlmqaFINU7kHgonx/WcInMrZ6Upp&#10;YnrpphtGP3bepP6VSj7eMb/fT05RdJaLVRpomEHueTZoZSMVyYvP0o16dNC4QEkYut6FfTdt7KpT&#10;xlBXnkhq1YcYl3Lrvch+FChahlwZ0mRoiQxj/x8eUd5Eau73fLv54vg+EgGplmTphAVlDARfFUz4&#10;avcLf/33z0fKfJn+PebfFz7+2C039mkZGer6gexbUjdBJm529pERONxHWsO+x8ZcHP6qo+mLEVht&#10;ht4PPPTp5WXJokVY98/ZTN6DxUdy+7p6yBw0Psw5KkgnaJH01yPsRlnnePZe8POBN/58ceG1D1R2&#10;/F0bNbkxwRgyQOfVZiiyubwEAaudpk6ENesmcK6yc60P5/sNJRkN4irm6yWRWmrTDP4UT2l3nMF8&#10;btcGyRdURjmvPbjI+MLCq16ae+CdZYX6I+PdWPfsA6AB/79sTIJyI2I91LIlteEJ71e7ill9alIe&#10;0rNH2bAGzWfQUKexpWmZufarr5v2+OHDhePd6CCGXQMzYi8BeTVcjNTCbEyikhbJpjEKqzkIGPW6&#10;EWj68cLz2wz+bd6TD1ZGOX+2+umWN8/teNCqSz2LHQsVWTNOGWJPwj1ITlS7YLuy3wK1iROFRCOF&#10;de7UQXAGUJ+tc+syzmly+621+R7VqgfNib+54sYrduav/8SlQ9kRPCTWxhrg2tGSrc1uPlV5KNzw&#10;2TbSxbAZW1Y6LQVNjO0fvG/4xxWumfbf98135rb472dL3iwu0Iz1QDHxzaJf7UI/Yw3bF/rfYt8m&#10;xj/Iu63V2FJ373i9caDx/7T1v+1nZb62VYu8lMVhEQ5/p4mqTLgWvqNWgTIPSYsFXMCusO294ic8&#10;dmmv+yuN9l538MAir+IZ7m8MKPcy/xshw521/nrUgoRr9pZOYnEodp9i9i9HKmeGtc0a5Z2ODRrd&#10;UtlRfbj6ifM2HJv3hNDY2nvZe/tEM+/KXql2zqexgIal8AVCUTEMb1ifJXqHTbrvmt4vvBRoROhL&#10;v8vp1LRi21eVgEQNk7Mi5EQjGVr0WNsehvTRPSw0zPnrpAkdH3/i4QvXVXamzy6+6qbD9g0vwMsP&#10;lb3C6yxtc+CZoUUv9mrk9mXEgY4PDRkobTQxSlF6PfDgsK+er6xcqvP8OrED3f3LyB9shoxzXFr0&#10;l5A83RYJEJJ0dPXo8Cto9nem+a9HCM0IxLRRq1/ao8E5V5zf9Z4DlZ3OCy/NbDvrp033HstyjXd7&#10;lHj5fknou2rt+9vD8brspaoDGnXs6AYXvfPabV+Xdq/VB+brP9gzNRVV0PGs83PCmKhPh7rVkNWN&#10;3gDzhtiMIGOLJnJOj/hhL1/Q48HFlZnPlqOH7ix2Op7BNoYmtL5wOqUaVNCVEWOVz5U4gBIBC/+G&#10;ZPRq98UYLTelxMVViPveP4Dftn/d+vcDXz6WLQ5d5NEUQ8nTkEMKCiWN9emg16klA6A7DN4cWlmK&#10;bDEx+Y4RE9pe/1tp85j906r4Ox+YeRRzhQvLiJpfsMxhk7sBnjiUjxdlnQad53BCvGlhh3aJP017&#10;58bZlZXLJyvv674l+493inUFvYEtgxGBVwckKC5d/SMeQZcCNVfPKIo0ZFR8j95lWPf2uL+qlde9&#10;snLm+bUa4vYPuH/SOY/qUDHPBcRMY32F1vrNCekNMPyMkJpLZxWFuuxBizM/W/fGH7edVdmHNPXe&#10;83f8uezpq/Zsfz5h1KhG4zTa/FXy2gytS69DkjT4QjPsnGURCHMF7BLTu8lop8atS2e9Y62m2Cor&#10;CP/5slc20KkkjMGL5YC1a9ejmalydNyyY9/Pe+63K16szKU7JiW/1igiOhHkDyvVl8Efa63MVYLn&#10;VlkCElJBJepX1Bph0umndWuU0ryyyvm1Zdc+OWv/K6uPa/df5DU4hEbvC1/XQ8+OAmGQn2RFBCwR&#10;jKr3mgJyLSz5fesYtO7F1gAAK98NRt38igcMaGBBLY6Ksi0YNbzBf3ZteyF56eInrq6Kcn5l0ZV3&#10;rs2bswycCr29KJOVden/a2NVeSnUxhcVSeHKMLyvmRGzAQDSDki86KbaGM+/71knFPS53W/aGqdp&#10;/pzOjcbnVD2+xu91QUCVGoPMZfjaaDL/gv+Y93Jp4KlqtTE7HfN/und+t1+/Xvt8YqWu6zt5+ps3&#10;zt279a2+994+MqZPj4Qr46LF54qmcLvXmZeh0xR7FE8BFpstIyrcsqus64Mbu1DKuZ6F/Tgn1p5L&#10;FD2UtMZjgWHC3uIA5umQ+9eYDIecW++9fW6nI5+svndKRWXcMCI6v3ujZv0j9Kbb/b11g+Htikrv&#10;JM9DrTubyCjwXkwa7bKGlrDWXRMa3VyZq3684pFz75rXZ+Mu65pHwI4Xweiuh16zDFuikgqRpfp2&#10;SEYvtfhLqkCuR51GFxB0GhKqO6LxOvaTvEhgH9CIgkyNyNsWF+P+fGC/6Gsef3hog/V/PjN6+rRb&#10;v6mKLH7Y+GaLu3/pvnG/Y92rLk24mZTDHilfutDorKXULgVqVeakfsfXtVC2Q8FaBHNYrLbJ6//p&#10;du/aql+z+r5ZJ0Lc/unc/kufXU59USv/kixJ4FF9Uz51V1LBBv7Qsxq3kz9BGFbamQpDQC7QS4Yd&#10;TdH3vvfeodNnVOdoPv10XoMrrhhTbiefm+f2WunUFfbVI09OKEl9OpibY9WqLN+g5UszCGAyNl3R&#10;OVFzCQYkDUKDOmweDZTOrz8wcsadlZnf0bycFml52Ys9Wm2jIFSsMpKr2rkIuhIU5gnXGW5tn9So&#10;UnXu2zJWa7/d+upbx51/X+8RDjRIoxpTqxv8zFgqI5/qidang2AlLUL0boSnHVqzMHqLxLkN7uk3&#10;ssOUgOxh3/+wIuzAwbRWUZERx666cvSh6prvk7+f/0K6fddtKD8zeQiqA6JcbZ/L9NiJuKGPhay6&#10;7loz12FXPTfqnQmcBSkLaJAjt05sddPg4a0vzK6ZEZR9lzqloN9Zcc/Z2/N/m+2FNcaygBPAhrog&#10;qQqMwUMmIkkSrKKq+Ve1iAFqELu9C54eOzppmV/yWIVBce1rqx93y80D35hbgctX2ym3zum52aHP&#10;78jFiWxLtV23Ji7EHrgunQ3lDyi78ZXCuH1tLPVQ2B4YQ24NLHv20QZKXedx7ugVde7US/o9WmEC&#10;Gc5jc/rhn6wuV6VTEjUhg9PpHshBZ8YaLBNaxSZUymP5au3L5/+e883LDr01WYdwrt4OBK6uSGXE&#10;8ilola+bWBaV7b4+HcTiaGFsgvcPwFMj1HShOCv+trFjO18/r6bm8fKiGy847F31rFXJae5Cslkv&#10;4lBWjV1ZlyPTEtzrJAKeXBCSjaymRlad91EVNDFPBrThbGsaeM5tA1+fVZ13OJlr1SkFzYk8Ou/c&#10;V49adtzpcIKUAF6QDm+w+uBZn6jyCDHverocRK4bPOY1HaIGPXJDn9cWnOp5fb/lre6/p324Bq0e&#10;0asdVZJAz5/2B7yPKF3iLxNbPnxNn5SxGRWd757Mo2cfd9i+gITC2MWHdZ3s68116KcNlczFzFvh&#10;EyQ+KV2yrMb4n4oMGWSCt+vx/tUyNL5PXHhYhWtu16X9HvfjnjffPlZ08AJFJ1u+4GIseYQpjPKp&#10;0+fgoiIQksY8wJ/OMNE+cugTNwx4+vFTPcfP/nqq97pjc553iKIhp/petX191om7vZES9xQmDD+8&#10;NHapyjhYR446F9+c2O7me7XF+gMG9j1lffGJ+j1/VWSdG/JJPUoUkpA1odf2rN/nPzx36KIPlt87&#10;9KQuWM6X/zqy4HagzLXk4GWN4plxRIsCt2bCF5sfXfPxn/dfVtE5t4hP+qlpeHQMMpiLpQ9GT8xX&#10;FlTyGjJPePrYjBUVT4XPk5Ekn3xoyIAiRIR6da/1a9C8e2WU80crHr70i40PrD1uPXABrEt4mHSR&#10;uR+wDLF+RYLKE57Ki815MaTMaJxLHCnaNai8753M76evfLjnHfOG/PJnzg8r7aLwtFfOlJWMIKLt&#10;JQpkM0Y0ubZS6bCTkXVFv1snt5X3V9wzcXP+b7M8bCoug8T+Hqj+9oF1l2CjooL3n6ch+QbmyQYc&#10;YCRh3xgU+mt3NA/r/dgdgz+aWdnrlXX+x6sfO2tNzuyfXHo0BoD3rAVaUcVgnt6HB0AhN4hI9GgR&#10;qnM5RLym/X8fHfPzdZWZ9db0tHvynPaXSDtZ8qU5vczFykik4ucyBUFeA3IcQK/ao/Wmi1omNPyx&#10;olfYnrFG+W7bK29m2LbfBBSPTBNJAJW0iiSbjw/scRrtCzLFR/sDXjTWrg4GCHspd4ga9tA1fZ9+&#10;tqKyq8h5b6247Zy/c9fe6tRaB3j1Tr0TqG+WL5LK+HQ/SC+laAtEC0P/W+8a/Eml+SpOtXzqpILm&#10;pB+dc/Z72d7U67GjIoBFtpd/cruBaTBPtbiq//osLZOgOPkkuOnwpUCuWgWc7YvSxM9uFd7j/Wt6&#10;P7XzZO4+bfkdU3YVrXytWFsYSVYiLQwD+QKe/vrZByIjKxMVhOzQg49hbfu4gc9e3/v5WRWV656s&#10;zH7ZtuKfcH4Mv0NlTWpD/xFU1qVLkrWyTE4Bh5OaaAob1yQ2fktFZf7jxnfGLMz49GWHYm2vMKoG&#10;1LcX9JeqUvY1tvC1SGTv4tPl4LvJV5O5UYbvme8lJSlxIw2Mbd+fOnzG9Scz1/+ueLj//tzNl+Vr&#10;D06AKBv+U+embggqGLPOqoeTmfr/fhdpEbPbtfS1CesHV99Fq+9KdfYJbE5drny4/qHtbr21lRug&#10;IGT+JH2cBCbUw/KgQI8MvNgqGM6nmFUFTZ5sJ6xneNbslgUTGjHpvyN1SUuTQzv+1Dau/8rBLc4F&#10;UqP8Y9bmd7quOzL3/lzv0QtIoOLCJia9QLzoWraCq7MroPy5VfQMLygduWY0AIEIWcpHilSive2i&#10;idL/2fuGf/RQRa+Vnp8XkZqXvQYbWCsVQ/5PeDvYW7p0KapAas/slIiYc9EassJu7ttLb3x8V+Gq&#10;x1wGJ7orMc8Pmk7WTPt6Favhbd9H2rP1C6ld1pojzoZOCXP3apmV2kWPKT9SgIa7Gq/rFj/+7S6N&#10;hsxomdC1XCDJ7O3vt8woOtwZSnn0cXtqP63e3Q4semg9y3IuLmKaPP9Eh1wAvNY3JseKvsMlzzO4&#10;wg8Pb3TZ8Imdr99dle+f6u/U6e35vyseH7E557eFbiPKDRB28TcUL9mw/VQL6NRf3xei81U8ygYc&#10;2GjY7kz1rPHuEaUs82xGyEHC5ewGRZ+qcXvSzRpLmlFjzNZplGJFa7C6PV6tzesML3IXNoCSb+pV&#10;3F3cCOtSKUsODtAnAuosmwNIZHk9I7GvyvNA3bcEcVFJy4+UrMoe5ITREqmJXjcs/tLbxne8NmAJ&#10;y7/vuyHt0B8Or3uQVNCS3Q1xjwqrnqrMov5+x6RVHujcILnClIm/bHm399zUT1536+x9mITxOGFU&#10;spsVgHoqY7o/7FOnt6+TemAsgORB+kw3u3nRLmEcQpaFICzrcQg91jLYC48bNNHbhbBkabWmYtre&#10;bo/D5PU6jB6N0+TwFMV4tC50l3LHY29AublE6AGJjWYQkCsIiVXtzJ/KPtvSb5fnnAHBNdHWMuDi&#10;2wdO++qkHtYp/HKdX+FPLZzw9mHX3pu9SigWE5ULuFPLaJ92CmV1ii7tD4yqzEFqizkqULWek+Et&#10;dVPieQSMMPzEnDVDfGrPaDKLyUMqbzUv57+a/Cdfbrzoat7O9zJKi5nXOv1fQ9aUSjHIuk3/5kMQ&#10;DgrgyNPssqOMxVDUNWLMLdf1e/6Tij7oTYcPfmPzei4getvf7IHflU+UMvfJWBoEdf5Nq+isyzqP&#10;aG0fIIxcz1hzIRrdpR2SGle43n/aijuu3pW97FGH0Z1MDi0gvX3tCmmsqr6kunJLHqefwlbVo893&#10;lu+6T2XSSMFi0spuer702Il3nmFxn4KVIvLvHGxgAcnhu3z9qaT5JxkI3b79QH1B+Ev//nD6LFim&#10;9LzI4WtBIa1F1MyLRhgksjEoMd+/NXLZ5OpY+afqGnX+KWxOW6x8uO3ezVaBkAyVDBtCyM5DwSMo&#10;gWqQAF5cD7xoySLkNIrmhh733zfivQr39N52JO2tQo/zFieNJTQxUdv2qfucjI34dEeZ7b2rYRp1&#10;4RLMl8raY0ZqvMIeqRgntktoVGEu7YfnnPtqnjh8i9vrQBcUSS9SF6YVHEM9l4DsDEjnhjSoaECi&#10;JyGbLXTvpDb3DRjR/ML0ujy9Oo9r6dRwqLtn9KQbdCB5F7B86ht5SV1++MGxUYki/M98n1TUGnHA&#10;seH5qXNGzPpt51dNKiKf9g0a3hqm6O9jQsJfG+3XK6oPdKZ4z6rnzPkia5ITbwztXlHlvPTvWc3u&#10;nD18bpbm4J1OBYwj6PfAbkvBIyiB6pAAuTT0ADF4UU7lJJ7JZRT94i64oq4rZ869znvQ/gf03JKJ&#10;z+y3bX9QaMPhQZ8+aM3qWIDBa1RdAsDLyy5gbsnxzfSCFaE/tPlzhmZ0tIy65aZBr1SojeXfR1Mv&#10;zPG4TnQQ86cS6tVLVnUxym+6yaTnEVlJ5rCuTWLiD1fkctNW3Ttl2/Glz7r0tiT2KKfJxPI/f4i3&#10;ItcInhOUQFkSMJEx0e0QjhBQesIQb+jp8uQTI756rD5Ird4oaArzgYWjvs91HT+XOYXgEZRAdUiA&#10;yGuGvwjEkZ2DoJxJ/q9BlxuzO9zV0tjnrluHvvNWRe61M/PoBflO+zceIHlUDmjVey4Z6q7Idert&#10;OV53ZoIlvBuUc1pF5jBtyd13bbb9/orMEbIHrwQpqaQjxFacGTClikgqeM7JSECHd5nlrHZwmyuu&#10;mD+mnbVmyMlcrya/W+dD3CWFMTr5httQPp9ZkwIK3us0lwAIGahKdYjKKMA36ECrqLjC8e8QYffa&#10;dNsdy9+8f964jysihTbxSd+G600X6hRFTTn78ExnSLA2J9Ec3quiyvmR+ZM/2upc8oqsLKDXDMWs&#10;0HOWtc3BIyiB6pOAG33encAvGb0hmZOa33J19V351F+pXinoIa3PTeuTcN75aPSKl1oFi5Fwg1b3&#10;6VQbfeofe/AOfgn4y3ZY0Szro8GqwUYF6JktS3sc8KiztIem3PfruB8qIrU28YnfRuiMo3AVl9rm&#10;uDTUcUWuVHfPKVE0oObYvd7cGFNIn5TY+IPljXp7+mrlgTln/ZDpPXglWhTI/D8rFshsx9p8FWR3&#10;hpg05Qkr+PtKSYARMPm+Sb4MVq2oDT3I/UB8SbuwkTeOanf53kpdtJZPrlcKmrK6qNsDS+OVVg8S&#10;lKPzumB182GgWhKUeMEjKIHKSsCLvCfRxx6Zg2YZG/PQAJLIfKhG6KGs9fivQMk+59qfBq5Zun9O&#10;ub28W8Yn/hapN42FT+jbKOpVJqlMEaoKVGWZItsUanaKYoyWAS1i4/8uT/YLtn3dYdr6m7dk6/ee&#10;w2S1AQ0gGNr2MLUgEeAqrC4Y3i5PksHflyYBD6jqVF52ENrIuAwYE/kTYCOiNQ1fvWHgKxUysuuS&#10;dOvtzvHwr2M+ydUdvMKJFo6sZ9WSkesM4I6tS4vn9B6Lr4BcNmxhoTPrphH+9mh2jWp42VVnd755&#10;ZXnz35F+5KoCt/tDtwfRntOk3rwkMh113rYovbFf64QGG8qTxbxtn/WZv++Dz6yGnJYexS49Zoa0&#10;3fV2BypvxsHf17QEZM9vWUoF71lThA+MbHRE1LtCl7w5fvXQmh5Pddyv3nnQ/kk/PX7eFJfTvBks&#10;Oai4V1/44BGUQPVLgCVYrMjFy66A0U6f3XpBxhu//rjx/X7l3attYoOPQoT2hdOpz5IkygGyjuHD&#10;SL3xnIoo56/WvTR6zqHXf7Hq81uSBYuUnSqtHaMUwSMogeqRABkD1QZ9bNOpRlRREXB4fJObp1TP&#10;HWr+KvVWQVNUwxpOuVjvNheRbYgBjeARlED1SaAkO5VEMkFRI5dFelCtMXJR+nuzv/7rpXHl3a99&#10;w4b3G7XaTyX/uQ/ZXd536vLv1ai2EGaN9sY2CQ3mlTfWn7d/OGhl1nefOBQ7KCcRFkduX7jNiHDD&#10;05GKOngEJVA9ElCDVGpzEWKTjO6Iov7xF00e3f7ycrER1TOC6r9KvdZqF3S9bVuX0FEX6BDGcJ0G&#10;m1/1P97gFassAWmBS9oNfOADy37D8P6w1thww6Uril2W9d7sGX89Pqm8e3RsmDwF2ehyw8DlXadO&#10;/B7GsM7teaNLgybvlTee7ze8M2T+wfe/dWiKE1nKpgVqjnlBldmJeexg1Ks8GQZ/XxkJqO8sG43o&#10;PRbRyjRoysXdp66pzBXq2rn1WkFTmNf1f35Oor7ZYxKwEjyCEqg2CRANBWtcclcy/0ysg9pNTfEA&#10;2IRCKjvitSuPzvlgzpZP+pR325So2EFwwTPruxeNDWNdr4Yt7ihvvot2f9ttUdpnn9uV7AQtQDps&#10;zqJQYpoC5OPzgZAvBhAvyGdQnhyDv6+EBGhUy9acWhGuSXjjpiGvVYhkqBJ3qPFTTxut9sj8cZ8c&#10;dx+9QsFm4EZDDQV0gW5sqGh1LhF96NtU48IN3vB0lAAVNzcCtVEB86led9jx0S2unHBOy+tWlzXj&#10;A1nHeh+1Fq6SDYn4H5S9R16n7h30djk/l2RZQVGj2y2Miq4wzhTSqkl0/NGyRjx350fdf94//Vt0&#10;U2vGhg70lYMUvXXvGdfHEdGocykuoXOZQN+J1rFYpm78zMOfIX3iFVZh9IQtf23cmoH1cX7/HnO9&#10;96D9E7qww4NXIgS5z8UQnAG8yiCdkLXSvq4wp8PDCs6hLkiAiG6GvOlVc3WxS5ArdsHuLz7ckrqq&#10;zJhtk5i41RF646PsLEbHvK4jmP0duMiMpkNNuNGrfaA85bw9fa0yf/fH09DLvBl3T9U4Pm38gLqw&#10;AM/oMdA7Vlg3L/PNPgY6lNiSppfEAzq3JXV446uuOl2EdNoo6A4NB3gHNDzvUsVjynXTKQEgRQ13&#10;ENYTJD44XRZs7c9DJUJQc9Is74MZiF7lQmtrP33r/b9vSlvGBrsBj3YJDZ4yajTLiQyHL1D70wkw&#10;gpIQOTbrNAtlVqeGKW+XN+BP1j02y2HK7aXWkbOBiKqig0dQAtUhATW/zPgTI1kAbYKWV23KqUF7&#10;U1Nu99iJl0zoeMPu6rhXXbjGaaOgKcxLOt//54AGF45VnKGFGtRYniFNeOvCOjrDxuDPS4PDG312&#10;tTDnvSgZKjQeHfTNtpc+KE8YyeFRZyGEXKdrjNiKXLZ7xP8Ujzc1JSru/PLm9dBvkz4vNKZOcHgL&#10;8DVEsPyo2qCBXJ7ogr+voAQkQxhLaln6SP52ri10q1JcZtEpfPilV/R+dGkFL1UvTjutFDQlflG3&#10;u1d1ixk7WecO8Xk5Qfu9XqzEejVIlnJwwPAtSZQj/4FIDXLTxz37L3tn+V23lzWd2NCw3Cijaaqh&#10;DgMb3QhraxQ1Yh9jDr080hJSprs/bem99x13HbrUTSAYvqeVKQBUSwMTojKEBY+gBE5eAmraBagG&#10;GMX8KHj/DO5Q0dTc/frr+z3968nfoW5d4bRT0BTvlf0em58S0vVqNVd4Wk6xbq2iM2o0BIix3Smh&#10;XvSkub6oyJCjtaG2F0p6Q8HC1z/767nJZYmldXzS60aPt86WXpGHnGrVqNN/1iwucXFZc5mx5rnL&#10;NxX/8gK9G7aKVFxoaSNbRpLORM0TBo+gBKpDAlyTLqQv3TD6pLJGp6pEY4vH7hvy7vvVcf26do3T&#10;VnvdNfi9j2I1LR53kQJUr+Jmydmtla3smFVjjjpo2de1BVn3x+NfNz7SSx9/NMetFSHQ1+CFNzrF&#10;iowZ05b+/UPTsuaTEh0/ji8gqUDpZbrpFciNp+bWZUnqTskS5vtwNh6n53hKRMz1Zc1h2Z4feq7N&#10;+e4tbphqkwsaK37uNPW9k4C64BGUQKUkIEnfZdtWL6l2ZR09PgCIKajMkU1uYBBavNHfPzTykycr&#10;del6dPJpq6D5DJ4c880T4UrsN04nlDQfqHyoKtm/+vTr0ZMKDrXuSOBEVIbbxD8fFxs++EK7GsUR&#10;t3DfB2+UNejIkJD0ML3hRT09AuTUqJzlR2bWamZx+t8L/yz4byppgrtiTKGvRptD0CA78PHjnpff&#10;tWuLwtme04vIAsctr0UyEsmN7KshrztPLziSeiABNTGpvgVcj+rfgPdg9QN4CBTw4utdYeDyW1hm&#10;pKoeTLXMIZ7WCpozf3nkH/+JcCfMJqIbpR/YL4j848YBHyHYXKO+r986NX4NGsIzMKzxmAGRMopj&#10;zqNnTV/+4N1lDbJNQsOpiOfs5YvI0pEaL0ryQTTULlXqh+Mweb1/t45PeK6ssT83/8J37W5rdy/m&#10;q8G7FTyCEqg2CUgjmOWIzDW7EMl2gr3PKezou+DB3/V2y8ZzUu4cU233q6MXOu0VNOX+yrg/Jumd&#10;phUkU1f9E+TEpJdwRky/ji69029YGo0dawraDflXEuQIs0dsLJj/8k8b3z+nrNkmhkXdoAEavES0&#10;vMaEI/30kkoaPALAdYmk8IiLyxrEjxtemJLuXnsDW/x5ZcVEMM9cYw/tjLiRz4eWkRjgGLAo+R8X&#10;q+I27f1P+/tHjGj3n2OnuyjOGA01pePTQ/S2sFVagArUgAnRpaf74w3OryYloHqg2EBIB4q/e9AB&#10;y62zisVpn7294+jq8EBjaRARtShEZ1guSbtqcsC+e1FJy7HjLzp4LWE6w+cJEVHrAw1lx5F14auO&#10;/vCknb20weCkQUQK8LBaGHnwlqevBGQCWuIaGNHRulD/DOYwoyN878SUW4cPaDYx6/Sd+z8zO2Pe&#10;qh7JI12TWt1+ts5p2cHOV16EvJknCx5BCVSXBDzIi3FTURvFO7Cx4E9EbWz6nAY/7ni1zOYSTWIT&#10;JhEnVtMKuqSRqgCMo3i9hxpFx1xblky+3/riuwVub2OhxEiiCAFebUYNgkdQAtUlAZl3JvAQypnE&#10;JEZ0PzM5Qvac1eT6IWPbTjlYXfep69c5YxQ0H8TQtucdG9r8P+chtJ0hveiggq7r67N+jQ8KmuoZ&#10;LPBCh9aUaJuMcJwBWtchUp2bLpq7YcboQBMKM5qyIo2Wx/wA7ppW1PJ+qH2ODYu4OdxoAjVa6cec&#10;Df+9JMu79WKvEiIcrhDVyKWCpnESPIISqC4JsJoB1yJYkchto8d4pF/SxHNGt5+SWl23qA/Xqel9&#10;oE7IZO6mD1r/mvrOymJzbrTOFSZz0Wo+muIgmAxhu5LJuTox6uAg6qsEyEdiV0Ac5tEf/GjkliZl&#10;zWPTwQMH7cKcLAiG8doQPka0h3nt/1mP//SW9nfHkudwBfvIT8if/b+ds/h78ogjaEjDQUFjAQkM&#10;Y+7YAt3sASGJ++kWcQ0fCTS+XcfXRL2z+ro9Dp0nur4+i+C465YE2EjFg8iNm/z0NG7ZkhTr0oiQ&#10;tlfnFoUKgZdm15DIS3pd1mPqhro1+lM/GtIgnXHH2M7X7PpqzQvjV2R89ZPD7IjzyjgfNy91A9NI&#10;dLestDvjZBOccPVLgHWbOhDEu/SulOl/Pnjv9X2ffSnQXfZu3/f5uq1ZDzmhN2NiokXbdm1EQmKc&#10;UGSsi405iJ4AotXlEgYDvHN0mdJCiWv5cxKcsW4UmxzBamT04t9RwSU7UnE5azT8GVY3ItP5eQVi&#10;w4ZdIjOjQHIbd2oTUVTW7H9c//6L3qByrv4FciZfkXsuAbvcbxGN8VcSOA3gqgdwMtQbk9slfNyE&#10;M1E5S4P7TF4b8zd+3OzHjNf/RKg73h/uJpmJxgMFzV7AUkkHj6AETk4CegATmastNtiF3hluvbbN&#10;i617pgw/XNpVd/59yDhu0pM2ryYCHjS8CZYREyF9Yj3i7wBlmc1mER4eLv/U68HeBWVMhc2DSpsK&#10;nH8WFhaKvNx8YbezhzWUtfSaETGi1+KGl40baAC+0QMp++Vnt8b27N6sVPDNhsPLmny86cH9dkOW&#10;z4A9OZkEvx2UgKqAQIhDPBBLX0mXiy1XByfJBvCh3huWPyz6ir4XdL9t+5kqrTPSg/Y/7NFdrtz3&#10;7aZXhqxI+/5Xh664qVtjU4EJZ7TZcqa+Cqdu3tJJAFhMj784tYXmBQc/exp3u6K0O7ZplWy/4oo3&#10;P1++5shlZEqS3bJAzKChgvYnqJGTsxUIfBiexl/KPchLT0QsFDPP9UWMJNLcixAirjd6VPv3Ayln&#10;fmXOjukvu41F0mgI8oKVK/DgCRWUANc4DU52HVQVNNtJ6oVBmI53ixx/9pmsnFUDJniI+Vu/aPzL&#10;vmlLHKb8ZlJBSx5hP8dSUEBBCZycBMgOpmUfWyg3F3LRTqdBTGn9dLdBzc8OmFNr2e6WXI+wRFAh&#10;UrH+86oyVF1JbKeqldVr+NM5/mAiysB0ojDvlx8ejG7VqmGpIaOFO2eM/nnvS/PsehiwSP8ES6pO&#10;bj0Ev/2PBKS5B8wPuSnYRFLyuDuMu4c1uXzUpM43HjjTZVXJN/30FNfoDpceHpJ80VjQxx2R6G4Z&#10;bgkeQQlUjwScOuTTAOk2Os3ChHCyoneKuXs+eqasq08+rzfy0GTZZESHcW6SgaAZB9HSkvarMh+G&#10;yAFSA5EKdj988Cf/LolVdGL4kHbvBVLOHOOSPTPvdWnzkAf3YAsNllNVz6oIXsUvAR+8UU2duAw7&#10;hjS9eGRQOavSCSpo3yo5r8utf09qeE9Poy1iq4cNNhBSpNfDBuGSvpHnSZxNMOgQ3FoqJwEd2bm8&#10;buHQ2YQToTwquWz34bFfb33x0kBXeu6py96xGLXHtZ4ohJWNoKiFsqaSld6zP7pTwT+J3PatYkmd&#10;KHN+HjTnwMfjsF9//fgHA41j6f6fexfoM4ZrtRaQhRlURHnwCEqgEhJgW0g2gpEZZ7mnqhEh2QiD&#10;RYmwP13sqe427Dyv1V0Dzu106xlT51yeGIMKuoSERnW4+MjZLW4ZFuKNXseNkAuL4DEqa25sUjkH&#10;E9Tlrang7/8lAQV5NZaPuAB84Zoi+79G8Yj1mfNuKUtY7drEfaH4UNeyZSNrjv2W4gm8qx/3Wsaf&#10;vm5A5AlTO0sRya12merbK/H9Lh2bBERDLvp7xj2At/lC2/Ceg/ZpcH1XWgJ+jj2pltX0oezaxhIr&#10;4CvcWmFwhG+e0PjGwUNbX5Bd6cufxl8IKuh/PdyRbS85dmnLJ/rqHCHzuZRckJALnoZLeh5qGVbw&#10;CEqg0hLgujmxduhNeESBM7v36v1zmge61m23nIUwd5YMLRNkpkZvTqKyQI5BJ6sUZOs+GKE3Xz/y&#10;sUD3X7bzp07ZrgOTSVmq0uMGCw8r/dyDXwDwSyN0+NBIRY2BbH4Bn1quKC3WtsURuuy69s91Gd/h&#10;ysyguP5XAkEFXcqK6NlklOuds1aOsbjjPlTcZrmpyb2N5wb1c/AdqqwEZEiPnmtJsJe6Wf2+57OH&#10;A11uyOBOxc2aGb7SMm8sa/NxDVluVblDVaxcuOyJjrUMZ1yHf8ZFGlcN6NcpJ9DVlu77+n6XUghv&#10;X72CamMEQ9yVk37wbMlNr/YwVaORLB/U6AHe1guzM2LBm+NXDOqWPCy4sEpZKkEFXcb789rYhdck&#10;iTY36d0WIHDpcbBNZRBAFtxyKisBHxHOCevOV2OPzeqQe9uUP/f/2jLQFW++adzDbjepNBmSZnCw&#10;8gqa11YVNNAUYDMx6unNFKO0qvWHge677cjy+HTXvskMy6uOP5EY6gYbPIISqIwE1HgRMzvAPOAf&#10;CGiDKM8kEpRmL7wxdnlA+tvK3ON0PTeooMt5so+N+fzdZsYuFyrIkzDISMam4BGUQOUk4A9vlwi/&#10;+IhHXEaPWHFg1l2BrnfupP779HrPDnq/MsVShfXn955lIw925HAXidhY7Zqnnrjgg0D3XbZn9q1u&#10;I+oN9Wj9gV1VgswkFiOooCv37INns8zQgyiMB/gdjRYRHIdONDS2u+XJkd/fH5RO2RIIKugKrJB7&#10;hk7/tmP44HEI07jcbiK8ueG6sWWCZhGoXJkfBNI2eAQlULoESqKt/WeowBmvyysO2LacU5bkevZI&#10;+RIwWJzrR3BXTs6kKCGFmGTLw9rVYZMcPLDtR2VdZWfuukuAvJCUoDotUOS+DHQV7IPKDTZ4dr2V&#10;ANny1DWmGnF+2CL/Rs+Z9Qsar9HTIrTXhQ+M/OidejvRGhx4UEFXUNg39Xt9buews4botRZ0wnJh&#10;08IXQZWoyPwivYugKCsoyjPwNKJWS3K7E2zIkLVOhLiNwqEvTvhu29vnBhLMFx/d8zRXl16DbllV&#10;KHNiIxgtqxFkDbRGOF06MXpMr68C3e/DdU9dZTXlNeU6NwBQxj2XnjM7Cylo/Rc8ghIoTQKk62T5&#10;HiM2klxHVgyQG94jDDAKFacho0PY0NF3D532bVCCFZNAUKtUTE7yrGv7P7NiYsodvQ0O1w4P+pPa&#10;lUhRrBhRx2cDZ3IQgFgJUQZP9UnAhc1Li1KqTUeWnl+WUEJCXJuEBu5slVCKMA6Y+2PpIFxis8W1&#10;dfCgjvmB7rc9ffnVXtCLBo+gBCojAa0rHMYc6uVBpoNVLVMyHpT2gSYenDiOXUMSLhhyc78XF1Xm&#10;mmf6uUEFXckVMKrNFQffmrCrXbho8IZb5xJOvRX5FdDUBT2LSkoyeDol4FXQx8fpFrn2I8O3HVmF&#10;koHSj7PP6vSS0JIrvipyg/dL1U5PGiUuvXs3/DzQVf7OXB/m0uX20gZzzVUR9Bn9HZbuqXhCAAsR&#10;7tYg9EKjUOcImzWx5b0D/9P93p1ntICqMPmggq6C0PiV58f8fEe8JvxFg9cqhAPL0hVXxSsFv3Ym&#10;S4B+KslIQL8Zt2z/DwGJS55+8oIZGo3VXYUINzZNhqfhQrPvuXDmffj+7S8GkvnKQ79OcXmLdOhg&#10;GTyCEqiUBNDCBVYg9kNNMdaZnekRT0Ol+d0oozpnZOvLj1XqYsGTpQSCr+FJLIQXhv02tYtu9KQw&#10;TXSGF3SOwSMogcpKwA3bjmXGXtB47spffXFZ3zea3KsAg63sLVQFLT1oRSQ3Cv++rAuszfjtSi97&#10;/gXB2pWWc/ALEo4oIzUGT2hm5/CxIx4e+fWrQblUXQKVf9urfq/T8pu3DJo2u2fMhGFe/bF9p+UE&#10;g5M6pRKQIWtJ4uASRbpjnTelL4sMdMMB/doFDE2XOUgCvHz2+KBBHQNeY33assZou9oV1apByrBT&#10;+tRP04uzksVjBh4ydMvghlOGXN3vqcWn6UxrbFpBBV0Nor64x4Pb3x29t3m4wThTg65DXm+0cKHJ&#10;AWtXddocUDXmyg1Y7bahciFLVC+bHwSPM1oCevRz9mgV4QRC2yvsmk1piy4MJJD/nNf/Ez2IRiSr&#10;2P/QhpYdvXHhfDfC6EbFbn384clLAl1/4d7PbnfqC5E3RMcsyVwWPIIS+F8JsJTKjTWiQ5lpCNqm&#10;WpxsoqITTiDBbKbjIkIb9/V7o9d3mtzhNtTuB4+TlUBQQZ+sBEt8/8Whay9IMXS6Uq/J9Sq6o9h4&#10;7cLpTkQ1VgzOKlFmI8tiWYYQ3ASrUfz181KyjaQaGlR0erH72PqzA01k6JBOdkWx71abZlQ8paIl&#10;mtaDEhivbW9ZQkov2j+MvTxknX+VwGj18xEER11xCWg88JJdETAodcKqtwu7Dspa5xAGt9PT3Nv3&#10;3hdGzbuo4lcLnlmeBIIKujwJVfL39w/7+JMeUaPGGDyubG6iLo0JqtlHYiK9ZrXtmuoFwVMJHme2&#10;BBAW9OtCmnA5rvSB29JWBkRz9+zZ6FM1GuNX0H46iDIUNqI2CtZd06YhswMJe8+xjSFOb3En8iar&#10;R8UNgDP7AZ5ZsyeOQYGSZn9zq8GGFqpOgLb1+/tGTRr/0LAvXj6zpHHqZxtU0KdAxlN6vbjgqnYf&#10;Nox2N/5S0WTDI8nFJuwPS/pZpfwNFE7BAIKXrDcSkG0fkfMlkMsDtjCP3hu2av8vNweawLBh7X/V&#10;yHpofoeGnv8VDozqUsurhBg+om1A7u01qQsvBJEJGmeBFQ+XZVo8eAQl8G8JaMgWJvKxnhzoUqUX&#10;Flejry9p90Lny3s9PS8oreqXQFBBV79M5RW7Nh5qe370gkuaalrfH6o1ebywOhUFTFDS4aEnzaYb&#10;QS/lFIm//lxWrgefwkUe2oV/HyzeGDDMfeXloze63FYZnfEtJnWuZYS8PYCKg2zx73vuumh/IMFs&#10;OrbkEiLJ2btampCVCKHXH2EHR3qyEtBwXXgdQm83FrTTD77hjTG/XdSn6aiCk71u8PulSyCooE/x&#10;ynhg5A8v9Iu5qrPwmDa6ufvKgyFKfGSoMnic2RJAw3ooRg3WAhtS4F8iy3O0U1kyCQ3Vb1Q3Sn94&#10;m38GNvYURS+iI81/lnXNXO/RvlyPMgctrxY0Hs/sdVn67F3Yw/RK4vqRDa7vc/egd6cHZXRqJRBU&#10;0KdWvvLq53e9bet741Z0jdc1ewG9EYB4BGAHG6wOyFr6Kxq/Rw2vGp4OSfKCGJ0aeC514RZqA0n+&#10;P9YCaun57N3CHbHywI8BlXSH1vELNKDi1JzobqU2bAl0aMF016NHo58D/f6njR/2B1rCrDY6UJmU&#10;Vdha8DjdJUD+bBp7xB7oED0hIyJ7hqsdBngQyEpUPypSNF53I32LF94etbzHOZ1v2n66y6YuzC+o&#10;oGvwKTw54tv7u0dPGKe4zIcVbK5uN6gbkR/klsicHz/cqDVsUFA1TscanE3wVtUhAT5nj2BpHhW0&#10;G+UrjKwIse7QH+cFuv7Qge3naXCubESgdtotkYv+/9/yuAvFpIm9fg10vYPHdoxSwWFsCahet4qc&#10;otUhkuA1alACaioDOxAzJr6gCX/mhZJWW4yCslMApe0xbO0Zdd6QR0f8EGwRWYPPJ6iga1DYvNUN&#10;PZ+Z+/6YDcmJ2maveVBLSEJ5t+/jQemCF5u1R5ikog4eZ64EjtsOdQ40+xtuOGeTXqdBVzVfRUB5&#10;hIAad9qI4V3Aw1j6cbRoX391d/b7TSV26zP3EZwRM9cCG+NFqR8jei4gsl06u3DrbHJPooLWgbIz&#10;WoR9fX7Lewdd0fPx5WeEUOrQJIMKupYexmPDZ93VP/7KvhqXspXei4Y5aSAjvYoT9dMOGegMHmeu&#10;BHIch7uVNfuwcOUvt5vgMv8ROGdsMnj2lHUtqzavvRfJZ3rzMnLzP60xz9xncCbMXONmCBuJNbaJ&#10;xBpwo7uaF2tAq7ELvUezr2fUhcOeGb3iooEtJ+ecCfKoa3MMKuhafCKX95i66r3x6zo21LR82oy+&#10;wIoLPXs9JJy3gXI5CNKpxUdT67d2K9bG8zZ/2ibQQBo1jvjLaGB9PV/h/58v1qBcgB8vmmTExZs2&#10;BLrOn4d+6urUWRPdCK2j27PvesG1V+sLoIYGwCSJapABtuoEY4MmRBicodYGuuT3L2h5f/cpPYN0&#10;nTX0KEq9TVBB16b0ffd+ZOTMRwbFXtbb4ozapPdY4MUQlBEE6dSBR1NrQ/CCnSmjaP/gQAMYOaLX&#10;z05Xxahi27Vp8Fug62xM+2OyA92HtDooZ4CE6EEzrx1Ecdfao6/ZG6OuGbBVfLzCoLEIXXHo8iEJ&#10;F/V+dNiv1w9scX5uzQ4meLd/SyCooOvImji/+91rXhu/uksDY4e7FU1o3j8EFHVkgMFh1KgE3ADm&#10;5Dky2wa6abt2KWtI31kRQ27EiB5LAl3ncP6ugVrYg04ZLg8ahTX6kOvAzQgCI3ofT94aZ0h5/o2J&#10;fwy8oNudW+rA0IJDgASCCrqOLYOHh37x6lkNr29v8Yb/wKGxkYJLAjZQBoFolA7NEoj71aEkxwAC&#10;Cj3+ZJmWC6U0weP0kYBWRIp99t1dA81o0ID2XoPOliNDlETcsmMVeZLpC2G3dbmICtcLvbd49zkT&#10;+xUGuk62ABjN5QFK16gChVB2o0UVgfYEQ9npI9MzdSYs63ToWL6JNpAug9C5Dcg1o3uzgtyzrkiE&#10;eaNWnNPwns5PDPvxgTNVRnV13kEFXQefzJj2l6W9OvaP83pHXDzc6DDs1oEqVCiFUNQ6bKBm4VYA&#10;IZMfFxQ4SyJgaZVRB1sHpxgcUjkS8AKsY3MVsMtKwAPqFEhufxMWer//NGTRgttTq9WIpKSwNYEu&#10;cChrF9//8ODDOL0lYHYaRYjdhPSFVzj0VmEzFgmPEXuH13Wou+GSiS+P+nPA6PZX7j69pVA/ZxdU&#10;0HX4uV3Z5/7f3xq/ulVr49BbdS5LFusT6eF4yDglG3EAdelrvqFF/jB4nEYSwGaqVbzxfx6YGxJo&#10;VvHxlh3/NM4g+vof+lhSyrrddpGcEvVXoO9vO7ymz2kkseBUyjDlvGCJc6KESja3EKbsZtqut302&#10;clvKDQOe/SkouLorgeCuXnefzYmR3Tno47evbPtmQoK28et6t9MLohPgbU3YkNHYQJ5FcE/wUdaD&#10;R1nhIZLdCYHJuLT8vR0DfSkuzoLWkyQ28ddDl2hpyi9BYbdr13hdoO8fzts2tMIDCp5YbyXgQF2z&#10;1WgFFEwjIjwp31zQcGqHhwZ//la9ndAZNPDgrl5PHnaPlKHuJ0f8dOfE5LtaRbsbfaRDyIo5Rgkj&#10;kNieIMCnnjzKCg2T5VEej0MczN3WP9AXzp4w8GuV1515aK4DUnX6lTRx2G5QfLYK6EGnFe4KeO0K&#10;DTJ4Ur2QAJAqQucIWz80+rLBr41Y+J8Rbf5ztF4MPDjIIEisvq2BMe2u3PPc+B+v7h47crTBa9rg&#10;52AOlsXUtydZ9njV+lSvyLIdCsjJfeXlwzf4a1hVA+2ffDRxCYqicY0c3iUgQKzQezz59JJacDal&#10;SGB/O0v/KdPHrO9xebcHlwYlVL8kQBqZ4FEPJXBlnycWYNgLpi2775xt+b8959EVtSYSlxR9TiQg&#10;ichl3gn/kkT4ROaSuk/lby7ZTjBISlEXHz+emOwmmefIbVrW+IDvz3d7AfTioyWam5pZ4nXxp9ue&#10;W9Z3nd78+Lo49+CY/BLwpy7+kQi7nmnA8oXG4T6+BJLLkInQK4oNoJoBfbDO5RImt3lH5+ix90zp&#10;+9QcITYHRVpPJRAMcdfTB+cf9k0DX/zxnfHr27S3jL4Ir+Y+J0OjRHazQw1LszwGifBmGY768ZfO&#10;0uMKPv66+vhlPykygSnehmWNMcSsHOR5sr/FCS5t/oOFee6isr6rUbyRdXX+wXH5309/6kpl/OJb&#10;7faGIFbCsjisD3Yf8zGB6Rk1cWmPNLP0uPuidk91VpVz8KjPEgju0PX56ZUY+y0D3/j67bHrmzcJ&#10;6Xmj3qVLV9ysZ8UJ8JyhuIUT/3BrUVoBYgIZFv1HU58mEjjdpsGcMjm9XM1+2zWzRaDZhVr0mVrZ&#10;G/p/vS2CzMIjjGmBvrd8768NhKIhiCF41EUJEFMggZ++Xt9SCasVHE4RhmoONCYFC5iX/P0cv8ew&#10;t7Ox/+XvjdnQ8N5Bn77aq+nYkkTtdXGGwTFVQAJBBV0BIdWnUx4Y9N/3po1dm9TM2PVhj1fJsWML&#10;duIpazUG1D3idZdP3B/WDj7+uvps/e1GuQkfyTvQO9A4O3Ross7jwV4MAht1M1c3dKr2mJiw1EDf&#10;y8jf39wZbMhSVx+/b1z/Bn4yMuYQGl0eatyLYb85QTpi3Nvc1O+Gt8evbnHTwLc+r+MTCg6vkhII&#10;7tCVFFh9OX3q0M+emT5mQ3QrS5+rdO6wtXpniDAhNKYB+5j0tmSOur7M5gwcp48T2604RLE7u3Ug&#10;CbRq0WCrDoQkjHL/g+RneNsrYmJDDwX6XpYtrQtTIcGjjkpAIvKJ0PcZXtKj1gvwEwkTONjNDvOf&#10;PcMnj3tr7IYWdw2ZNr2OziI4rJOUQFBBn6QA6/rXp/ab9vH0Mct69Y45q2+YiPlZ5wKNo8+HVpu1&#10;B4+6KAGCxCSgD2kJm7cgMdAYI6PMGV540F6334NWz+SzHTa0++xA3ztasLenK+hB18VHr45J1rej&#10;GcoJ8hngeb16a7im4Q99wi/r/8bYjf2u7vPc3Lo7geDIqkMCQRR3dUixHlzjsl4PrMIwz/5u4xud&#10;1qT/8ki+9/hkDfh5Sf/nD3lLJ0zmvRTkqtWSnX+U+D/KPEiKUgMPnExieBYaMMTlO7MCAsU6tm++&#10;jN4zaT093NR9uWgAxETDhtF/BxppoSs7WaNHl4zgUUMSUJHWfN9UsKb6boEFXf6Mv1PIue8i1A/8&#10;++hmRuNMYkncRmuUrsGnXRPGvnRel1v2CbGohsYcvE1tSyCooGv7CdTw/Sd3uZ01F+f/vOX9lpsz&#10;Ftyc5tl7hUbrjgRLry9CirINhFf95FQnnGxuKKppX8MjPkNvB89JYWkcSqcKRXZSICn06tXS1rb9&#10;XehGBYOKHhfQvayN96K/s9GAPpIBDrumoIHGBRZRbZlA7zNU+NU8bR+IT5Y74kP0tZNMcUwxePC+&#10;sXQKqtqDEilFgcJ2A9iJ/vBaryEjVpc0u1v86NfP6XLXDiF+reaBBS9X1yUQVNB1/QmdovGd1fE6&#10;kuPfwc+by+68YE/B6puduoJBLsWOjcOGrjfMd+lkf2BZZ4n8l1pDDQ5wJsKCxymXgN8kKnbmxZZ1&#10;M4/b5dBojAb6YT5IL/5024cO6RyQpMTlsTdSdOYTcMFTPpkz+gZqBzpZIoWKCg/6vXugmNlRKtRl&#10;gz2M3wKVTSZ1dK7L1+vNvw2MPO+FK3rcv1qtYZ5/RkvvTJ58MAd9Jj9939xvG/jat2+OWzl4aNxV&#10;nWJF8w8MLksuA3IelmWhOYeXDTpO/BlUzjWxZPxVcLJBinBEbz26LCLQfbWKNleGtuFt+1HcZot2&#10;T6DzN6Utj9FoPWYqjeBx6iXAiAbpNvlMPbIDHaNVIBDCx6NDkAPvls5l2tNY1+neUQnXtXp7xNJz&#10;VeUcPM50CQQ96DN9BZSY/wVdZaP2a/l5den1F+8v3ni32+vs5mJTd9RRs7G7Fv2pNeg1HDxOrQTo&#10;PatKGt6XThuSaz3OPHReaXfV6USOza2J/6du1iUio4wBEdxFzvw4LxWEYhYeum3B45RKQEafiMrX&#10;2uE924UefZg9LjsUtA7/Uja2sPR47r6Bn8wUYi3GMeOUjiV48folgaCCrl/Pq8ZGe9eg6V/iZl9+&#10;99e0ltuPrbzsmGvv5W6dLQXh1Bobw5l+I1VJwzBCbtLlsQbs22w267KK7CT3pOHEXDR4poxKfiD5&#10;ZRamNuU5HhdJa850KZ/6+fM5EshH+JdBWNC4wvB3vL75l21j+n06qdutB4TYfuoHEbxDvZRAUEHX&#10;y8dWc4Oe3O0m5qof5efTNY8N2567/Oo8cWwc/h1Zc6M48+7kx8xLpC/C10XOwoB5aK0C4MCJjlYq&#10;Kj8pKQYbf+lHRn5qO4S4oaODZXY1sbJUti9PRqgubl6HyKHvT+n2+Eoh1uDWX9XE7YP3qMcSCCro&#10;evzwanroV/R64nfckx/x0aqHh+3N23j+cW/qJKfelqgBEbDJFgZsEpCodBcQO6VPR1iZbOABEAwP&#10;CWQq4bapKHFfqZf8hz8v+v8bBdT0fGvzfl4wiOnQEEGLBigenUscyt/NvtC/lDamFs0tm7JybEOR&#10;jiDlI9ji9KJt60YbA43/mPVwO6ENB1KYZBi1Ocu6e28nShBZakgeey1K3eSHCGwsYwdAkgRPEpWt&#10;eFRktuR80RQg4oFVjzSQCyfiz0NajXlt5/Ben97U642f1dn+UXcnHRxZnZNAUEHXuUdSPwZ0VZ+n&#10;/cr6xs9WPzpkd9baS45rDlyIWF6Y5AmWelhV0ZL23+etnUAlkswMPyc/eOnHma45SjRJgIDsLmtA&#10;kFjv3p0Xrlqz6g5V2arGjtGgh1dd+uHxOkNdSFWw51XwKF0COlQxcIVS8cql7KtV1oKJT3Gz+Qyb&#10;0pDfHmzpTBfgYyAYzKVPj/amfNMlYeQH53e5bat69T+DYg5KoEoSCCroKokt+KWSEri895NL8O8l&#10;aw79fNuO9DX9DhfsGn3UfnAcvJC2Lq1bq0UOVXNCEas11io1JXc+P0qJVIZSlft/4VM2Z7Ks/c0S&#10;PKhztlkCSSIyKvSIhppEenFq2FrRyVYppR4Od3EEAxpalvoE2cRKlRG9Y9W0VHP6aicpv+fM+nRQ&#10;wdCr1ig2/HR3uCFyTbvQfp9e0/OpZWpplM9hPpOXb3DuJy2BoII+aREGL+CXQK/ks6z4+2++z30r&#10;9/8cs+HIogm7CzacZ1MKemOTi4fPQUoGnKKGV7UusGX56qtVekv/cabnR0tGEFBq5bWbAq00vU7r&#10;IJBMNW7UNMEJA6iUL4HdO4J9o9V0Q/AoTQIuGpSSYIQiVW0dlLNJ+QJcdyhKl7SoZVifL7snjVjW&#10;NXkoGWJ8yz4oz6AEqk8CQQVdfbIMXulfEujX9Kws/OhT30fM3Ph2lwMFW/unWw/0L/Bm9UXZVhMt&#10;wuAe5KuZq1a9v3+oR4MJUgpUlYvDbQ2ooBVFC3IqwoR9OXycHxMTmR5oQXo8dpOGb36wW0rAd5Zd&#10;37wgEvG6NDbFY9keY2q4LNHSdEViaLNN53e6BRSqRF7TFn0m+N4HJXDKJBBU0KdMtMEL/1sC53e5&#10;ZSN+xs87/N38nV+3WnNs3jmZxQcHu7zFXbxeZ5LaJADeIPJ5Z/QhAwj0cNVIgtNjNQaSB7xhQPQY&#10;hpVahd/xpCQnBuTh5rleeIV+OtczWs6lT/5ouDd2WWNTux/bNe6/bESbiwP21Q7KLiiBUymBoII+&#10;ldINXrtMCYxu8x8qkRf4+XPvvLA9ORt7HircOiTHntrX5s3thFBtPMFmsm0HmkHw4wHntM6nvOh9&#10;y+ijL19IhO2JEK/8lkqx6KGXjvDvibR3iVF5wPAkVaEPBCQ9eX4TRoLaKMRPn6l+W8Wg+3/uR6T7&#10;/wwAeDsB3vr/4lCbkvz/g/dgi2fyNrvwffBPBcwpN2wQf0inUbw2kIMxTQDMfOGg/m1zAgnfq/V6&#10;3OwrrMisqnqabJLyz3zYbEOdpx8b4J89/wzAbnJiLiWQ+pJ7WnXW1eupyH6/4aGyn5VE9/vl7JI1&#10;4L7BqefwGviqjghpFXooDTl/ZQCmI68kKVJVZJfkt/b4QA9ytvLyWA3S9pElbAVGjWVPiCZmS7Sh&#10;0fqGIS1XpUS22zGg+cQCIRbjJGlLBo+gBGpFAkEFXStiD9703xLo23wMNkRZwiXLuHgs3ze7cVre&#10;nvapRbt6pRbt7m1157fGxpuM0Dh4EwGc8gCJjB1XA8STzKmWaJ/pU6H4OT1xAtOwmfs3fKmMfQd4&#10;x2WXIXykivIrarA/eaTS4lFC4dD7lNehtvArL1UDBc77+lm1//9zJw2kevhz7uqfaucjjgf3gELS&#10;aHUBu1r079c+r02bqZmgY01QGZ3tATm4eW3Fa8lGIwZ5T5YIqfPjXDhfn6KWBopfQZb4OeUTIHUt&#10;vXh5/K/cOAeV051yVo0m9YNvaKw+c8dXhue/OBS3ho0kqG5995PUpFT4kpDFJzV/O0ac45bRA05H&#10;/dP///LZ4llB1hmKW783VBe7LcGS8ldSSLNNLWK6b+reaHjApiInbhT8S1ACtSCBoIKuBaEHb1kx&#10;CQxoNvEwzuRnnv8b83Z+1D61eHeH40VprYrc2SmFzuw2xd6cVl7FE6X3eHRy20eClYrZpaF3TI+S&#10;/rPailEjtZ50u1VVcsLZUlG7qiLhz8mfXFIx+xUCPUKfIvCBh9Q8cRlzkh5+6YfiZmqZ36di9Y9N&#10;9fSIw5YjRWmPUaMjAC/gYbaYDtgcBQlUuAadM7usc0O1UelF7hxZ2+vV8rL/nicVJ6/gy2nLi/lM&#10;njLmKWdZUuH7rutvm0m/l89DQ1S/T8m6JPDKd31f1yeplH1tT9Vf+Y0XljepHjkl45VdoJgS4QcG&#10;Gx4mn5/WqysyifA9Rk3Y7jB99IFQEXo0ztRgR2JIqy0j212ZWpZsgr8LSqAuSSCooOvS0wiOpVwJ&#10;jGlz1TacxM//HGsPzW+UWXg4udCRE59edKBtpjW1XZ4nq6XDY2+CXTxeOsZSf/j78EJJ0Al2heNP&#10;eo/UA/SCfahyBYoLG79ER58Ar/l8TXh2KnWjqij8h+qD//9DvbH6cwnmkjqHxgICyQo8VeaDpdHA&#10;e6mK2osQNCibESjQ4xyHsGkKQssSTmSk/kj+kUhJEOPxqsH+QIdHZ0e7wwLfaP85lWOS0QYGytmP&#10;2q+4OY4Txogabyh1nn7l/C/wmexTDdNJlsLj4/OVpeJ1acJV2eD6Cp8NIvkUkVvLJhIAR8smIKrh&#10;5DcA1L+jGlljOmLQhO4O0UbuizDG7Y+zNNwdbU46lBTadH+PxqMyy5JB8HdBCdQHCQQVdH14SsEx&#10;liuBnsmj6Rn5vaNZ/MLmo0tD0nJ2dy52FUcXu4pi8u3ZSXnOzCaFrpyGxe78BKfHHukR+QlQTGFa&#10;nRbMlxI+JT/04CSRB8PnMmyset9atAtUwNbFXDjD6//Ucatnlaq4VN9c/ZU0BFRrQQHjlIfwLvZy&#10;lvcs4aVqSHpBbxPtCV1au9ekZt4DHaHh3nzlkAXjA4ObuyggoIzfNxvNuR6bFTrXjRlEYIowFMAq&#10;JqMLPg3KnsQaetjSeKBhoQ7ed0apw6Cn7PfGVadXDZ0z3+0GMxrDzAr+c1FT83/406PLUs0A/NtF&#10;fIHCXtb8Je7t1uaDx6vYIEw5FiUy3aS1ZIXqI9OjjUn7IwyJ+yPNDXYNa31BkMi63LcjeEJ9lUBQ&#10;QdfXJxccd7kS6JQ0iHlb8B4HPrZl/JFQaMtNzsxLa213F0U6PbZQl9cWIjRGl93lsLi8DpPTU8yf&#10;mZ1uq8XmtobnidwUmze/Kbw9ONxqblVVbAF0aAmtRu+UHw88RSooxaorCNPFHLToI9LNuvDjOq2h&#10;WIN2ClqvSxtmjkoN0cdsdWnsJrMScbREpP//TahhI1NaeKhmusetKNHRjTK37wo85/4JF77atKjb&#10;SlgGBqvbGuNw28LdHpcRGlnn9jhM6BVtKfIURBc4shsVOLJawC2P9KHDVU1aItf/P3c5Ed5WIwZq&#10;NELrgYd7zKwNPWrShmYbFHOhUWsq0muNVkWjt1vdx6ONutD8ECUsy6iE5uqFocioWLKTIluv7pE8&#10;am+5Dzl4QlACp7EEysqcncbTDk4tKIGqSeBg/mb9gcLtfbanr7kgI//g0DxHRhMwc4VQI7nR17e0&#10;Q+ZgS4R9qaAthrDM6JCkZR0jBn3cOLr1qk7xw1kzXmeO3blrzQDmdd93bMvgo/n7BhU6c9rbXAVR&#10;Dq/VEgh5rvgi6ww/G5WQgjBT9J4oY+KG5LC2vzWL7ri0c+IwGBnBIyiBoAQqKoH/A0WlpwxwbT2f&#10;AAAAAElFTkSuQmCC"/>
  <p:tag name="ISPRING_WEBLINKS_TARGET" val="_blank"/>
  <p:tag name="ISPRING_WEBLINKS_TARGETMJT" val="_self"/>
  <p:tag name="ISPRING_CURRENT_PLAYER_ID" val="universal"/>
  <p:tag name="ISPRING_PRESENTER_PHOTO_0" val="png|iVBORw0KGgoAAAANSUhEUgAAAJQAAAFACAYAAABa5FVZAAAAAXNSR0IArs4c6QAAAARnQU1BAACx&#10;jwv8YQUAAAAJcEhZcwAADsMAAA7DAcdvqGQAAP+lSURBVHhe7P2Hd1tXlu2N+g94743vu327+3ZX&#10;dZWzJdnKOWeJyoFizpkEAZIASAKMIMEAAsw555wlipKonJNt2XLOOWfZlhXtmm+uDdKhyn07lKuq&#10;q0oeXuOAGQJ+Z8659tl7n7uCNDFIijfjsSfOYmR0EBlJifjgrYt49bnjOH5gGE+f3Y0bH1/Ap68d&#10;xYWTgxg70Ifz+3px86PL+OzNi3jm6eMY6O+ELtoIfXwKBof3YffQHtisuUg1pSM10YTOlnq89PzT&#10;uHXrJr79Drj97Z36W627AsM0SDWn4dJT59HZ24rMVDM+ffcSnr10EEf39eHdty/gu9sv4MrbJ/Hi&#10;uT04ua8Tj4524Orb5/HZ6xfwzFPH0dvThlhdPAwJyegb2ovjJ47h0IFRtNTXYfdgH95+8zXCdIN/&#10;8He49TNP4k797dRdgUERyLBY8eTTF1HTUAF7jgWfvXcZj53Zi9OH+vH1lWf5jS/ixueP4drHT+Cj&#10;Ny/go9dO49aXl/Heiyfx5JPH0NXRAp3OACOBGhrZj7fefR1ff/URPnjvDXz55ef43e/4x6hMN/kH&#10;7wD1t113hQZEIDvbhkuPn0FlWSHqKovx/muP4tThAVw6txff3XgBN24/j+vXniUQbxGM9/Dd797A&#10;zRvP4c2njuCxi4fRVF8LrVaPlFQr9h84go8+eQ+/wzV8h29ZP/yxW1QoUakfP4E79bdVdwX4hKO0&#10;sBhPPHoahbYcdDVW46WnTuDYWD+ePjeKG188iuu3n8P1Wy8TrDdx49bbuP4dH3/9JF57fIxKdhB1&#10;1ZXQxOiRYbXh6LET+OyLj5iVbhLA37e4O0D9rddd3l5hqK2qwPnzx5CVaUFPUw0unhzBiSO78cTx&#10;QXzzHu3t5gu4/u2ruHn7Fdy+/SpuXHsaNz48jxcv7MfFU2OoKClBpE6PnDwHTp0+ha++Fpv7TsF0&#10;x+L+vuoub98wNDXV4QTBSEtLQUNFKe1uCCeP7VFAXXvnLG7feEkBdevW87h59Ul88/E53HrrPJ47&#10;M8rObz+K7A5ERseioKgE58+dx7Vr39AWf/4P3qm/7brLNyAcHQzVh46MwGw2oSTPjjPH9+LEsd24&#10;dGwQX756FLevv0ibew03rz+Nqx+fxa2vLuHaB4/hqVPDOHNsCI7cbGii46hU1bj8+FO4xQQuIfzn&#10;/uCd+tuuu0JCYzDU38k2fxCGWD1K8x04c2o/Dh8ZwumxLnx4eRTffv0MboBWd+MZXGOm+t3Xl/Hp&#10;qyfwxIlBnD44iJysTCpUHKrL6/D8My/cUae/47orIsqAvcM92M8y6uJRUVSAc6f34+BoD567dIiW&#10;dw7X3mWO+uYppVDXv3wcNz86jw8u78elEwM4sa8P2ZlWaGPjUVfXghdeeoUd3s//sTv1t193RUXr&#10;cWDvIIZ7O2GKMaGlphInDw3iJJXn+jfv4ttrL+Hq26dwnVDd/IIwsa6+cwafv3EeF4/14+hoL3Ks&#10;2TAak9DW3oWXX3v9DlB/x3VXYnwSDu/bja7WRljMyTg2OoAXnjqOd959FrdxhWH8Awbxl/DNOyep&#10;Vidx/cNzuP3Fs/jgjcdx+vAAxkZ6YLVmIcmUjv7eQbz5ztt3gPo7rrsyzEk4MbYHjdUVyGMW+uCd&#10;55iBPsXN332B67c/U3XjO3789Qu4+vohfEugvnj/STzx2DE8fu4ADuzphCUtAynJWdgzvBcffvjR&#10;HaD+juuutsYanDq4B7VlJSgtyMPXX9Pm8CU7tS9wkzDdvP05rn37JW7f/gg3P3kCbz93HE8Sphdf&#10;fgIvPP8odg90wJJuRVqqDaO7D+CLz67cAervuO56843ncOLgEErtuagtL8D1ax+w5b9CkASoz3Hz&#10;1he48e03+PbbK3jj1Ufx9DPn8cqbT+PlN57A6bMHUVtXRcvLRVZGHk4cPYMb12/jWxL1c3/sTv3t&#10;111ffP4Wg3UPinKsaG+pwre0t1tUpJu3WLev8Jvk+BVee/1pvPbGZbz36Wt46rlzGCOE9Q2VKCh0&#10;IJsZqrOlAx+89/FPrt3dqb+/uuuj91/AoT3dyM+wYKiviTiIMn2JG7e+otJcxbUbnxGmZwjTU/jg&#10;45fxxNOnsHukF9XVlbDl5cGWm4OBnh58/MFH/Nmf/yN36u+n7nrjlUsY7W+HPT0dB0a7iYTkp68Y&#10;zL/BF1fexfMvPYoPqUpvvvsczj56GN19zSgrL4bDbkdhvgMHD4zhyhdX7sB0p1Td9dyTp7GntwW5&#10;6Wk4eXwvsfiaMF3F+++/jKefPo0333sab7z3LI6c2IuW9jqUlhYhLzcX1RXluHThPG7euPk9TLfo&#10;d1K//0fu1N9P3XXx5H4C1YpsSxouPX6SaHyJl166hGeeu4C3P3gBz7x4AfvG+tHYVI2Sonw4cm1o&#10;aWzEq6+8hN/97nfOyXP8Rd/edtbv/4E79fdVd5040I+RnnbkpqXjycdP4YWXLuLJZ87g/c9ew6Vn&#10;z2CI+aqmphwF+TbYs7Kwe2AQH33kzEs/mR8uMN0B6u++7jq4uwPdzXVoqKrA2bNHcPn5c3jh9Us4&#10;+9gR9PS1orqygsE7l0Dl49TRE/jm6jcKpp/7ZXfqTt21b7gDfT0tOHvhJJ6m1V165iwOHh1GG/NS&#10;RVkp7Nl5qC6vxpNPPsMfkCFL5qTbd2Zd3qmfr7uG+9pw4uQYnnv9GVy8dArDI/2ob6hGeXEBHNk5&#10;6G7twFtvvKVGv+9MS7lT/1HdtWdPLy4/+yguXj6LoWEZX6pCYX4BinLzcHB0P7784kulSs68dEeZ&#10;7tT/ve66cPE0Tp05gi4G86rKStjz7KgoLcOli4/h5q3bd67L3an/Ut01NrYXLc0NKC0pht2Wh6bG&#10;Zrz22utKldi0jS99+sMfvFN36ufqrtaWZtRWVqPYXoi9Q8Pfj3p/+zPffKfu1H9Ud738ygt4+aUX&#10;8dwzz+H6tR9Gve+MK92p/07dJbMDnIMBd7q4O/XH113M3T/7hTt1p/47dQeoO/WL1l13xpbu1C9Z&#10;BOrnv3Cn7tR/p+4Adad+0boD1J36ResOUL9gqQmGqsn5+82ld4D6RUo2VmN956yf/56/j7oD1C9U&#10;anM1GRj+Ox8cvgPUf7qoPr83sVCm9PDT43thfYvr167ixvVvcOP2TX783U++9++l7gD1k/o9u2Ie&#10;kovk3xGY69eu4+bN2z+C6FvcuHEV1659xe+9xc/fwPXrX+Kba5/j2o0vqFjX+XlCJZuv8XiLv0jq&#10;h7/zt2mNd4D6gxrPQ+OPvyVNX3/9BeG5glu3vubxK3z+ydv48J0X8eZLj+GDN5/B1S/fx1efv42v&#10;v3iH9TaufPYGvuLnrl3nz936iiV7tIst3sJNUnoHqL+noipN5CFRps8//YAAvYZvvn4bn3z4Ap57&#10;8iRevHwKLzxxEpfPH8aTZw7i8umDePTICM4fHORxGE+dG8PLT53CW689jo8/egk3bspmI9/iJsG6&#10;efsWH98B6m+3JP+M25gU/1f17e++xZVP38bbVKE3n7+Ipy8cxpmxQZwaHcCFw6M4vncA+7pb0V1d&#10;jtaiAjQX2tFSZEd7aQG6K0twbKgTF4/uwbOPHsXbr1zGu289i+tUOfkbdxTqr77+8A2UbCSLVFUm&#10;kkB9/St8+slb+Pi9V/D6C0/i6YtHcWZ/L04MteFgTwsGG6owUF+DPa1N6OOxLt+Gssx0lKanoNSS&#10;ivKMNJRnpvFxGiosFtTn5aCjtAgHCN2lE/vx3OPH8O7bz1OtviFUE4FdntPPh/e/1ov2f0dAOa1M&#10;2npRoO++vY0rn7+P11+8hJcvn8NjJ/fhxGg3jgy0EoJm7G2rxRAhGm6sQV9dBfpqK9FfW42OshJU&#10;52aj0paN6rxc1NhyUGa1oJggFROswpQkFCUnoSDZjOL0VDQV52M/f9+JkT48fmoMr1Otrt34knbK&#10;5/Q3aH1/N5YnSiT/fXv7Oj5692U8+9hJnBsbxpG+NuzrbMBoVzP297RjrLsd+9qb0d9Qix4C1NtQ&#10;jc7qMnRW0dpKitFgt6OpsBA1DjsK09ORY0qExahHuj4OqXGxsCYYkWWIQ3aCAQUEqoQqVp2Tgc7K&#10;Ahwe7MS5Y3vx3tvP4drVz5Qy/txz/Wuuvwug5L/bt2/gvTdfpBKN4fBAGw70EKDOVsLUzscd2Nfb&#10;ieG2Zgw3NxCmGnTX1GCwqZEwlaOlpBBNRUVoJEh1BQXIoQIlRGuQoImCOToaqboYpMbEqkqLi0Ma&#10;gUrTxyIr3oicxETYkxJph8loLXPgILPVpTNjeI+ZSjpANZxApVJ7u/+MNf+11d8QUONvhtjIeKcm&#10;1vY7fIdPPnoLjx0f45vZgRHmob1dHdjb3YH9/V3YJzB1tWOwud6Zj8TWykvRU12FNmagekce6vPz&#10;UUuQCq2ZSNRGwxyjQ7rRiIyEBGQmUKEMRqqTHmmxcUjW6ZAUq+PHcUhnZer1yDJSrVJMtMpM5q9K&#10;nNo3gKcfPYYP3n2Fz/kGc9WNcaB+/G/58b/tr6f+5hRK5aRxe/vqi0/xzONncIBWc6CvE4eH+zHa&#10;28Hqwt6ebgx1tGKkq422xrxEZRporKM1laO9pAh1BKksOxPlOdmoos3ZUlMJUDxyU1NQmJnJj1Oc&#10;MBnjFTyiViaNBuaoKCRSvUwET9Qqg0BlGPSwxhtQZElBrSMHo51NOHd4D1578UnnYOg37P7oyTf5&#10;5G/emlCq8X/PX1k4/5sDyqlKv8PLz14mQF041NeBsb4eHNozhEPDQ9hPmIYJ0lB7K3Z3tqGrrhJt&#10;FVSk2io009oqCFFlThbKGbxLcnOQn2mBnVmokoBV5dtRbrfBbkmHhXClUaWSdLG0PR2MkVGsSBjC&#10;IxDHMvCxmVBZCFQK7S8lTse8ZURRRjI6qkpwiNb36vOXcPWrjwn+R7j2zZe4eu3r8YHP3/93TVz2&#10;majf//r/nPqbAWoidH9z9QounjiEodYGHOzvwQgz0ijV6dDwIIZpdYOdLeihvfUyHzUUF6JBxo/E&#10;2grssJsS2J0loTI3l11cLvJlCICdXGdVJRqoWhWEKt+agVRaWKIuGgaqkjFKQ3iioA0LhyY0FFFB&#10;IYgKDoUuPByJUZG0wRjapAZJrCxjHPJpfU2l+Rhub8CLly/gndefwwdvv8iO8z18ffVz3PruW/Vv&#10;uS0zF5ivbvIf9/v/1v+pJWr6VwrU+Jk6npWEJbmd2ivPP0kra2WorsZIRwsGWglPYwN6aGkdNZXo&#10;a2lEL6utulIBU8I2v86ey/Y/B/ZkExxJZpRlWVFitSKfllbFzw+3NqOJ3V1hZgasSSYkECR9RDhV&#10;KAyakEBEhQQToBBEBAcjNMAfof4sP39EBAQgLiwMsfyannCZCZ+E9OwEPf92BlrKCnD60F68+doz&#10;+OyTt/Hpx2/iqysf8IT4DNeufYHrN77Ep4Ts6rUv+W+Ua4FOK/xBqX7udfnL118hUM4XVGUllvx3&#10;9esraq/1rppidLEra6soQ0tFCToJUktlBRpLi9HEoN1UWsIMY0cZgSmkjZVZ2dLbsglPEhwpZhRn&#10;ZKgqz8pCrT2PdliN+rIipDP/6CMJUVQ4tOGhiAgMRIivD4J8vBHs74sgbx+EsCIIUpifH0J9fBDm&#10;44uY0DCEevHzPv7Q87FZE62UKsMQg/JsC47t7cfH77/Cju95vPrSJbz56mV2os/hCuH6lI3EZ5+8&#10;i1u3vsHNb28rtZr4t98B6hcugenmuMV99MHbtLRmdJTY0cY3vzrfpgYd62hh1cw81ZJ9WKWSiQiL&#10;3WRCPpWoKCMVpVkZVCR+juqUn5oMR3Iy1cqGTiqYqFJRFrs6dmzRtDINlSg8KBBhrCB/P/j5esPP&#10;yxN+nh7wc3eH946d8HfdhUAPTwSwBLAwlv8ud/i5eiDEzQvh3r6I5M8a+PtSoqPQXVuKMweG2PX1&#10;4cmzh9hAnMRbLz+Jj955EZ99+g6uXf+KinSDSnyL/+6/ji7wrxKoibz00btvYKilGm0lDtTYslDM&#10;AF1CCEqzeLSy2I3V2GwoTk+HLSVZjQnlMkznEaAi2p2MZBex8tOS1UBkZU4O2qluNQ4bcgmdiflH&#10;Q9sK8Q2g8gQgMjAIIVSgQKqSAOVPoPw9PODr4Q5fdw947XSFN6Hyd+PnWYG7CBdBCvL0RpCbB4II&#10;XrCXBzT8HfGhIchlpqq0pqGvtgz7u9n5HdyNp88dxTuvXMZXX3+I27/7Wl3/u3HjawWWsj3JV3eA&#10;+iXKeYbyf/XfGy8+jYHmKjQ4slHOrqsgLUWNTIvSFDPvFDM8S7iuoH1lGdm2M0jnJCQgO56tvzle&#10;tfCF/N6ClCR+nrkmx8pwXkxLdCAjwaiyUmRIEMJobzrmpZjICCqVZKUgBNHu/L28EODpBR83N/h4&#10;uCHQmwB5e1G1POBP1Qrm1wPdPREqqhQQiAhfXwTz8yGEUB4nEFSrTotS2m2DPQsdZfkYqC/HaEc9&#10;jg534/KFY3jr1adw5ZM3cf3qJ7h+7XPCddU5W+H71+R/Hlh/RUDJgIBcg7uFpy6cRHdNIerzs9QF&#10;2gLmn8L0FGew5mNHGtXHmsnPpcESFweLwTkeZDUYkKmPoyoROksy4TPDxla+KjuDdlmMgow0NaZk&#10;itEhPobhW7oz/kwCbU/HIB7s60eQvOFFG/MhLL4eXvCm8njz42DCFeLjxVBOqwv0ZSj3g4b2GB0U&#10;rLJVCH8uiDCFELoo2l5GbCxshLyQcDc5stBdUYRBAtVVUYiuyiL01ZVjbKCDHesBvPrC47jy2VtU&#10;qs9UWL9x8ya+FZj+B85f/6sBSv67/s3XOH1gNzpLbGjOZyYiRBKuizNSYDMnKKByeMyl6jjYpVkI&#10;T4bRiHTCJGClaXUopPWVUp2KCJODb2ZJWhIambtKaJcmqpKZ8GQmJiCFEMaxMwtiwA5nxxYaEAQv&#10;ZiEv2pg3YfKmpXkSJG93sTRfFcKj2OVpggMQze5PS3UzRlDVqHBhDO8hVKzIQH/EhgYzlMeqi8iV&#10;PBka8rLRWV6AvupS9FQWMws60C7TYIrt6CjNx1BzNc4d2YtnnziFD957Ad988wHV6gpu3bxOC5Sp&#10;xj//ev2l6q8CKPnvi88+xFhvG5rsVjTl56hpIoW0ucL0JMJkRI4pHtZ4Pe1KjxyqlIxOp8XFwExb&#10;SZGjJgJZ7K5qbVZUMLcUSWdHoMoy5XcQyCQT7FQ2O1VNVCqCEATQorx37WKG8kUAgfDe5UZVojIx&#10;C4nVyTHQ25tdnbdSHQ2BEZCigwKgC6ZVil1SpTRUrER2iJn8+7mJehSlmVBDVWxl49BVSkWiKrUX&#10;O/ixDS35uWhlybGRubCZlj5YX4ETI/147PRBvPv2swzpX+Hmza/x5ZcfsQv8sQX+5et/KFC/G5d0&#10;J0zvvfUq+pvYeTkIU0GOyj95BEByk40giTplsLVP45mfkWhQUCXLeBFzShLtK5n2laqNpKJRFbLS&#10;GMZNyDPpUWJJ4u9KZpC3qvGn8twcNUQQRbsKpjVJAA/yYwCnVQUSGj9Pd4Zwd9XFSRgP5OclZIcz&#10;oBsiQpFAaOPCQpmZ/Pg7fKGnGpmiIqiQ0WwI4thhGuEwGVCcZkYVu8tqVh0Br5fKzUQ9IatjQ1GX&#10;w2YiO51fT0UNqzYnHZ20wUNigcf24c1XnsLNG1/gyyvv4asrHzKw/zC6/pe++cD/OKAmFkvKFFz5&#10;7+3XXkAX2+smnqktRWz/2b3lEqK8ZHZsPNpFjRiik2lVFh7TqEzJsVplLTIAKdfUktiiy5tYnpGK&#10;gqQEKpOe6pbITjAFFbScijwbO71UWl08jAQglIAEMg8FCEQCk4Rwhu4AL8LEj/0IlMAV6OOpVMmk&#10;jUI21S41RosEhnf52wJXSpwWmcZYNgQxyIlnZiLo0tkVppgId7I6FqWaUJySgNJ0MyoyklHBk6WM&#10;NlzKz1fx+VVlJqGWJ0FdXgaDuwMHOptw4fg+vPX6s7j69QcE6l1c/eZz3Pz2Bk/A75wn4s+8rn+u&#10;+h8JlAwLCE8vPfMYuqoKVBfUWVbAji1DdWl5JjPbfKOCSt5II988ASeFQdes1cIgXVlIMAy0mdiw&#10;EHXJo4xqVEqFkjewhJZTyDewONuCcns2bS4FybTFaHZwfm7u8HTdSWVix+bNVp8KFShHwhPuL9bn&#10;TpjcEObnjbiIEFgISgEhsCUlMvjHMKtpCRCV0kBl1EUiJSYKllgNcvi5HFqeQGVLYGOgYDIr1SxI&#10;iYcjiQGdx3wqWB6/x85yUEWLk+NRw2ahJseC6uw0lbcOswt8+vETePONpwnVR1QrGa+67gzpdxTq&#10;pyXNnNxD5hXC1F1VhAbmiHaG0xp2QkqZTIl8Q6hMSUkEyoxETaS6up/MAJ4UFwudXE9jdjFQKfQR&#10;YcwuEbDTEiuYlcolL1GZClITUMQgX56Xg5IcK1UtRgHjvmM7dm3bQUXyRVCAF1XJQylSEI+iWiG0&#10;t0DPXQj386TqRdB2jVS2RKpk4rgFJ7ExoK0RDBthSOP3pOui2NHR8ghUAU+APOa8XFqz5Ldi6TYz&#10;CHmaXEOM5+e1VDCdAs9KlbXQprOYAR38mXz+3hKLCZXWVPSwIzw42IanL53A++++jK+++JCd31Xn&#10;ONXPvKZ/zvqLAzVxCUUpE2H67nff4dlL59BfW0Kby2FYLUatXGujssiQQDZb7Xx2c3ns1uLHr+hb&#10;49nJ0eqMBEsCtD4qSl241TPXZFI1yiypPLstKOObV8g3TzJUeU4GKh02ZJoT4e/uBretW+BLdYpg&#10;my925+O+Ez6ermp8KYTBO0iyEj8fTZVKpiJKHpI3uFhgoGWViF1RQaptFnWtLp+fy2VusjGES9kJ&#10;WD7znVQBYSqk9RYSsFJmuGJRzKR4ZBG8TCqagJgaFYbk8FBWGMxhwQrMPLPkLxNKad9txXk4PtqH&#10;5y6fxTtvPYePP3mbyv6Xv5D8FwfqW5ZANZGZXnv+SfTVESbaXEuhTG7LU9faCmhLMo4kCiUfmyV0&#10;88XOoAWqWZKs6KAghuEAWiBhokLF0/IcyVQnntXVDLmlfDNKqB6VzCYCaAKzlYRrt+07EODuyfae&#10;IZxh3NttJ3x30fZ8Gbp9vRBKoMIIk455KZm/00pbkze2juBUZSejNteChnw2DIXZaC7ORUVuOsqs&#10;yQougS6fdib2VUIlq8gkePxaKR8XEaISyVB8jmJxmTEapGrCYaaVJoUHs0JVycfx7B5TqLbZVC/5&#10;Xvn5eqr2mcMjeOGZC3j7zRfUwOdfemzqLw+UeD4z0y2mpnfffB4HuuvYPvONYQhvK85XCwAEpmyZ&#10;Tms0Ug1S2H7rVUZKi9NTmQzMP3GIJ0QR7MqMVCcjYTIykFt4xleyS6qzZ7KrSlVvQpU1jbaUwPY+&#10;wDmyTaAkYEtX503L89lFVWJOCveXi70+hMkDkbTDuGB/pFI5cuNjqCxG1AlEdrb+RTnoZc7rKrej&#10;vcyGzgq2/yU2BZeE6Gb+WyRcl1nMqgRmOZbyORSZaY/MYA5CksvKoAoljcOUEBoIY0gg4gJ9YYoM&#10;gYH5LpYnSwLVSqCzyVgWgayzW3FsL5XqqbN4771X1MVk5wj6nxesiYmAf/kMNR7A33/rBRzqb0EP&#10;Q2dbkUPNmqxivilk4M1OTEAWwSlgbrKbkpDM4J0cwzeAgKXFxKrH0TyDdWzZ48LCER8egSQCJp1T&#10;E2Fq4IteRkWpZoYqTkuGLpi2RuUJoJ35E6YAQuNHVfJzc0WAh5uCSUJ3BFVJw2M831wrrSif1lVC&#10;i6vKSkJLgRVdpXkYrivGQE0heisd6KsuwHBDKYYbywlZIQZp2/08tuZnoZHw1dnTqWjs3KiYtaxy&#10;qpOdQOUxwAtQ6VSgZKVGAdAHB/BvywVld9qsD2KDAqEL8IMuyBdxIf5UrXDk6mORn2CgUuXi9NER&#10;vPTCo/jmq48ZHf4ugZKxJslNv8NH772OkyNdfGNkpLgA3RXFaKTVVTLnyHW3DGV1ZuQkmJCiYNIh&#10;TS9jTQyuegO0PHujggOh4dmrDQ1BDK0viy92Iy2pKS9TWVJ5holWk0LYQtUlEunc/AmPAOTnsYuW&#10;twtBPAYLUPx6JN9MDS3PyDfPGhelgCxNY8dFIFoLswhQPgZqC7C7vghDNQUYqi3EgfYqHO6px1hn&#10;Lcbaa3CgrRqjzRX8WhF6y/PQSTsUVavLTUN9ThqqaIeFkq+Y8/L0Oli1UUhlI5HA568PJFA+tFpm&#10;txBmvChfH2iZ32IJmo4lgJnDw5HN7rQkNRm9jZUKqldfekJN1JNO+edf9z9t/UUV6jvCdOXzj3Dm&#10;0DDP7HL0E6TOknxmJ77wDOTFGamwUNptZjO7qCQ1gi2rTNIN7Oh0OqRSmWRxQESAv/NyR5jMlgxA&#10;XGiwyiYtVKZmAlXFzFJOVcnimxdEiwtiJgrwcGcY36UqwE1gckOYJ9842ltsoJ9SiaQIghmnQRlD&#10;fKU1iTAl0eKyqESF6K/OpzoVYm9TCfY2FBOgSpwcbMLRvnoc6a3H8b5GnOxvxFECdpiAjTaUYZhK&#10;1l2WpxSrKc9ClWLO4u8uo/UVxschl51dJqEy0c7j+Byiabnhnh4I43OVY6RcB+RzjyJYWn+qlT+V&#10;ilBJ1yjjbHs6G3H+xKgK6d+NB3Q5aX//df9T1l8AKKcUyz/0yyuf4OkLxzDUUIH+yiJ0FxXwxc5z&#10;XlrJSFNZyUpbsycnESgz0mJjGcKNSJU52nycqpfspGFL74soudxBdTJqIml34ajNTv0eqNJUGQCN&#10;V1f7vba70to8GLp3wYc2FyCqRKgiaX+xAT7sqIJgiQ5nx8WuKl6H4hQ9anPEpthZFWRigLbWT2Xa&#10;01iMg20VGGspwxiPpwYacW64GWdZp4dYhEvqDB+f6m/Cka5aHKKCjdISB6vy0SeKRaVrt1vQmMWQ&#10;zuBuY+bLYo4yhzmzk5ZWFylqSZDCvTwRyQonXGH8d0Txc9F+VCyeTClifzzJZNT9+EivGqP64vMP&#10;/iI3MviLKJRcUZGtcF584gxGmiqZm+TMZbBlCG9hfpKFArnMTTLdRI03UaEsRoMCykL7k9kDcsE3&#10;iXIfwhc1jGdqOM9mCeSGyHD+jBGttJY2dkFVbMsls8QxB3lu26YmwYmtBbCLCyRIocxQkbS/eCqc&#10;id+ToWPwNkSzk9JR5Qz8WWav7ES05FvQV2FX9iY2d5CKdKijgsdyHO+pxfndLbjIurCbUO0mTEP1&#10;BKwRF/e04JxApQBrxjGq1f6mcozWF2OYv2+g1Ibugiw0ZKUwqBuYiWKQQ5jNoVRaAqUh6BMqFeZO&#10;pZLix0qxvGQYg40IFU2mwtj4uvTWlOP0wWFnnrr25Z/d+v5sQH1/jUk6utu38OozFzHW3cg3qRB9&#10;ZUVUqFKVneoL85ibGFYJkoMg5Scn06oSYIrRKmVKM8axq5PrczqlSMEEKooWpw0NhYl2aGJbX52T&#10;jjbailhKeYYZWUYdfHdsg6+rK2FyR5D7TgQxgEcxJ0WzpLPK0mmYYSJhN2rZxseiPM2IBluKqiZ7&#10;KnrKcjBYzeBdkYcRAiWqNNZegSPd1VShBjwqQA03KYjOECapC3ua8ejeZh5bcJ6PzxO2MwMNOEG1&#10;Okq12k+r3F3lwBDB6itmZ5ubgvJkyVTRyKBKJhIUDS0uxM0NgdJ9soJ4QgRRXRVcApVMNQ4MRCJf&#10;iwzaZVl6klqmdf7UAbz9zst8vb913ql+/PX/U9+1/s8AlLPjUGNNIk387903XlQw9VeVUJ0IE0Hq&#10;I1Ctctf1VLE3wkSQckwyHcWkrtPJ1JJMU4K6eCuPZQxJ5m9r5GIsA3lcZCRM7OzsJnY9DOPN9ixa&#10;XQKzRSLfEJmeu4OW54ZQhlwpCdwJtJa06DDaWySKzXqUpRjZCSYyMCcz0KcQSgs6CjO+h2mohkG8&#10;yo499QzgrWVKpU701+HMcAMuDDG/sASo0wN16nhhTxMujDTiUQJ1kTBJyfedoz2e7RewanCQlrm3&#10;jhZKqHqZzxoZ+osS45ATx5ODTYZYWihDue/O7QjgCRHI8tuxA0E7dyjQQtypVl4+alZDGu0yR69V&#10;l6pO7h/C5UtncOWrz36yTePEQPKfqv4sQMkGXjIHXGYbfnPlA5we7WWoLUY3A3hveTF6CFQ7H1fS&#10;6mTWpY15SVbcyrymVCqSXLBNN+qRk2xWuUnGmbR8sSNFmdi1yTU2ucySzlArYzwNBKpcXQxORmJ4&#10;iFKnIE9Xdkxu0DInGWgnJsKUrgmDTa9BgUmHyox4gmRGM0FqtaehJS8VXUWZ6CVMApHAtLuuiDAV&#10;0bJKcIAgHOmsIjxUo0ECxOP5wQaclSJQAtdFAvUo6zGq16OESR2ZsUTJzg86wTrRU4PDbeXYz9+7&#10;u9KOjvwM1GZSmWl9ZhmLYpaK9vEgSNupUFRWgWonT5DtBIxgyWOBKjrQH0b+WzNiNGoAdbC+CueP&#10;UaXefhk3b13/kfX9aYcT/iyWJ2eFBMQb33yBJ0/u4xtTobo5ueArk8pktmJtbhZKMtNQaLVQkZgj&#10;qE65DONq0hsr35Ku1EmWL2lDQhAh4zKRYYhkGJdAbtZq1AXXFp6dDdnpcMgF1qQEhDJ0h3i7IdzX&#10;nfbmjUSCmKIJgUUbxrOZMDF4V6QYUJNlQmNuMnNXGtoL0tGpYMqiFdsUTALSbnZ1YncC00FCcJww&#10;nOitwcneapwXoFhnqVhOuAgUVeqxEQJFu3tsxFmP7ubnWaJUF2iVAt/xriocbubvbCrFQGUen4MF&#10;FWwkbOwwkwmVPsCbFscGYgehIkT+23fAczMtfJsoFYGiBcqwggwlJBCqbP6banOtODE6gGefOosr&#10;Vz5Sm6f93HvzS9efDajb397CK5fPYrSlBr2VJWgrdqBXWV0JJToHZRmpKOeLIJPjrOZE5KelIUWm&#10;4jIT2QhKoSUNcexmNMHBiAoI4jEE4WytwwP8EBcWwuBuRH1uBlodOXCwjS5JNsEcFYYQKlOUvxe0&#10;gTJAGYA0Qmhl8M7WRxE6HYOwHnVZZjTS5tocBKkgA93FmegrzUZ/WTYGCdRwjQO7a6lQ7O72NghQ&#10;JTjMQH6yjzD0VOMk69w4SHIUpZISVXqcMD1OkNRRwFKq1aBUymmTDTjTV4PjHQz5LeUY4d8ZKM9V&#10;Kik5LofP1RTkx1C+g5a3lVBthe/WrfDctBU+2wjYTuaqHa7MU+7QEyg97V8uXBfyddzdTDs+OoIP&#10;3n9dndASOf7Ud2j9swAl/33+4fs41tPCN6cMbSV56CovwJBsk8POTra7qc7LRl5qsprTJMuX7CnJ&#10;MEdrkBHPbCPTVhjMZTQ8nAFUGxKqVCqS+ULL4GpmGJXZBO1FNrb5ichm5ipJNUPjJxd0ncqkD/FD&#10;OvOSNSaSyhQNR2IMCk0xqLTEU5mSFEztBRYFU7/AxBrkGztUQaD4Ju+RnMPa21CIsdYS2l3l9wp1&#10;ur+WUDjrB4UiUITmMeanx78vsT0BStRLbI/Za1AgrMXxTgZ8qt6YjGuNQ9VoS0ZJUhwyNeGI4wkR&#10;6cMOddc2+BEor01b4LVFwNoMP1Eq150qbxn4eiSy002PiUZTQR4ODnfh9VeeYiN009kQ/cz780vW&#10;nxwonhD4lur06JExjNRV0Urs6CwtYIYqQze7u3paVJUtE8WZ6UiJjUM2O7uCTAvSmJUy442q4ytI&#10;S0WKTsdOjrlJBfAIRAUGQCcDgOxusuLjGMQzmZ2s6nqYTFyz6nWI8HFDJKGKDfJFchS/j+FbhgTy&#10;TbEoMksnZ6A6mdA0bnWdBKqHVtdXkvU9TLurnSF8hCXH/c2lPwKqVgF1igojEAlM30PFukjbe5S2&#10;p4o29yjDu7Nod6Ji8jPy/ayT3VU41lFOlSrBvnrCyyagmyG9xmJCHq0vNYL/VlpfEIHy2SYgEait&#10;2+CxeTO8t2yjcolKeSIuKIhAUdUIVUlaMo7u7sUTZw/j4w/fUgPJP/ce/ZL1JwVKTZQjUM8/cQYH&#10;mqvRXVpEmPIxVFvBDq8MzTyDqghBWU4mMqlMcqG3MCNDPU7RxyDTaEB2Ajs7fj5Ro1H5SSCSSXMx&#10;VCgdAYtnGC9IMqGtME9dLJW5RDJqnEy7iwmU7seHwTxYDVZKZsozammHesKkRxWDeENOEprz2NER&#10;qN5xmAYYxJUyMc+MMD+N0OpGRJ2YoZyBnJZHRRGFOkoQJEOdFqUar1MsAepCfz0uDtDeJKB/X/Lx&#10;eN4iSKdpl1ITQB1u4+9vZPgnUP0lOWizpaPMbEAW/z3xbCiC3XfAh02Gx+YtcGe5bd7EPLWdkO2C&#10;7/ad0MlsCzYqBr42uQY9Bhv5HIe78fKzj1Klrv3Jx6V+caAmJFVGwskS3nrpWb749RhkXmolQAO1&#10;5RgQ2+PjemanmrxcqpIJSRLE2cVJZ5fCx6JQMkou01LM/NgQEUE4gtQ+AWJz2tAgxFCdkjSRqKFl&#10;NuXn0s40yE9kmGVHKHkpjsokxxRNKLJ5lkvnVEwLEWWqsiSwm0pEU7YZbTLOVGz9A5h2s7sToPZK&#10;dmKNsvaL5TVTodrLWRU4JmB1leNoexmLQV0+Zp3oqsApQnKO0Jxn1jpPuC4QIoHsPIP4BEzyPSfZ&#10;LZ5gHePPH26hAjYVY69cHyzPowVnsftMQT6VNZUnRrSvJ/zZ7bnT6tw2Sm2E26ZNyv58aIWRPt6I&#10;lQmGfI3SoiJRbc3A4Z52PHnmCD7/7P3xC8d/+L79UvWLAzUxv0lg+urKZzgz2kt1qkELARKr29NY&#10;yaNM67ChlrmpkN2bOSYGlvh4qpMFVgIh1+myEhOpULKRlwxkxqoLwLIAQKmUDBcwT8mS7oKkRP6u&#10;XDUDUialOahuFtpefBhb7mB/pESFIjPGOfpdoICKRUW6kTCxq2MYb5fhAVqdgmnC5giSlKiEqNME&#10;UJJt9jc4oTpIqA63litVOdZZxvxTSnUpxZFWqRLCUUZInFBJCTxnRMEmIOqqpCrRNuXn2wgm6wi7&#10;x0O01AMEap90ldX56GGWk1H6ijSeKAY2KSH+CJb5Wtu3w4O25+aygcfNTqAkpO9yU0BJx5fKk82R&#10;YMBQXSXO7h/Gm688rYZu/pQq9csDdds5RHD166t4+uwRHOqopb2VqiVCe5tqGXDLFVj1+TaU52Qh&#10;nbYm85mKMjOYldLUzAKZQZBrMqsd4FL1erVrnJrSy4rmCyXKJOMuyVERqM3OZH7KUpPekiJCaWsx&#10;SJdJajybUyLF6sKQqQuHna205KbS5DhUZySggcrURKA6GMYlNw2U5vwQwsfVSYDa+xOFylf5RkpU&#10;5BDVRIK0qNNhQiQfCxAHG/k1WuMRdm3HZHiB0JyQzEUFEhVSEPFnpATAw/wZBRN/5iB/r1jePsls&#10;AlRJNtoJVJ1c70uJR5omBFHebgziDOa0vF3rXeBBpfJkjvJiOPfduRPhvj5sRmSIJJQdrQaNeVk4&#10;0tuOpy+ewI3rV/+6gJJR2Vu3buKlJ8/hRH8bg2wlzzCbGiIYra9m1aCtKB8VuVbkpaUwHxnhSEtX&#10;u57IfgKiSLIHQbYhHnK9ThYfJERFIUGrQTRtLjqMsk910rCjyTLGop6/p5ghPEUToeYIpUdH8UUP&#10;59kZBgvVycrHubFRKGIQL03RK3Wqy0yg1SWhNTcFnQSqtzATgwJUaS52E6Y9lTZVexnIRwnUKO1n&#10;tKaQHzt4dGCsoUi9+YeaBASnIh0WxSIYzs87S8CSOtJKO6SaHVHlfKw+JkQ/+Rn1WIBiVuPf2MO/&#10;3V+eg678DLQ4LKojteqYj0J8EOrmqjq8HevWYfva9di1kbbHkO5FlZJpOQJVjL8/bY/hnNmyp7QQ&#10;R9jxXfniQ9qezD3/08w//wWAoieP72spdkf48eF7r+GxsX6MtdSir6IUvezm9hKmkfoq9PPjxjxR&#10;p2y1xWBeSirKsrPVMIHYnJXWlxOfgBzZajA2FomESTq8WFqddHcxDJyRQf7QsBwEqSorTQXxBJ6N&#10;ApQlOlK9iKmRobAQqixtBOy0O1GnivR4FcTrrMxO7OzaJTsVZqCfOUWAGmJ+2k2F2lPJ7FRFu2MJ&#10;QAKVwCSA7auj7dXnY4xv+sEmAUugmQDMCdVRGUUfh0WVPB6vH4M0AdOEojmLv4+/d4yfk0syw3wu&#10;PQVZaLWn83knwW5klqJKaahS3lu3YOf6Ddi6Zi22rFlDuFwY0mVu/C6E+niqCXlmvm65sTo0U8UH&#10;GTdef/EpnvS3GdDH37c/eD//uPpFFUpy02effKhuVXG8p4mBthxD1eUYbahhjmIwry5Do8PGMJ6n&#10;5jhZCU2VLVcNWuYlJ6lLLhLEZWOLbEIVzyAueUpUSkc700aGQUOVivD35eejUJ6ZjlJLElJ1ETAE&#10;BxOoMDV9Npnfm848lcnOTi6tTKiTwFRDdRK7k86uPT/te6AGaC3DVINh2t7uClGpCahofVSrkao8&#10;J1C1DkJlx4EGgaqAqiJAlSjVEjC+B+hHsKjPfw/MT5VMviY/O/HzAtShZvl4PEfx7/cX5xJ+Nh65&#10;qSgxxyFDG45Yfw94b9kEV5eNVKh1BGottvLounkzfHfsVNcrI329mCNDkMrXsYKdr4z9XTpzlBlX&#10;bmzkvCT2++/hH1u/CFDq0gph+uabq7h08jBOD3Wyva5m7qjC3oZqPq7FWGsTusqK1Wao+ampsDIn&#10;ycZfFVQqWWQpQEllycaoBEvW18melSkM5EZ2K6JMmuBARAQGqJW5MjJebU1jKI9nN+enzkajXPti&#10;aE2KCFbX6WSU2UF1Kh4fc6q0GAiUDBWY0EaYOgstP1EoJ1BOqCYeD5Vlf2+BAtdoDasuT0E11jiu&#10;VONQOIEgJOOPJ0AZYx6Sj1WNf8758R8CJWp3kL/zAGHaV1uooB4qs/F5WtFiSx2fjaAhKN7w384M&#10;tWFCodZi2zpaH4O6N21PZlXIbE+ZM5XME83GjClZ6uhwDz7/9H18993Erng//57+d+uXUSjSJGvp&#10;Xn/uSTx2YBBHOhsYwGlxDOAHmmpwpKOZ6lSB1qJClFozkUVbK2IAr6L1yX5O0ukVpKep5VCiXDKg&#10;KcE7nXDJfuCyAlhykyhTGF+gBFqarKwVoPJM8YTJlyHdB3EhfkiQYQIJ42qoIIpAaVFKoKqYnaot&#10;zE/WBKpTMoFKJ1A/KJQzQ2WzshREUoNlWdhNqPbQBkckUymVysNIdS7Duk1Bta/Ogf20JqkDBEfA&#10;OMDHApECSUARYMY/ljowDtDPl3wPbZVNgAC1V2aG8u9L09DBcF7LHFXCbjU53B/hXruYnTZiy8p1&#10;2LxyLTavXodtLpvgQaCCaHsTU1wSqOpWdnxVlhS1F9Urz15SMzpvMqP8wXv5R9YfDZSok/z30dtv&#10;4qlTB3F2TxfVqA4jVKZ9DVU41tWM4ZoKdJcUodFuJwAmFBIm2dyrIjcHhRlOmESVZEAzOykRicxB&#10;MqFOBjQlO2kjwxHFjBTs640wVqZRVtQmqoWTKQzrsodAbLA/4kL9YSJMaVEhqrNzxGtRlKDjWR2L&#10;WslOrMZsE9odqXxz5LqdDGZa0F9kVZbXX2xlSUB3QjXMEqB2l1OlKrIJVS4VwwnTqABVk8cji5Dt&#10;o3LtF7gIwwHmLKmx+gLCNA6RADdePwbw+8fjtV+GJiSnESj5vAAlFiyXgtodaajPNKHMFIOM6BDE&#10;BHjBc/MmbFlNmFauweZVYn1Uqc1b4efqihAFlZtS73SehGXJCWyIcnH26F5c+eoT3JRwPjFP7Req&#10;PxoosToZb3rm3GFcPjyCY90tONTeyBBehcNtDTjYJpPoStFVWozC1BQUWSzMTTbU5OWhgmFcbm+R&#10;T6BkVDwnyYTMRAOsVB1rYgISNBpnCKc6BbNjkb0sY0OCYSN4slFXZpwOMXKFnQoWHxYCQ1ggEgWo&#10;6FAFVD4DrKhTeWosaqhQDZmJaLUloYNhvFOAyk8dByoTfUVZCqiBEuvvASWVRaCyCFSOKgFqbzWh&#10;mihCNkrVGq3NI1AOgsFOkCXHgw1OtfoxSPsIjcA0UROfVzBJRpPhCVXSCDiBGiBQcmmoIcuMKtpe&#10;dgy7Pdqez7bNyvI2CVBUqa1UKdeNm6lSWxFMoEJ2ycVxXzV+JUu26rJSsae9Dm++/iyoTz/7nv4x&#10;9UcBJdfpbt28hTdfeALPn96Lkz0tODfQi32NNRil5Z3oacOeumr0VZWjLNNCcJgBbDlq38tahwMF&#10;qbQsmUxH0CSQSznY7dn5sayzk53johm2IwL91YYVgV5eSpGKzQkoSzHDEqvli+UDQ3gIQQqFMSKI&#10;cAUgXRuKnLhINbpcInOd0vSoZ2fXmMXsxDAuQwUCVA9h6i3KQC9tr49QCUjOsn4P1DBtb7jMqhRK&#10;qdS4Qu1VEDmPCrIJ5SJUolyiVmJdolQCyk/AGa/voeLjn0IkykewWD8GqovPU+Zr1VoS2O1FITHU&#10;T+WorVSojavWYgOBErXasd6FWWoT/HfuRDCVKsrHCzH+VHZdJE8uM/ori3H57BFc/fpz9R7+3Hv7&#10;360/Eqjf4cP338RrT57FmYFOdnYtVKQG7GFnd6y7VSnVYFUFmgocKJYNH5iZqvJyUW3PRVGGhQE8&#10;kUE8RV0AdqSkwE6gZEvDRMIkl1cMURoCFYIQ/0D4eXurnU5k+0LJT1Kp2ihEBfgwP/mqa3bGMH+Y&#10;IwPVXKdcfSQKjBoCpWV2oDpZTWjJSVbq1EWgpLqly+NZL8okEA3IRWG+cUPlBIolIE2UqJRSqsrs&#10;74GaUKwJoCay1QhL8tV+doL7pSNUVjhe8vj/ApSCSbLaRLHbnABKLg+183k38OQoTopBOpU4ytMd&#10;rus3YMNqF2xYwyxFoLauWq+gcgK1E9Hs9iamOheYjCqcH+xvxbtvvoxvv2On9wsOdP63gLopR1rd&#10;N1e/YBB/FI8f3k14mnCQAPVVFOFQayPVqp05qhYdpSUoJTwN+XY0FjlQZ7epfS9l8NIm03zV3Kdk&#10;lPB7ZG9wuaNTHLsS2ZtApqlEBAYhyM9f7WNpZA6w0RILk4xq55JECeuBftAQKh3PQGMIO5rIIGV3&#10;eVSnwkQtc0OsCuP140C1i0KJ5bEEqF52egLSAIGaUKghUSVa3TChclqe0/Ym4HLmqR+BNHEUlZIS&#10;+xtXKYFJASWASSlL+6lSKZjUeJdzrGsCqJEqaQbynEAxy/Uy53XY09HIf4tMCsyi4sT4esJ982YC&#10;tR7rV63BRqrURmapTcxS2102wmvrVjWFWFb1GHhCZlHVKy3J6C3Lx3OPnmYGvvmLjpz/l4GaWGwg&#10;93t7/43n8NLF4zgx0IGT/Z3s6tjZ1dXgeHcbDjE7HWhrRVNhAapyZFm27BGeizqCZTcnIZdAib3J&#10;LnSyYaooltzFSaxO9riMCY9AsOz7TYXykSVEQQFqR7rceD1KUmU3XyPiaIfR0uERppgAAhXsqzo8&#10;a0yEM5CbdbTGONRIGKfdteQkOTMUuzypHgIlIfz7ro4wOW2OH6vHE8okwfyn1vdjqH4M10SJHe6j&#10;2uyvHVcoHvdLxhoHSiCaUKl941CpQVQZQJ0Aip3lbrkcxJLLQn0CFBWqKSsJ1SnxsLODNbC7ddtE&#10;oGh5LitXK5jWU6XWE7DN61zgsWUrw7kbwjw8CJ8vMhgZShgZmrLS1d1Jv7jy4b+73Oq/c5+Z/zJQ&#10;ok4ygPn5J+/j2ceO4bGDe3ByoBtHqUj95SU40tGKfU21CqqRpgbU2LLRXJiP5oJ8NBY6UJqViewE&#10;2XVO8hLzAC2wlPlK7jknt7uI10bDqImmzQUgNCgYQVQo2fhLpgHbZH6UUfZWSkBGbIwK5Bp/p5zH&#10;Bsq1K1mjFoRsXQTyE7TKFirTDKrDaxKgcpPQbheFcpYoVD8zlIyQO4ESVXKOP01A5ATL+ViC+Y+B&#10;moBqb0UORnncR0XZT2WSDPXjEpjUUT12Wp4CadzmVFf3I6gmYJLaU5GLYdYgn8MAn6PkqDYb40N6&#10;gpogmBDqSxXaooYMNqxcSajWYC3LRcal1m+E+4bNCKTtif1pCZSZedNujEGVLAxtrcG7b784finm&#10;D9/rPwtQE0H8hUun8dyZgzjZ24kTfR0Yrq/A/pZaHOlqUXPGj3S2oJUgNck+khWym0oebc+BvJQk&#10;hm4Gb6pTHYO5bEUo2xnK4gO1UWpkJMICghARHIqwoDAE+Pqrwcz02Fjks/OTnUdkF7okdoAadi+a&#10;ANn320PNaDSFyRTfINgYyAtod6VJsahMZSAnUK02yU9pDOSSoVKVOvUUpI8PE1AFypwliiBv4g+q&#10;JAoln3PC8xOgBCYpvtGjtMX9lbnYL0MI4wCJ7TmhImhKnZyW9xOrE8VS41kT9SOVEqD4O4el+Hxk&#10;ak03c1SHgxGCtlfGf1tqdCACdu3AlrXraHcrsGHFaqxlbVjHLOWyQalXIL8ug52yQNTIIJ8VF8Fw&#10;noh22t7Lzz2Om7f/0Pb+OzBJ/YdAyTiTDNFPbLUn6vTui8/imeMH8PSRfezqunCY+WlvYzUOE6Z9&#10;LQ2seuyur0QD1aerrBQtDOVNDjsqsq0EKYn2lqbsr1LmkFN+LVQeufdcvE6L4IAABMq+3mHhVKhQ&#10;BDOQyyZiVr0eRclmlLK7K2DuimcHGO4tq2rdofFxV9IviyMtmhDk6aNQmBBNu4tBDfNTI0OsXLdz&#10;BvF0NZHOOeYkuYnqVC7W4swqw3wsQCll+H5g0/nxHiqR1ITFjfKNFnUa4feN8ihA7Zuwu+9hkhLL&#10;+3E5FUmNNY0rlOoGx4ccDsgF6fFrh6MsOe7hcxvic+gjvD2FmbTvFFSlG5BNOCK8XKlGtLmVy7Fu&#10;6QqsWboKG9e6YMsaF7hSoWQGgo9spLbLFfpgP9peGIqSDGofz3OHRnBV9kLgO/v9+/3fhEnqP61Q&#10;6roPYbp67RqeO30QL585irMjAzg32OW8Vscgvre5DsN1AlabWtXSW1mO1oICAiX7FRSoFcElGemo&#10;ZzCvzM1kGE9CVpIJFhMVx2hACC3OT/b0DglBOIEKkQ6P6mRg+M4ldAWEr5RA2gwGGMJCCZQHX8xd&#10;0Pp5IjGEdhceiOyYSDgMGhQRqIrUODWzQEJshyMN3ezoZGbBQLHYm4yMC0xy9hMomQelwJJyWt7E&#10;sIEzlE/ANN7d8fE+loC0l2qlLE/USj5HoCZsTg14ihIRqh8sbjyQ/6jLU6PoMmZFoMb4Pd8PchJA&#10;gUouwci0mgE+l37JUnkWdbJIN6sP9GIwd8HGNauxftkKrF2+mtYn3d4GgrZJXTCW6S2yWkbr542k&#10;sCA4EmPVnp5DDZV4960X+f7e+H4u258UqIk/MpGd3njxGbzx2Ek8eXAEF/YM4mhHi5pJMEpVGmV2&#10;GqqpxH4Gcpmu0l9VgbbiIlVNtL8qKlQjlarOloMCeniBJRWZSYlIMccjWhOJACpTUGAwwtndRYZS&#10;gULkTk9UHYbxfH6fgy1vUTIBpJIZw0IQSWUK99rJDs8LCSF+Kj9lMZCL5RXL+FO6Xr3ozdlmNe4k&#10;ME2Miou9CUhOmCYUiCX2xvoBKmcYnwjoP85Ne/nmCkz7qgSoLHXcP65Ovw+UAPLjYQIFUwOrqVjN&#10;LFCXXdQ1vPHvHf/+CfhGCZZcS5TpNfLcewqsaGYmdPDEMYWzC966GZtWMZSL5RGqdStWYdvaDbTC&#10;9djGcL5rwxa4b9yIcOmWqVKy/WJFmgm1VKlL547im2tXVKP1cwz8V+o/pVATMH3x4Qd49swhvPnE&#10;WZzua8c5dnb7qU6H25uxv6MJA5Wl2F1ThdHmeow01qjR8faSYtTLDIP8PKVSLQRLNqqX7ZyLLGlI&#10;j49HHIN4KOEJDQ5COEEKJVByj5UIdnayw24eQZLcVEioZNPVpOhwdngBiPLxYIcnu6V4Eyh2eBGB&#10;sMqQAS1PgBKFkkAu3Z0olADVp4CSEC5A0ebG5z85Q7BAJZbntD0nUD8dh5JyKhQhEpXizyiVIlyi&#10;WPsZzGUU/QeopMTKfnQtT0BpLFIT6Q7KlN9WVnOJmmUgF4YnvkcuEB+op2op0ApVYJdZD+raHv8N&#10;kglLUw1IiQpCsOsObFuzDpuoTOuXraT9rcZWWt6G1WvU5Ri3jU6ggt1coeUJmEnbKzPrmTONOMD3&#10;8vMvPuB7/ceNnIuy/ecsTwXx63j+1FG8+eRZXDq8B2d623GEqnSgsRZHaXF7W+rQR1Xa11SHsbYm&#10;DFVXqNkFsoBTxqJaigvRJjcxzMpQMJXzzJBLLQkxsYgSe2M3FxFKqxNl4seRfCyDm1Z2f/lUMNnT&#10;cuLuB6aIYNXZRfp6QBvgBX2QN+IJlQCVGysDmtEoMmnVCLm6GJxDhSJQMhoul1aco+DjF30l/EpO&#10;kaPqrsYn2I0D5byO90N39wNQTrsb5fcppVJqRcDUcAGzFIGSPCRHsUB1fU+u60kJSAqgUhxsK8PB&#10;Dlk4yiJY6vM/mtYigMksTpnOsr+uiFDlq+fsnIGQoebEZ8fy9fJyo8WtpUKxw2PJeNRmArVehhPY&#10;Ae5cvwU7qVRe2zarE9ESFYLixDhVstD29Zeexjc3v3EuCB23PAHkv2J//ymgxO5End5mEH/l0RN4&#10;44kzOD1IdWIY30eYjnW2EqBGDNSUY09DNQ51NCt16i0nRAWy/q4Y3eUM5lSnSlpeUVoKocpUwTw5&#10;wUir0yCcWSmCIInNRYQQKIGK2Ul2980mUHbZ6DRZ7iyexiwVp/YkCFcLOD2gC/SCkUAlBvnAEh2C&#10;nNgI5CuFEkknUMxQApQEcrnEMihAjY83CTQKJAIlOcWZVQQoUSqn5f1wLc8JlMCkruux9gpcUlSw&#10;PaVWpVp7qwgZy6lQTqAUXFSaQ2q6SomyuEMyZ6q9kiCxI+6qxrEenpjdzJ+y+KG1HIdby/g9xYSp&#10;kIAJWKJWAhWVis9TptgMFGfx35Wm1Fjn506g1jCUs5ihNqxk10egBKb1q+TxJmxdJ/PPNyDKywNJ&#10;bGAKjDEoSdSjOEmPs4f34srXnxKo2yrm/D4H/9n6jzMUYfr66y/x4oVTeP/1y3jyyDBO97bgCCEa&#10;Y0d3vLtdLdiUdXa766v4AjU5VwRXlSmF6q0sQ3NhHpppeeWZFlRYM1FmzUJmohkxWp2yNwFIgArj&#10;46jwcETJEimWzN7MNsodCAxKnSqs6cgyxKr5TwKUsrsgL8QH+yBDE4osnexV4OzwFFApsWqGgVIo&#10;2oNcZpkYvBRYRKEmgPpepdj2jxAIBQ9LVGhkXH1UR6c+b+VjAlSWiT2qMrC71MLsxccKMoFPwjmh&#10;Gs9AUsrCCNSBplKejCVqeftIQwmzZzn2N5fhQHO52m9qP4E7IBPx2ggXlUtWwsgUY1EtUTnJU2LV&#10;kv+kY23IYg6NDICbiwvWLF6FFYuXY/WyVVhHqxOYJKCvWr2W9rcOHi4bEeHhAb1c29OEUaH0KEjQ&#10;qTt7vf/eK+qOon/M7T7+Q6Dkv3cph++/chlvP/cYHh3txyla3NG2BoLVxrOoXs3KFKD2tzZgPy1v&#10;iGrVUSZ7TFaho7iAClWidqRrlNuxMpDLPgVideHs1KLk8klEpFIpCeMaAqUJCmJOikZeYgKy9DEq&#10;P8lSdYFKVsRG+3pTtt0JkywZ8oQ5IoBhnNmJYdxh1KAgUaeAqknVq+teMqApQMmQgQJqHKoJuxth&#10;TSiUQCAqI+BIJnJ2bqJGApFTlSbsbYSqtKckE0NFFlWDrN1UKwFKKRu/R+xT3vi+Yiu6CzLQxRzX&#10;WWhFewFbf4cFzXaLOrbnW9FZIDMK2MHlU3kK2c2V27GnRixSrLBc2aFzAUOBWt41zOffX5KF1pxk&#10;dnvh8NqygTAtw6KFUkuxRmBa7YK1BGrNyjXYwI93rmWO2umKWH8fpEfQ9hIMyJeBzqw0PMc48/mn&#10;7+DGjf/++r0/AEos7vvbO9Drrl35Aq9fPo/3X7qMl88cxvnd3Tjd04azrNM97QzhFdjbyPzEQC6z&#10;MvfUVWGgqpTKVIoB5qjBukp0lOSjmcFctusRq0uLNyI2MpIwhSEqKhIRhChUZhWEhtLyghHDDs5m&#10;SkAu/7EyRUXuNlDBf7CMksudMGX/y2jaXRyVyRwuMEWo7GQ3RCI/XvITpZw2UEXLU1NWclLUcqke&#10;2l6/vPkqaIt9SYZylnPmgDOYO4EiSAomyUcTQGWyeFQfM6CPwzRYmK6OA3IsZk4rSEePLQXdOalo&#10;zTChjs+jMilGXVcsMYvNsGQFTooB5ekJqOL3VGcmocaarDb6aLVb0WIncFJ5hLCAJ0AFg72A1UQl&#10;Y54arS3Enqp8dUlG5naVp8QhctdWrFi4GHPnLcLcBUuxYslqrCdQa6hMq5mrVi5dDZdVLnBfvxka&#10;by8khQSiQB/L1y1GLdE6NNiND957HddvfO3s+P4L+Wmi/l2g1JHq9MHrL+G9l5/Cm5fO4amxYZyk&#10;3Z2hMl0Y6GSH0kCbq2F+qlTw7G+UeePlfFymxqOGqFCyiZjcaam9qEDd31cWcybF6aGLiIBO4CBM&#10;kdLRCUj8nOyqYqIKFaUlqTsQ5CYa1d4HcjuNPAJmCAlCmLc7YgJ81LU7q05A0qmFCIV8o2S6r1zD&#10;U5Y33uW1sstry01Gl9geX/wBgqAyFN8MFbDHayIjybU4GQXfrexNgBLrE1UatzqCJVY3AdNAAQO/&#10;gwDZktCeZUID/25VQhTKjVEooQWXEPJCQxTsVFCbwB8dgRytDG9EwRHP556gRaE5Tu1gV5GagPrs&#10;NDTZLM7KzUC9NQWtufw7pTbsr5f567TJcaCGK/LQS/Wrt7BZoVq7LF+GuXMXYPqcBVhEqFavIEwr&#10;12PVirVYvngl1i5fD9f1WxG0Yyf0Pl7I5nORXYizYiJRlpmKp5+8iKvXv8AtZqnfZ+M/Uz8LlJrA&#10;LpLHDz5+53V8+vrzeOHEfpweaMfp/g6c6G7Bse5mNe9pX3MT2gjLQJVzMcLu2goM11YSrEpaXxV6&#10;KkpUNRY41G3rLbSxOFpcbJQGOpYAFU5lCpe1dgQqJjwM2eYE2NnNZRIshzkRtbYs1emJYslWz5G0&#10;PJmSYQj2h2zDnMYsYOUbJMulBCq7vHnGSLbEMajJMDBjxCvba6NqdBEomVAn4fyH4QC5hifB+weo&#10;5Ki+Viah26lII5KRmJekhoppnwITqyPXjIZ0QmRidosLQ4EuGA5dEHKi/JAe4oMkZr0kKmpqoBdS&#10;pBsNpN2EBSCD3Wo2rdrOzCfrBatS42nRsnFHJjqoSj0lzEilshdnNlrzLIQqjZmJwFfLuJQsV88n&#10;VHa1ZF2uVVo1wXBdtw5z58zD9NnzMG/OQixZtAzLqVTrCNXKJSuZqdYznG9Wa/m0Xp6wRIYiNy4a&#10;mXztcgxajPZ34pNP3sX1W9/glqwy/mO7PCdQzsWaX3/+KT776C18+PyTeHK0F8d7ZAe2PjUr81hf&#10;qwrgg1WVVJ9CKlKVmqUpCxL62dnJeNRQVQV6mJ/aSotRmmWFNSnRefGX+ShOwywUToWSIYOgYIZx&#10;2h/Bkk1YS60ZyNRHI5tnToEK4xbaXSzSYrRq8n2wu5vajU6UKtxbpma4s8vxhDHAC6YQPyQTtPTw&#10;IFijQ2HX88xLYjiXEXOGV7kE051PeyomFKUZzFOEpJQAlVGl5FqeCuzO8SYBbohqJta2u4TfWyLW&#10;lsaslEqQWPlp6MwVS4tDGRUpPyYYtiiCEuyF9EA3pPq7It5zG3Q7NyHWdSMMHpuh99gCU4A7HHxe&#10;xfFa1FoSCU8m+sqYtaoZuNnJjUoXyA7wWDe7aNaRTp64DOmDDOLdaqSf6lnpYL5yqCzVz+fdypOl&#10;mCrtt3ET5s2ei5mz5mHBvMVYuGARFi9iSKdSiUKtZBfosnoDXDdsQZjbLnbH/mxkYpBB9ZTVNIVp&#10;Zjx18QyufvMFHeq/vojhZ4GS3eZkVcQHr7+CLz54Ha9ePE6QOtVg5rF22SeyC8epVAfbmtFRVER1&#10;qmBXUscM1YC9VCnZM3OEVthVXKhgk4l1EsRlhXBKrAHmOCN0kYSJnZyGQGlZcvdM2f/JmhCvbogo&#10;N0uUMF6RmY5Kdod2qlMCM5fvju3w27lDre8PZKcX7OWOEMIlE/ajvNj5ee+Cjo9jCZqRkCUH+VLW&#10;w1Smqkk3oCXbRPszq5kGA8W0LIK1W2YZqLBOmHjcLWFb1IvHYbFHwjRUREUiTAOFyegvSEE/f77X&#10;noy2LCPq2E0Wx4bDoQmEJdAdKX6uSA/YBYv/LiS4EaZdG2H23UGrC0BRQgSq0/VqfriE9EEGdlnu&#10;Ll3fmGw61srw3V6uNuE4Lhtv9NXRGdgAyd6cfCxd4AitTna7c27kQaAqctHJk6Q6zQCNmysWEagZ&#10;M+YQLIFKgKJKLV+NpVSopQuXYy3h2u6yWV2KkY1hM6IjIfeZkQ1FZAnaUFsLs9SbuP2d3Ir2p3z8&#10;3+rfHYeS+67cunEd7736PD55/Rk8eXCQ/7B2HO1owtGuFjy+fzdOMsANUoVkNFw6u1OdrWrqSj/t&#10;TW3bU1KA5kLZw0DmQ+UgTW9Ait7I/GSkEjlDeLhsz0Ori5PbaWg1SNRpYGfGyqOS5SeZUJyaxO6D&#10;+UmWWMUb1JIgn+3b4MuSHUh8dhKuXTvUjr4Bu2SlxzaEue9gW7wT4W7bEc3HesKVRJvJ1gShzKxF&#10;Q4ZRQTUxH0pKTbKTMC1jVAIQIROQBhmuBwjSgARu5qT+AlEmApWfgh7+fBfVqSObmSclBoW0uawQ&#10;L2RQmdKoTNYQT2SFeiEnwlfZX2WSjn9X9lJIUXPZZVBSss8gYRiW63UM2gcFKKmWchwRheqqwqme&#10;GmZWgapeQXWSjyc2fFU5ij87wGaihzZen52IRDYqqxcsxPSpMzFv1lwsmEug2PUtZJ5atHg5lola&#10;LV+LjQzrshdCuAdfH8YG2WgknXkqMTRQXcC/dPEsrt24+u/Olfr36g+Akgl0jFC4+uXn+PC1Z/DW&#10;E6fY2XXybGlXizUfYzB/8tgo9rc3ocFOmWbwPtHVipNdbZTscrU6WI6yoLOlpFBNWZEJdakGKhOB&#10;0oSyqyNQwQQqkplJAnmSrBCO1qg1eflJZhSnpTAzmVCYbEJ5RgrVyYhsfRxVyEMtD5KdcGXfTM9t&#10;mwnYFvjv2Ao/HgN2yuzE7ZTy7Yh024EolpZwmZhhUoO9YY8JQR1VqpH2p5Qqx4R2Zqsuewp6CY9U&#10;H+HqZ8njHkcqehV08vVU9PHYVyDhPgndrK68JDRnUqFS2QjEhSCPCmTXBCAv0lcdi/RhqE7WoSlD&#10;j2ZrApsDM/+mDGEQyAJCWsLGQFYnNxQqkI60VuDweB1pq1C72p0gVCe7a+gO9TjVX4+TPJ7sruPX&#10;KxVUu2l7gzJ8QKtuspkZrsOwbeVKTJ82CzNnzFa2t3gBg/rshZi3YAmBWoEV7PZEpdw3bVVzzmV/&#10;9tQouQNWhFooa2KXPdTeis8+/UA1Zr/PyO/Xj0fUf1ah+DV8feUTfPTy43jhyB6coTrJbIJTQ914&#10;4exhPHpwD5WpSI2CH2yrx6NDPWoeuYAkuUq+JvuNt8r9Wmy5UHeMSkhkZxcFrcpNkerySkRIKIN5&#10;pNpTU26sWEAlKpFZnLJgwWhQQMk2yaJOKcxWsnAxwseTSuUM5dG+HmoTrjgCo/N1h5YVJdbnIeq0&#10;HToqVCxt0eDtSqB84KAtlSdqUS0DnulGNFnj+UYbWewEeXZ3UnW6qSC9MsSgjnzjZSKeg59XRavM&#10;o8rwjWvLIZRZCQzjBiqUDlWJ/N3GcHZ1zCH6EJTGhxMmLfNVLBosceN/I4GNgYnqJDNF5RKQdJI2&#10;jNblqzEmucRySC69tExswlGl6hjBOtldTXWqVQp1qqeBn6tWEO6tL2TzQ5Uqz0F7YQpKU+LgsXY1&#10;pj08w6lSVKiF85cRrnns/hZj2QKq1OIVWL50Fbau2aC2U5S7RyQxwyYxw6YwVsQHBqA4PR3PsuO7&#10;IXOllErJUNJE/R4vP6p/x/K+w9Uv3sPbjx3HpdE+QtKIMSrS86cPqUl1h6lWrezsZO3dhcEuHG6u&#10;Y2Asxf6WBgzVV6tJdR20wnqHQ61qEaBkIFMTLopEmKhSYVSpyNAIZieNAiqfMBWnpKAkNYUttEnt&#10;8VScxs8xlAtQcUEBiCBQMlwgd2pKiQqh54c6x6AYKFWxu7PyDLXQ3jIiAhjOvZDgtwvJAR7IjPAn&#10;UGEolnae3Vh1cgxqZViB6tJIG2y00AoJiHRsHVQtOXbZkgmZKFgyOghRB2Fop6oJfE0EsUl+jl1k&#10;XZoO1eYoVMRHKKjK4sNocRrUCFD8Ow1pVCi5SJ1poNWamN9onbSoIVlgSrCGq3KZheQyTQEOME/J&#10;9T61irhZLhqXErIyHKUiHSNcxxnQj1OxjsplG35estcwu71+GY+iqsp051DGgIcJ1JSpszCPGWre&#10;vCWYPn0OZs2ch4V8vJRAifXJNT8vqlQQv98UHoLkMOct1RLoHnLLj33Myl9++bHa+e4Wve/H8+L+&#10;vfpZoL773bf45M1n8PLxEZxnGJdMdGawFy+eO4bLR/ejXy78lpeqTHW2r41yW6iAExXrYCAXZWph&#10;GC/OzFS7q6QYE6DTaKGN0rKbi1ZABQcGI5qKJStbVBCnMhUwM5XJwk+TCY5EIyqz05FvSlBqJbML&#10;NFSlxNAgJEfKJu9yO4po2NkpyaUD2b+g0KRVJReG5fpWfnwUcnUhsGlDlN0VUD0KREUSCVWihhWN&#10;SuaqOhlRT49XcCgVEWhkufp4ddjYyvPYTsjkKGoj3ytVnx6L2mQNFYpA8XeXG8JRaiRYhKvKFIVa&#10;czTqCVZDagyaLXrmrkQqn0nlMOkcJfgPyZiWDE0wC41RbcYI10HWocZCwlTsvGTDkt1eBKyj7dU4&#10;2lKJI80y9kegamh5FTlq5+JG5jQ9u12xu8kEavbs+ZgzayFrPmbP4OM5zq5vGXOVzOzc6bIJ3ls3&#10;U+l92CH7wxzGTpvNUmyAHxr5Xr71+gu4efObcaCckejnmJmoPwBKxp9u3vgabz95Es8xjMs1u32N&#10;dbh8eB9eOnccp4f70VPmHLg83t3KFrcKuxt49vR2YA87u1Z2dq0lxWoRZ47ZjNSEBOh1VCfCpIuK&#10;JUQ6hATJheBQhnAdMqlecteE4rRUtZuKTG3JNyeoQF7B7s6mlxsT6qAN9FXzxxPDCFSEc3Ww7ORb&#10;SJBki8OyVIOSe2cx04xDJRPtCtiiO2JDVeXHhaHQEIESwiZVyqpOiiEYegVIEzORlEAjiiVqJCDJ&#10;UT7+CUwEpJZ2V2N2AiXqVEpoS/ShqDQEo0wfhApTBGotOtQSvHoqWhWfXwX/XgWPZVTHEiqY7ETc&#10;W5aHwepCVFoSqDKJaLXLBrKyOMGBERl3qiumWlXgUBttkHYnGUo2eJX8tYeWOcQc1csutd2ehgxN&#10;CJbMm48pj8zATCrTwtmLMHcmYWLNmyOZajmWzF/Krm85Nq+VacKbnKtigvzV/fiMLFneL7fOPXVk&#10;P7PUexSZ/9wQwh8ARZ7w5Sfv4I0z+/DoYAf2NTXgSHc7njt7BJdPjGG4sQZ7Gusxws7uABVKdkc7&#10;3tfJ72lFZ1kxGmS6b1GRWhGcaUpEOsuo1SImWoCiSlGhwoIoq7Fxarm5rMkrzrAwP5nVGEi5NR05&#10;CXEotqSgiKpl1cUgUUbT/bycMzOD/Rge5d4m4Wp0vNgco/bLrKRlye4qsiFGRXocyglVCdWhhCpU&#10;JNf3+EbnC1RUKlWiVgSr2BCJCqpVXRqtiYA08OcVWNINEqAfl4DWOP71ev4NyUe1DN3VBEoUqYRA&#10;FRloqwRKMpTcmHFfdwtDrj90sv2Oy2psXbwQmxcuxMYF87Bx8XysnT8bm5YuZlfqCu+N67Bu3iz1&#10;tW0rlmLnyuXwWLUSAZs2IHTnNnVDoUyDDnV5VvRUFPD30+pqCtltS44qRD+h6mS3KpPnVi5agocm&#10;TcOsGQuxaO5yHuey5iilWjR/ORYzVy1g57dmpeyHsBF+7Jglm8bwb0isUI/pBs3MxS+/eBk3bk5s&#10;nv8fWt5Pv4Ef4uM3nsWzBwbZbdTjSGcrzlKVXrhwAof7O1XgPtzdgZHmBgwQpkOE6iTVqZd/WMab&#10;Ggry2dnlU52SkGlOVnaXoI2hSukQRzhkeoouUm46rVf7PxWkJqM8x4pMPd8cWxYqs9KRm8D8lJ4C&#10;G7NTulYDHUNimEymC/SBIUT2PAqk5UUgx6ChHVKBzHEM8LIA1IiyNKNzHyg5plC1kmJRzCBeRCUq&#10;oBXZYoKRqw1GXgzVilAV0aIEhOoksT4qFauRIboxk4olRbAa2BU2sUtrEJAynF9rkccEqpLQOmJD&#10;YAri8/PczpC7CZ4b1io4omgb7rSTtXNmYsPCudi6cgl2rl/N3OIC3y0b1RbRoe47ofHhyeLtzjDs&#10;gzS10UcIUvlvTOAJFCMb3m9ej23LF2M9QXNZMB9bliyG+9q18JAJcx4yydAHOj9fxAb5IT4yCNpg&#10;f7isc8HSZS7YtNEba9fuxDSG8qm0wBnTGc5nLcL8uUvYAS5RHd9Gub63cQu7aDY3/t4s560+tIGB&#10;apvvY2N78dlnH1JsnLb3Y15+v36iUALTzes38PrjJ3GainO8qwPn2MFdHhvF48xOTcUOdTH49EA3&#10;FaqWobwKj48Oq51V6mR6Sk426ghUvlInMyymZBhj9DBQjbSaaGikU6M/m/UGJMl2hwzjFTlZKEhL&#10;5pkXi3bCWp6RCluC3Kw5BdnGWKRoIyF3I/fZtROuW7dg66bN2MZ/vKzfd+UL6k659ti8iY9d4LFp&#10;I3y3yxCCtMPbEeYhg51uMNAqZQFDImE0hbBFDvNFjrT1BKGA7X5RvKgUuz/aTw0VR0a+6wlMnSgW&#10;g3RzttifsyNs4uO6DAJvjEK8/y4EbFmHDYsWYOHUKVg09WGsmTcHW5cthufalQjc6kLIdiKOz0Hv&#10;50aFkQ7VAzofZzcaw+5Uz+5TBmPl+2ROl51q2qRmR6Q7R8TLZe6TbDGdgxa5x3EaVZ9NRzS7181L&#10;l2DRjJm0MirP3IWYPWcBA/g8LFu6DKtWrceadVvh6R0OT68QTJk2C49Mn43p0+ZhNq1POr5FC5yX&#10;ZdavcMGO1c6l6zp2zVpCFctgLkDJfP6hzna8/iqz1Phe5z9mZmK4YKJ+ApTY3deffojnDo/gbE87&#10;Lu3bg7NM+s8fO4iDVKE6exYuDHXjpOxZUFupYDtK6GRXlarcbFTkZqHMloMMhuqMZKoToYqLpjJJ&#10;fqIqSen5cbKRXZ8uGlmJ8aix2xRMxempaCkuQBHhkptUO1LkLlJxiI8IRYi3F9y2bsXGdevhsn4D&#10;1q/bwMcu2LaeLwQ/t339OrjSFtxYrhtkDjWtZfUKbFyxGBt4Zq9bskjVGtaG5bQSfj1o+yYUmQmG&#10;KYbBPRhFVKsqWSUjKkWQGiVLMS91yGi4jDcx7NZQ9ZIJ4/aVS7Fs1kzMnPwQZk56EGsXzEUA4Ukg&#10;MJZIf+TpQmGLDoKdFhvvuxMhm9cicAuf1zL+/UXz4e6yBm5UHS+qmduGVfBcvxz+m9fQ1jZB67kN&#10;iYGuyqI7cpIZ3OXCNXNUbT6bo3zsZckG/HKpRmYoyF5YuzZsxkwJ37SwBYRkNuGaMXMupjw8Detd&#10;eOLt8sKDU6bi4RlUKHZ6M2l7M+csxNx5i7GA1rdmGZ/bKirrlq1qNqfcmlYW0cYGEVy6Q1W+A4+e&#10;PY5PP/mP78H3B0B98s4rePrgCJ45tBdPjA3h7GCnGhlvKWIeoAU+y68dbm/E/pYmdn596CorIWh2&#10;1NhyUe2wI4/qlGpMREZKGtJoe3raXSxBimGZYg1IjNXDqNMqoBxUIblLgjWObyLBqpJ9N82Jaq55&#10;Drs8SyxhpKJF+fshgqExSs6eIHo7z2otz2bn/Xf9eBYFQM9KiApEqi4MVlphZmwEX2x/tUNJbIAn&#10;FWsLu5n1BG4N1jKzrF60EB5btqjJ/W6rlyNs50bE07aSCIw1OgRZ2lA052eiKDUeOl9P+Gxcjy3L&#10;lmDhtKmYMWkSpj74IDYuX8SOyp3dpAalktWYo+wxgciJ9EFulD8S/d35cyvgvWUNQV6EhTOmYekc&#10;ZqY1bNc9d8GbtZ5qFuy6jdnFiza4Fj6bCPuW1dC5b0Iun38TbVyuPcqwgFzLG6q0s6Nz7hfVV5qF&#10;rmIrKqlaHhs3YPasuZi7cCkWLVqmstKUKdOwZo0LNrpsxaSHp2MKFWoagZrGr00jgNNnL6CyLcKK&#10;xauwecUGNU1YdmyR6cQxBElum6b191f3dD4w3IfXXn4Gt2///OS77wc2pR2UBxK4bt68ibeeeQwv&#10;M4C/cHwMF4c6cGn/APa1N6uVv0/Q3h7bO0iwGnCSMO1tblQj4dU2Zqf8AlTk5SEtwQST3ojM1DSk&#10;JJoRS0XSREapSXSpDOBxDOiGaI26u1QFVS1fWZse9Xk5KGJuymWHJwplZYeRHB1JeIIQxXwQTSii&#10;AzzUtN8Ib7nv3XZ1ucWHOcTXfTuCaSEhnjtU6agUadoQZrBI5PFMtzGE57K7szGAZ1A94kO8EUiA&#10;NlGtVrIbWj1/EVbTqtYvpYKsXMYjlW3JEngRuCWzZ2PeI49g/tRpmDt9GubNnI6ZUx6Cz7b1qLEm&#10;qpkMJRMXhnUByNH6EiYfJIV4Mucshc/m1Qhw2wyXVcuxiHY0a9o0zHh4KpYwD61dxtZ90WL++3xQ&#10;lpcLk06DACqn64oF8Fy3GJHb1iKHz1VBZc+A7GI3UOZcki6XbboLLbRB2mNBprpT+/LFizBz3gKq&#10;zhLMJ1xTqUrr1m3BmtUb8NDkqZg0dSZrNq1PoFrIXMWgPnuh6vrWLl1DVd9AqLfDn5EhzJOvt3+A&#10;AkobGIT2mio8dekcrnz5CaORM0v9XJ6666YC6ncqP1376ku88fgZvHLuKJ6lQj25uw8XWO1lpRhp&#10;rMOLh/fhDG3uRH8PjvV0stMoQyVzU3WuhPFC2C0ZSIzTIzk+kfAkIYFZSRcZrcrIvJSWZGamilXD&#10;BYUZaWguKaQSyZ07DWgppLpRnRwM6XItT6b6ys1/NAy2Eew4Qr1c4UeAPHZsheu2jcxTm7CZqrHe&#10;hRlmgwu2b97I2sCMRQvctJZ5YBNi/HbBSpiyZCpJLMO4wMUQbmMXls3HsrhhI+FxWcpuZ+ECrKcl&#10;uqxgUF00D0toaYtmTMdU2trUyZMxf/oMzJ85FXMenkybXcXXJBd1zFOl5igUJ0QyizHo6/xh0/ox&#10;7IfBd9MquCyazYzkxSy3DXOnPoIFs+dg3gz+nukzsXDmDCwjxEvnzEFEQCD62lrRyiwqsyZcl8+H&#10;29rFCNi4HEbXjbCFeqPMEMWmIMG5p3phpgJKrt+15sldICxU0yzsYpacQUjmzlmswvekBydTnbZh&#10;PsP3g5MfIUyz8NAjszFl6hzMmLXAaX0s+f5lC2Wgcy12yUXjbc47XUX4+PLk9YbGl/+m1FScYDh/&#10;+62XcePWNef1XgL0++NSBIqflE6P3/DNV5/j7SfP4RUq1MsnD+Dp/Xsw1taMvuoqXNzTj2f2D6lt&#10;es4O9WOkvk5d+C1OS1fqVJadC2tSMmFKUFZnYk6K09KyqFCSm9KYpxIZxPUM56kGvdrSp77Ajgx2&#10;d+XWDAWUXXZiSUmGg0BZYqhkYbS7AF/V4SmYGMolK7lu2UR4NrGTWY/V7HbWMENtYjjfvGMbNm7b&#10;jC2bXeDGM92HKhThs5N/Iwx5xjBkU0WyFGABBC0Q2VSt0F1bVb5ay3Z+3cL5CqrlC+fxDacazXgE&#10;j0x5EFMnPcTHM5U6zaU6OcwG9NF+ajLj2ElGo4ydXr4+RAFVaAxFcqgPNi2dD1dmoxT+zXDv7ZjF&#10;rLVy4UJaLX//3LlYRYBXzJ+LpYQqnpbSWVeFwtREhFL5Il1doPHYjIjt6xC3cwNSfbajQBuEmpQ4&#10;dMhlIQIlMAlcar+r/DR0M1OFUlVmTputxpymTpmuTrAt69fjYVrf/ZMewWQG88mPSDifS6CcME2b&#10;MYcqtQCLCNTyJStpxy4I3EE73sIOlL9P9jvXEfjUaC2GWpvw/OVH8fkXHzGcyx6dP4XpR0A5BzS/&#10;/Pwjdnin8erFY3j13BGG8t1qPtMRBu/nDu7BOeapQwTqaE8H+qoqUZqZidKMTDQVFMGeZoHFnMww&#10;nopUWl08lcpANdJr2aklmBVQcpklJjwc2UkmdSvY4sxUpDMnST6rzpG8kqxKdqhL00ZDGxCASOYn&#10;P9cd2CkgsYuTji7Q0w3bt9BG1q7HWhcXrGbI3cjjJgK3nl9fv24N/LzdoAsPYJhfi9gwL+RJvqE6&#10;ZceF0/YCkR7ti6xYGSQNoPUtoULNp/3NhcuSBZT89YgmiHGB7gjnG+u6hmGX+eeRRx7G8vnz2DzY&#10;0FlkRX1OAqoshMqsRQFBcsQGojg+jMF6MzYtmY+da5fRMrbTgndhFYP7IqrTYirTIoK5hmAtmTUD&#10;K+fPQUZ8HDKiQ2F03waz9044ZBwrWYtSkwaVZh0aLfHOUXtbMrqYp2Q5mAAlJbbXXZihboot906e&#10;RaCmTZ4GQ6A3Okqz+XptwNSpMxjKp1GlpmMyQZv8yExMnT4H0wmT1CyqlROoVVizYh12sIv2kXvz&#10;MU8Fy/VTRo445qm28lI8fvYY3nv3VXZ8N3523vld31NGhbpOf3zxwjG89tgJvP6obNPTh1aHAxdp&#10;e88c3K3U6fhAL0YZyNtLS1BAGazPy0ddHtWFSpWVakFyQhKVyPj9cEGiQS4Mm5GZkqIWIOijIlGc&#10;ZUVtvl3NG5eFCN0V5SijBTqSzTxLCVS8AUmaKPUPkTPEnXa2hZDs4jHAbafaD8p92xasXbMW62h7&#10;m7cyUG7fgs1bNmL9JhesZMgOD/aFyRANV6rUjm1raJ8+KEzUIDc+ik1AKKzaQCpVMOEKwa71K7B0&#10;9izWDMTSJmvY3TXLdF6e+Z1FMhU3mZBtwBSqjOSU9jI7ehiKZfPXmqwEhmJ2qWb+uxLksk44FcoN&#10;QVtXwZeWFe7mwjfDFR60wOWzqXIPP4y5Dz+CJQR0zZyZCN+xBWaZ0enrCgefkwysypL5bke6mrIs&#10;WzX2FbMUQLLjnuzLIPtZZTuLyiSbfQyW2xFMFZ9Oe3alKsnKmd2VuYjxFcic1/UkmE+aMgMPPzxT&#10;XdubLiGdn59GCOex45PFDUsWMU+tXAvPrcyn27fDS25N6+6u7iGTY4rHoeF+vPT8ZVz7mTsy/GQ+&#10;lHjiN1c+xosXj+Op4/vx8vljGGluIvnleGLfEB4b6cfR7jYc7u7EYG0NahnES9MZCqlO5dZsOCyZ&#10;SIlnRoqNR3ysAGWAkSplTmTHR+VKNZvVQs5chvBqWl2JNROZtMCa7GyldkWpKbAny052Zr7p/NnI&#10;cMgNFsPY3bmzg9nJnORGoHx3bqOFeCLI3Q0bCJkLP7+ZqrSJtYFWuIZ2t2LtCsIcyecSRpjWMWut&#10;hD7UHcVJOgVUDi0whyDlsK230vbcXVZRPaZhx8olsDNb5RO4YmajcoJSZ2UgLrYw9MZg0axpWEal&#10;qXNkooFW02xPQSPBqyVU5Wk6lJgiGdBlBJ4NQUwAMsK9kUR1MgfvhMGfLbn7RgK0EWFbaGk7NsDs&#10;swN5UX6oYPPQkhlPiFIIEy2NQPVKViqg8shqZ4bxXgnkapFqDoYI0DAznFpKX+Hc4W6QCrWLJ9fk&#10;++9T6xiPd1ZD9lo3sxNeMG0m1ZVAie1RnR4hUNMYzmfS+qaKWvFrcs1vwYIlCqjVS1fD1cW5H4L7&#10;1q3w2yl3RfVAIjNtc2kxLp49gU8++YC29+0fQPXDsAGArz7/GI8f3otH9+/G5WNj6GAYH2tvIVDD&#10;ONbZggP00L2tzeiiopQygNfm5qHJUYA6ewEyzSm0tzgkxMXDoBO7ozqx20tJNNECTYiO0iCKmagk&#10;m22uLVt1cxLG2/kEO6l2hSlJyOUZIGdBTmK8GvYPI1AyqCkXL31ocXJ/Exm4lAl1MgV4BwP4hvVr&#10;FVRr+WKu3LAGy9etwA6Zchsl99PzYIfizqMn0hnM86lQOYYIAkXrY5bKZL6xECzXNauUFXmuXY4k&#10;P1ekBOxCVpSvsp5yWk8jra2e4Ox0Yac28xHkWxIRH+mD4vQ4tDhSlYLVEryK5GjaVKTKUXaqTW64&#10;D7LDvNn++yCfHxfSasv59ysTNKhmZ1jH7NWUqkNbRizaMvVozdCjnV2jzLPqtssEwBQqkwUDVKnB&#10;YpmabMNuKpKU7Mayp1J2aJFtgRzoLcnFqsWLMZ+NxFB1oboZkcw3l4Wvi9kEPDyZykR1mqJgmoXp&#10;Yo3T5uBhwiRqNYNwzZEstWCpylIbV6/nSbyZkG6lWu2gSu1CTEig2kv+0MgwXn35ORXO/+9AXfkM&#10;Z/cN4sK+ERzq6UZHSTHO7e7H2cFutc3h3qYG7KFqNRUXoTIri6G8CK2FxaghUAlUpQR9AoGiOsnI&#10;OAFKYUBPp6WZY2WVSzRMzFQyAFqenamGBgrSeUZWVaC1IF9dy5OxJxsDeXa8Xt1DNyrAX80f96W9&#10;hbpuZ4B2ZWCUmzfLZLpt6k4CMpgpYLluXQ+fXZsRyByik2krYT5Ii6KtaUNoa8HIZKiVoQMJ4lIC&#10;Uzrf5Dj/Xdi2chnVZwZcVy6GZusaGKgkGaGesPN7ZMquWJoMEUR4bsfiaZORro9BiJ8bLXknGglU&#10;C5WqmRA0Eobq1BiUJUahyBCKPI0fcsI8YKdSFWj8UaQNYPmhiOG9NNof5XxeNcx19YmRrCjUm6LQ&#10;SCjbBCxC3Gk3o5dQDdHm9lCR9pQRIlrbCFVptEp2dJFNN0rUfWGa8zIwc/IUNi6bcK6vHsfbyiA3&#10;PipKisUiWu3kSdMxTTq8STOUIk0XmBjSJzFfTSFQkqlkCGHu/CVqNsIadnyb12zkSbQV7pu2qSsV&#10;0nFn6PXop7A8c/kCvvz6UwIlF42dIwVSd6nVLQRK3Y/21k08fuwAzpHAPS0taljgIoE60tGC/S2N&#10;GKirQXdlBRqoSrU2O1qLSxmomaWoVmbCFB9rYBg3qGt2sqrFKtfyZOsddnaxkVHIpP1V2XJQluW8&#10;g2exJVXZXb0tF/m0u5yEeDVskMqgLu1qNEN5KM+MIKpSpLsrNF5uiPR0RZTnDkR67ECUhyvimBHU&#10;5ZTIIOTERCBbG8ZOLhyZ0UHIIFCZmkBkaGTtnuzcJnOmqE60QpnZmBJFYLe7YOPShVgym13R8kUI&#10;27QaegGKIDgY2ouoJBW0OzttMmDLWix5ZBJi2XnqdaFYt3IObToaXUUZai5Sez7hYniWWaFVEqrj&#10;w1EkvyNaIApECW2wKJrKpvFBCTNdRXQAKgltZWwIqg1hqKW6iWJ1UO167UlqRY0scR+lGu2TooXt&#10;q3JgH1VprL4YhxpkNbGs1StBSWoCpt/3EHLitXhsqAnHWsoIHPNtthnLFs3HAw9OVSBNoVJJyXU9&#10;uRTzyAzWI3PwCBVLRtslSy1ZtALLGNDXrWKcWL0JOzeyw3Z1ZbftxSwaiaoCBy6cPop33pFwfp3s&#10;TMxEIFATwwYSzmUi1TPnT+D83iEMNNSjp7IMpxnCR5rqsZdBvLe6ijDlK5jq8wvQXl7BcJ2PPAby&#10;eIZwI5UoniE8OlKDVKpTkTULyQJYtAaJMVpkmRJRmZurbvkql2lKGMT7+Tsb5XYdVCgr4ZN7C8v1&#10;owgfH8Qyc2l8PJk9dqnrX/oA2XhUVrd4EiJfhl9fBU1WNDNLXKRa95YnE+5YWVraGYHJiKb1UJHy&#10;aTOFiTJ/Su45HAqbIYqBdRc81q3EOr7gK+fNwk4CFbqZAd5vhxqkLKFyVMh88YRIGHy2wG31Iqxk&#10;jvLYuA4ZKUasWT4HcSFu6CZQXcw7cquPLoEq14wWmYSXaRyfL6WlzYUzK4WhipBV0hKrWNVGQsTu&#10;s4nW10oV7LGZ1dz13cUZakWy7Ip3oCoPB2sLvq8xQnK4oRhHCdGRRlaTLFMvR3JkKOY+OIWZ16Zu&#10;+HispRz7awvRkpeGtbTCBx+YqnLU5IfZ8bELnMLjVCqUHCdPYY5Sg5wL1NzzhQuWqbErsb71K+R2&#10;H9vh7cpGw50nbyRf45RkjLJhu/zERXzO3C1DCBNO9wNQSqm+xSuXz1OhBtBbVYXdBGmUVjfYUIvd&#10;jQ3oJkCN+YWozMlFU0kJ6goKUJmXh8ykZKpSHIzGBMToYtX4k8VkRkGGFUmUSIOWgOnjVFdYlJ7O&#10;rGRiKLcQzByqYDlqcrKQy9yUZTSqeeWGCNlMzFvdClauLcmV+FgqkYHdkCnIB0mstDB/WFiZEYGw&#10;sPXP1ATDGkWVkg0zqB45MSye+XZjBArZfk+UgxZm4xsr3Z3fFlrl2pVYNX82VhEoj9VLoXF14e/0&#10;Ikwa1KbpUcNy8I03BcpV/xVYP38GVsyZhRzatccOmZy2WlmedGZdVKluVWnoYsCWGZ5tuYls+WUe&#10;lYHFzMVqterRxmpndWXHo5/5bJgd5W7mpQmQ1NZA7NLGqu04Ul+EI7S1IwIS6wQBOt5c9n0dbKrg&#10;v2UL1sydjZNdtTgnt65tKYVsAdRiS8HGJUvwwP2PKHimMIQ/QKAm8fE0UShC9cCUabS/2cxS8zBv&#10;7hLMJ1Tz5i5WixtWMaDvYI7ycXVndnVDfGg40rRadFAIHjt3Au++/zq5uYnbt51Q/QQo8cMv3nuZ&#10;CtWPAQK1l145UFeNjvJS9FRXo62kDPUFhShlZ9ZYXIwiGYei4sjlFj27OoOeYTo6hgDFIiclDTm0&#10;vIToaNqeniHcjDIGctmHXCbUyai47BUlWyYKUFmGOFpeAoEyMgMF0K/9kaiNgmzbE8cSmBICKLmB&#10;7JwIVCoVSoBKD+Mxkt5OW5OVLbm0ury4cNWtFRGgkmTZCThWbY9YLAOQVB0bVSFZNpdYvwLb2REu&#10;mzMDaxfMgR+7PT2VKCfGF3UWI1qzk5TKVCRFE1R/xHowsy1fgKWPTEFidBQS4zTYuGoeyqlCPVQn&#10;KdXyE6ge6dbyZQqxWc1H73EksUzo4+dklbGUzNocElvjz40UZ2KESjdamqVgOlBlw4HqPByuy8ex&#10;xqLv60RzKY5TfY7zeLK1HKfayjFSXYJlDNWRXq64PNKGM7IEixlKdnxpzUuFy5JFuPf+yVSmqWro&#10;QBRKSixvxux5KqhPZb6aPnUeZsxcSNtbolRK5kstWESoVq7Dru2u8KNKxQQFwRwewc4+E6fGRvDm&#10;68/h66+/+H6DjR/GoViS2L/57F08c2I/9jAv7WlqVHPDm2VvJ0LVRIhEnSpybaiw2WhpVkKVg1SD&#10;CQmGROjY2ekEKKpULnOVSQY143iGU5VKMtkV2sXaktSe5LkmI9pLeAbRMqsY8DNidHAkJzOUsyP0&#10;90FcKJUnTov4YD817cTMYwqPqaz0EIIU6ofM8ADkUJlyooPVVF8BKd/A1t0s+wjEoULuQMU8I/tE&#10;yYS7YpPcJjYKNmM4EkK84blxtZqftHLebGxZsgDBtLtE/+1s+4PRRMuSTcpkP3NZJVNIQE0+2xG8&#10;gYGVnZ67yzqU5GXDfctq5DNMSzfWXZjGciqUADWxuEGWXwk8AzwOF6Wzxm1NgZShYBplVtpHmPaX&#10;0eYqbThU7cBh2tsxqtOPgTreXIxjTTzS8k6ykzvVUYV6azpm3f0QO80UPDXSgtNdVTjRXq7mprcR&#10;qNUL5uK3909SEMlc88k8Tp7EkkFOAibdnoT0aVPn8kiVmr0IC+YvpVItwdyFS7BoCU882VKRCqXx&#10;80d8WBisdJzhtkY8/+yj+Pjjd8iPAMUMNQHTBFBX1Wj5SextrMVwfR06qSCt7OqaiwvYzdnZoeWg&#10;hhAUUp1K+Dg3OR1JBMrI7k5LkKIiomCm9VnTLWzXIxjMzcij1ZVlZ6kN7wtSZIaBVe1P3i5r9/Id&#10;KE5NQzbtTuxQtpwO96S0yjTfaL6JhCdVJp3JDYFkpiYf5/BxjkbmijMbMTfJFN8CZqIi2fk3mWpE&#10;mCrTjKiSiXbpRjVxX/Y5KKKNFVCd5FpenL/cZpWhc+VSrCZQHquXI3KnC9LDPWhzMWhjnlG7BBdZ&#10;1QCjrJTJDPNEJC1u68K5WM72vIhKnRQbqS7jyPbUsppFgJKfcyqUc8VMvywQJWSD/LoAtaeEEE0A&#10;VJrtLAGpPAdjFTYcZPg+xPB9hF3ccYbvY7S7iTreWIyTtLmTrRU4IUB11cHIE3DV1OmEqAaPD9VR&#10;oaoVUAdpeW22VKxlRvy3ex7AAw/R9iZPd+YmAjWFQMmwgQRysb5p0+YyrMvI+Xw1C2G2bLpBoBYv&#10;XqHmoQUwQ4V7+SqVklm0LWXFuHDuGN5992XcuPmNylJ/ANRXn76Ptx8/gRM9reivrUJneZkaJ5J9&#10;MquZl4oJhYx0F2dloyLPoUbBnYOYRmg0WgbyaGQQELk4HB0UilwClMWgLZPv8giXQFNkSVezDNrL&#10;itSudmKBok6SsdJiYhDm4YaE8GCYw4KQFCZdmvPed7nacAWRQ3ap0zs3oJAqJUjlSRMQSenV3RME&#10;JDlKyY65ApSD3ZSV7XuMryt8t27AqrmzsG7BbARtWQNTwE4UxYey/We2sSer7XlGynMhe0nJvHJZ&#10;yWLy2QZPhvclkx6E1s8PrVUlsLPl7x0fhJRNzZxQpaq1fFKDxbLimEfWnhL+zjIr9pYRJv7uMXZv&#10;YwRo4niQIB2uzlcwiTopoOoIE+soQ/axeipTcyXOtFUSqEocaKnGOmY6rdtWPLevHRf7qnGWGUoB&#10;RQDlVrgyxvbbex5SQD00yWl7kyRHqcswBEosTzLUjPk8zmPnN1dNc5ENN+YIUOz6Nrlshr+7lwrm&#10;GpnaEhSoblxwaHQQb7zxAq5e/YL8fPtToGTy1Ncfv4fXTu/Hpd09aoaB7JHZVVrK9r6CVkdFkhv9&#10;SLi2ZqM8z66mqOhluCDGiIjwSMTQ5kSd4tnxxUVokM/HcvsyKRnDKKGyOfjzMjwg2azBYVd38ZQ7&#10;K0iGshAo6eziCZMApe57R5hsspm9gKRg0qh54sXx0Sgz6VA5fvsyAUiqzpqIWtqUHOVj2dZHLE+A&#10;ytHxd7L7k45xJ1Vp2Yxp2LlqCWK9thDUAHZlWnTZEtRmGLKnwYEaOw7TYmQXui6HWa25i96+Hptm&#10;T8Nq/mw9VXaIb7BMKZEdeqXkhkROoJwLRGX1sdpDiqCJ1QlQ+wjThBIdIjyHCcvhOhaPJwjNqaYy&#10;FjMSjwLVcQKlqoHZqYXKxBx1vreJ+S0F0+++j/acgedGmnBBbt8/rlCHaJE1lnjMfXgq7r57Eu57&#10;YAoefOhhBZMolbK+yTPwCLs8GfR8hLY3RYrWN41wySS8eWpcagU2b9gG1y3b1W3TIvz91JBORmwc&#10;9vZ34bXXnlPLrWTY6Q8U6sr7b+LV43vx1J5ejLHDk83ru2l7Yn8FhCMnORX2lHQG8xzkUIniDQkw&#10;GpxhPDpKq1a4ZGdkIio0gqFap4YV5FpfNmFJl5kFVDY71UgWJsgMzSrahoU5K4PBXcAyR0WorY/1&#10;DOZJasOLMOTFamAnSEUGDUrjtSg2shK06r5xlXKXc1lfRxWqzSRMBKkhy4R6lhOoBFRQnWR1ST47&#10;vmxdIDJ1wQz53lg1azrWUaFCt2xguPek1WnQnmNU1qTe9GqbgulYK4Nwm9zWtYC2lkqwgxG2YQVW&#10;PHQfQndtx/F9A9jfIXuM5qg1drLoUjJVb76sNpbVx8xP+cxOkpkI6d4yKlNVAY7WleAEO7STVJnT&#10;rdU401qF0y2VOMffdbGrARfkyDo3/vlTBOl0Cx8TtLMd1Tje2YS1M2fBd906PLGnHY/3VVGhxPJq&#10;cLK9gkDlq32jZk2aTKAewn0M5g88+LCyOgFKRs9lsFMUSn2OHeDkKbMwVc1GWIBZc52rjZcvW43V&#10;KxkP1m9iZ7sd4bLhm58vTJHh6KytxLNPP4ZPP3sPct+YcaBkAZ8cv8Xn772C10+N4tnRAbUZRjuB&#10;6qPtiVLlmJIIVDryCFUlIbHw41hdnFIlDa3OQNszaGOQRfBCA5iBDAbmpSw4+H2iTmJ9EuptJlqf&#10;JQ3NRfkoy8iAhaQn67RIj4tVMMUE+iE2kF2ebGTPvGSPo70RokICVcJjaTxDN2EqN8cqoGoYvuuY&#10;l+QGQbIuTXatE6CU1VkMqorNWv4eWjBhyGLmcnNZi+XTHoHPmhXQ0y6KjWHs6uJVNzZcbMH+6lwc&#10;buSb3sLOikCdkNviy93PCZhsWmYN94b7ojlYQqiy0+Jx8dQYxrrq+TW5TOIsyVWydZAs6BwqkU3y&#10;nYOS+2sKcYhKc4JwnCRIJ1sIAKE6yY/PtNXgbDsh6qhXYJ1tI2hUo9PNFTjbWoMLPY14dE8HTvS2&#10;w9dlI+bdcy9/XxGe2E116q0kUFQo2bOTz/lQg0PdomTKvffhHlreQ7S8SQ/S8iSQjyvU1KmzCZFc&#10;kpmh8tSkSc7HM2YvwOz5izFv0VIsWcqTZ8UabFjnAk8CJZuTyLZKstSq1GrBxTPH8NEn7+Aac9QP&#10;QFGdbjGpf/bOC3j1xAjbzwGMscvrLsjHcHU1lYSKZJZ72WWg2MIMxY+TqUw6TYzq7LTMTwKWKFRm&#10;Spqa9psuN6QmRFaDUcEid++UGy9mGeOZpdLUGj5Zfi4zC2R0XG7CKCtABKbYIH+1wiU9MoRWFE11&#10;0qntaoqYnUqMOpTJnToJVIVkp2Q9gRJlSmaZCZbT8iQ3SVWk8m+zu3MwkMvudqGuW7FoxiPYsmgB&#10;tNs3ICvCG/WWWHTnJVFJUqkgmThYl4ejTfnsqgrZmpfgXHclTneWM7eUMJvkoznToOYq7Zw9Haun&#10;TUFBTjounBzDwb4WDNLG+oqzqU5WDDhkY7IsQppNC82l8tmwhzVabmeGsjOIS9n4OA8HmKMOVeXj&#10;KIE7UVuM043lhKmaatWCx4cH8MSBvTg3OqzG7zbNXYD10x5WMw6e29cxDlMVLa8GpzoreSLIwGch&#10;smMi8MA99+Puex7EQ7S8yQ9Ow0MPOsO5ylNUpocIltTkh2fz45l4ZOosBdT02fMxa95CLF62nECt&#10;VvP4vbZvU7f4CPX2RLSvD/OvCcfHRvDZJ+/iK+aoHyzvtnNO+RUm9hcPDeEcz4DDssVhVTn21NUR&#10;AAtb+iQUphOmzGzmqDQkUlliCJSWpYnSISpSCwOzU7IxEXoClRIXR0VLQrYsWiAsRZkZav55pt5A&#10;67OqTVyzaIMJ4SEKKNlXU+vng5jgQIa+AMSHyIClXP3XMbsIUFqUECwpsb4KExUqSY/KFIbwVCPt&#10;jlZHlaonTM5ALjDFKbsrYNbK49kasnMjVs2cik0L5yF041rEe2ymOoWiLVtPmJLV4OL+ymwcqrUT&#10;qAKqSBFO0+4u9tbgfA/tpoOZhp+THe0czGJRLivhsWgerWcqtEG+qC3JQ3dNCUaaq7GvsRoHGmuw&#10;v4GvYaUDe0pzWTYMltAa5bHAVZrHslO9CjFWV04Q6qgwVJueNpzv78Spvg7sbahDbVYuzKHh2LF0&#10;KbbMnoOMUF8+nxo8v68Nj1GVLvTWquf4WC+fI8E/2iwDoYVqOdbd/3Yv7r1vEu6/f5LKTA9SqdSw&#10;wXinN3kKA/okUaxZzq6PQMlA58PTaX+z5mKO2N5y2VfKBW4bNyNklxtCvTwR5SNbeUdivyxZ/+x9&#10;fPX1585xKJnGqcajbn+Hj567hOfHhtRuKrIyWLY97K+sYAcm00tSUZBmgYNwZSWlIF6nZ1enY3Zi&#10;fookVBE6xBEuky4GCVQduXYn98STW+bLzX9k8WedIx+ZzEzV7PpK0pKRptMgnkCZmJ3kVq/aANod&#10;O7w4QpUcHgpbrJaqxEBtiCFQVKZ4qlIiQ3ZiHMpNelQlyXUzA20vHrVW2h0trz4rEdWESm6uI/YW&#10;F+SDCLcd2LVyGTbMn4VdyxcjmJYXuXk1rGEeqE6KRkeWEcMM0aPlVKca2h0V6lhzAdWpGGcYcOVN&#10;e7y/nm808057CQ7x6538O5aAXWojsfANq+G6cA62zpsFz2VLELl9M+L8vWDRa9ndysYfRgZoE2qs&#10;KWjKtaApLwOt+VnMqLloLbKjrciBpkI7qnOzUGhmcxIRys5tB21tNdyWLYTv8iWId92GBp5AEsqf&#10;39+Fy8PNuNTfgEsD9Xi0t47PrQYXeypxtqsKx1pKlZLqvF3x2187LW8SlUnGnh5kjpo0PoTwCHPT&#10;QwTqoYemEjDmKuYpAUrylBynzZyLuXMXYeniVVhJ29u8bgN8GM5lMYPcINsQHIReNm8ff/AWrl77&#10;cnyknEDdZId37eoVvPPYCfpxL073dOJETzv2yA2oaU1yv+DcpGTaViZVJwUpspsK7U2j0SmF0hEq&#10;bYQWCez40giMVUa9qUxW2puFSiVAVeTkqPsNT8yDykswqqXPCXzxzARQWlGZ/6QWGVKpEvhkUwlZ&#10;ZnSE2kszOzYKNnZ4al9KZikbLdBhjEEe1SuXVijfI7fnkH3LZd1agEwFXrMMW5fMwy6+KYHr1yBi&#10;iwsit7ogfONqJHpvgV3nh1oC1WWNx24G7rGqbBypt+M41ekkYTrdXkqgyviGVSugHqUKnO0oxTHm&#10;q/2VOeilTdalaFEgYT/QA2aPbYinCsbvdEHI+iVwXz4HXqsWwG/tYviuXoSANUsQsXElAVyBcJcV&#10;iNjAx/w4auMahK9bgeCVS6BdtxwJ29Yjw2c7StmVdqQasJ9d3KlqB863lOFcWzke7arBoz21eKyf&#10;RdjleV3kc1TWzEB+rFVmG9gQREu/97f3415a3uT7aXmTH6HlPYwHaX8qiDMvifU9KHOlpPuTPCWT&#10;8AjUwwRq6ozZmE+gFs2XLLVSbQIrt/nw27FDDe/o2PFV2fPwpqzbu3XNOdtAArlMsLvx1Ud49fQB&#10;XBzswpneTpxmDcjG9aVFKEpLJVC0PKuV6pQMM0HRsouTsaeoCI2yvmiZohJnYHhPhoX5ykQLc3Zw&#10;ziXn9YUF6sKwlXmqiFaYTFWKY14yR4UjgR1DJCESf47y8ELwdp6dGzbAc70L3De4wEMt5JTjWnht&#10;Xg9PHj3Wr4Y7IXGn2rivWwWfDWvhzwri1zQ7NjFsb4fZxxWpsglYoDsSvbYhZts6xLLtT+fHDp0/&#10;1S4Mzekx6Mk2YqQoBYerc9iaEyZaxmkG2zMCVEcJzndV4lF545hRLnSzbW+V62oO2ooDh+vzVO7q&#10;yopHDXNamTYQZbJbXYQXcoN2wh68C0WRXiiOklkGviiJ8EUZq1QWH4R5ozzSF9WaANRHB6MlNhwd&#10;xij0mGPQT8seZB7ca0vBWH4GDtMmT9QV4VRTCQN6GS5QidRzEpionBdoyWc7+dyoqJKhBsuzsWP1&#10;ctx797245+4HMPmByVi0eDEenjIVD/DxpIflmh5L1GkcLgnoEyr18PQ5mEbLk002lixchmXs9tau&#10;XK9uSCQ3dgyU+xl7yUzORFyWu4PeVkA5O7xbzE9XP34XLx8bYbDrwCl6+JGOZnSX5KOHUJXKWjlC&#10;YEtPRTYVykRQdMxMEsQjCZTsW6BjjkoiUDKsoA0JVzvTpbO7kyEBGYeqL3SouU45hji1XU9CqGzM&#10;EOIEikqk5kB5e0PHo8aDYLm5IXKXK0K3bWNrvxlhmzcihFAFs0KpPuH8WLtjCwzu25HgJRPjPGFl&#10;tnBEBKBEG4pyXShK+SbZw32RHuCKBLeNSPLcAofGD9WJkWi2xKiLtN058Ri0JWK0KJWhOAvHaWcn&#10;Gh04JZbXUkiLkSrCeYZdqXPMKGdoe/K101SxswTudHuxCu/7KrPQkaFHjT4cjiA35PpsRb7fNpSF&#10;e6I2JgCNhlC0GsPRFBeCJnaczfpQtBsj0BEfic54DbpNWvQk6dDLZkJg2kOY9uZbcICh/jBD+8lG&#10;J0zn28aBIkwXuqsU8E6Y5FpfCY41FaPTYcHahQvwq9/cjV//9gE1/rRsJa2L9dCkKWrx54MPT8cD&#10;olDjuUrU6n5RqmkEilBNp+UJULIXwtKlqxRQW9ZshOuGTfDi+xLi7oUUCsfh0QF8LRlKOjwJ5Tzg&#10;yjuvM5Dvxvm+dpzoblO7rnSXFqC7TKb5ZiCHCmWl0mSwEmL0tLhoBVJUGO1KgCJYqcYEpOgTEBYU&#10;jFgClUY1kjEo6fAaivORw3Cew1CeGROj9iAyhIYgNjRI3a4sysuLQHnS7jwR4+MJU4A/LCGByIkI&#10;Rm5YEGyhgcgN8Wf5EZIgFGlCUBwdgnKe1VWGKFQzL1UbIlGTEI0ao0Z9XMmvFUb4IcNvJ5IJk51q&#10;UJesRbdc5c9LRJ8tAQN5ZgzZTRgpTMZYeQaOEKqjNdk4WpuDE/U2FgFjnaQanWzMx2nCdaaN1Tpe&#10;BOk8IbsgdsPHh6pyMGAzoUzjC7vvNhT4bacSeaBS44P6uCA0G0LQGh+uwGonSN1mDfrZiQ6k6TGY&#10;wSyXlYARWxL22VNxoNCCgyWZVKdsHKuys/Pj3yMw56lCFwnSRarSOcIkQEnDcILKeaSpCIdoyc1Z&#10;JiycPgP/+ht2efdOwb8RqrnzF2LW7Lm49wEZOR8f5KQqyfiU1L0PPIz7ZHiBoE1hiVLNmjkPC+fR&#10;9qhSaxjON650UXe6ctskixl2qqjS29qIDz58xxnKJUfJdZiv3nkJLx8ewRlmp7GWJvSUlaBD7shZ&#10;Uqhuk5/HHGVlm5hOQOJjDNBGsisjRBoCJTMMZIc6GZuKi4pW41A6diVZ8fEq0MuGGE3FBbAyS+VQ&#10;xSy0yxQCF8ecpGNHF8uj7KEpo+SxDLNG2aaPn7dFhqGE+aiMHV45j1VGHW0lBrWJsWhI1qtqZMZo&#10;TjOiNT0ebelGtPDsbpaNxJJ1qOUbVqLxR07gLthCPFAVH4YOqtKgPQl78lOw25GE3epxEkYLknGw&#10;NB2HGcyljlRa+SZm4zht8ESdDccJ2NGaHByTwM6PnYBRyQjZeRla4Jt5rrUEZ2RPpzIr6uKCURy0&#10;C2WhHlQodwLljXo9gUoIQ2cSbS1Ji76UGAxlxGHYSpCyqUg5ZozkOmHan5+uYDpSRpgq+fdraMX1&#10;tOKmQuYoqhShOttRTsWsUEelTtLdEahRPs/adD3mTp2G39z9IEP5ZDV08MCDk5mPphEaKpTkJiqS&#10;KJMolCjVfbS/B6QDfMRpgZPYFcqF4/lzF6oZCGpr6uXrsGnVerW3lOdWuoeXB+rKivEKc5QK5So/&#10;3byOK289i+cP7lbZaai2BtUMzk1yV06G8goqVDGhyjYnEqhExEXHIoaWJ1BFhDAL8WPZwyA90QSN&#10;7KHpy7af+UqGGiQ3yfwnuedwujYa6dFapEVpYKJCKYhocTqqkayglW1kEtTMggBkUpUKYqJQSXiq&#10;EwmRKRb17HKk02lMMagVtc2sdksiQ3USuy4zYUlEW0Y8Wni2N9A6qmgpxcwt9hB35hgfNJqj0J0V&#10;p0AaLUjDXkcyRu1m7CNQ+/LNOMgcdbAkjYqQzjfSgiNUrGMVmThKuI5W840lXEfLqWCs41XMNNU2&#10;nKrJw9n6fJxj9jorRbs5yPxSr6d6hnujkn+/nBmqWutLhQpEa2I4OlM06E2LwYBFYDIQpnjsyTUR&#10;pBQG8DQccBCmwgwcKrHyuWTxeTDbKaAKCXChUqmzhOo0GwZpGs7w8YkWmXhXiDG5dUdFNkppn9Mm&#10;jQ9oEpLf3H0/7iNQc+fOZ6c3hXARKob0BwiWACV29xA7vfvYDYpCSa6aNGkmZkxjpyfTg+cuVTvf&#10;rZNub+U6bF/HfLt5s+r4Khw2PPvME06Fojjh6tWv1TY+l/b242hHGzpKS8cXIuSoyy8NeTY1b8lu&#10;NsOSmMT8pKOlxSrbCwkMRTRVyiSLE6g84UEhiAwMQTwBy05MVDMIZMpvgyMPadEapU7JYeEwhoSo&#10;FSyyd6ZsJSNtqIaPE4NoUWJvkbKJRSSqTDEESoc6s6hSHEEyECg9w7TAlICuDDN6c5LQlW1W1ZZJ&#10;oFLjUC9bH8p2PXxD80M9aUH+aE9l2GUA30OI9hfIm2fGgQIzxmh3owUmjOab1ONDxcxTUgJXWRrh&#10;ohVWZFG5rDjEAC6Pj1dPAGXD6do8nKmjJdXacao2n6qXjNrYIDQwK9XGBKEq2pdHfwVUkzEEnckE&#10;ihmuP5NA8fnszqHN5RGofHaazExjBRmE2wmUlAB1rDqfKplPZSygSondlqoxslNURalj7EwPNzjv&#10;HjpK2GUJ/j2/+TXmL1ysVrncd+8k3HffQ7SuxWoHlvsFKgIl4DzArk8s78GHqF4PTlNqpQY+H5qB&#10;mVSo2bPnYZbs2DJ/Mdaw29tOy5ONSty2bFQrjdOYlZ+8dME5sCmj5De+uYqP335J3b9lb10tWgqL&#10;qFC5qLRmoZ4wyT2DG/PyCBRzFLu4mAgd4nVGZXlhwaFqEUIG7U5Pu4tkII8MCkVMWBjyZbYBc1NN&#10;Xg4qMjOQrGHOYk3kp2BPdyWZ4QzhIa67EO7uCjOBkjlP9uhQlDAbVSXQughTfVIcGgiSANXCarPE&#10;ozMzAd1WkwKqWwFl4ucIVEos6thxlctcbgJVGOalgOq26DFMJRilQo0xhIvFiQodKknHcJ6Ec7bo&#10;kqUKU3CIdbiYVZqKoxVUKKrO4YocDMlMzCQNmmmfLfEM2aZw9FhiGaDN/L0pGOZzaaLVNvHvt5r4&#10;fbIIgVZXrw90Wl68ABVFoHQYIFBDWQZaneQmAkXFPJCfxr+fTqAtfF6Z3wN1tDKPKiVAMccRqNNU&#10;KSdMMotT5kkV4hCVUt2mjQqVyX/33b/6Fe65b5Iab5pBMH7z2/v5eDqmT59FoCbj/kmEiOp1P7PT&#10;A/dTsR6k5dH2BCYZl5pEwKYzR8mKmBmz52M+s5TcoGjzyjXMUevg5rJeLRwxhoTiwtkT4wObtLzr&#10;X32Jt196Gqe72tWlFllvV2fLQwE7usoMWYdm4+cKYDOZYDGaaG8xav2dbBEdFSabr8aowc6Y8EhE&#10;hUQijAoVFx6mpqTY2FbKdTsHf1buZm6KiIA5MlIF8SAPN4R6uBMkdwSQ9LBdsk8SgQp1AlUaR6CY&#10;m5Q6sRqZmQSoNuYlganLKpXItt+pUt0Moh0ErdlMu2MXVcKOrkzLri/KD6V8gZvMkRjgm3eQAB2Q&#10;22vkJqBFFmjSEnO9N6Mk0h29mbEMw1QK1iFa4NGydNoegeJZ35+dgHK2/wUBO2Hz3Ihcdxfkyc/x&#10;58Xa6qhGjezamhOi0MYMJ4rYlqJFi0k+F0qYQvn3mKEIVHdqNG1Py25OT7sbB4p5bj+z3VhhGhWK&#10;UJWMqxRhPlolOcrB/GZnk0CwCNAJZiapY1Qtmd0pe3PuY3iX+/glsMv813/8Z/zrv96DGTNmq303&#10;//U39xKeyQzbVKWHJiu7kyAuMzrl4vGDtDsZ+JSpLjIuJWDJXPRZ0+erfRPmz1uMlYuXY8Pyldi1&#10;iZ3ehg1qeZvO2xcH9g47FUqGDr764jO88cwlnO5sUyPjTfmyPDwXeVSkQqpMbW62uhm1WF4KQ3UM&#10;LU86O7klmdyRM455KYNWGB0chiDfQIQxlKfExCKXdicXgjsrypCrNyKBMIkypWii1ZYxQe67FFCh&#10;rq7w37pVbQ2oZ5cnQOXHhKMsTsMcFI16ZqgGZqimZGcAb09PUOAohSJEE0DJsZ2hvCFBgwq+ueW6&#10;ACdQBEvGhYqjvPh7ItDDN7GBb67dfysydqxB2qZVSN+6ClaP9SiN8EBvRgwOFlMpiuSNlUyVib0E&#10;rIZBuyrKH9XR/qiI8GZG8kQVjzXqYx9aXCjzkQ4dApJM1GO18+NWWR7FIN7Gvy0Zqo1gd6YwmKdr&#10;McDnsptA7SFQo1QoAWof6wChGiNUB6lUB0upUpW5zHE2NgZ57EDtOEaoZIBV6nCdQ8F0sMYOucvo&#10;HipahNsW/OM//DP+7df30fJmYBaB+vVv72PH9yBBmUL1eVhd1xOAZGrL3fdNJliEiY/vFwuUoD6Z&#10;SsVwPmvaPMyZtUDdP2bl4hUEajXymbFld8Gda1Yj2t0L+4b7cZeMQd2gRN28/g1efOwsQ12jut1G&#10;fZ6DQTwLjpQ0NQGu3p5LG7TDQaDSZCULA7lRZmiGRiCCEMkQgTlGDw3zVIh/MIL9g5BBgLLY1VXT&#10;7pqoUJkELI4wSVeXpmPWYmYKpCKFurshZMcOBIpCyT1xPXepOePFsVGoMESj0qhlICdQKoyLQhn5&#10;RsUzPxl/ApRSJwbyRobxWiOzF/OLQFWq9XcCFeWNQsJSEOqGAiqKjcqS7b6OKrMeNvcNSm3sfltQ&#10;FMqQyY6sM40KYo2lTcagM12HxoQQ1MSIbYWjni1/A5WmMZHKQzhakqKpRnHMc0Z0j5c87mCn1ZEW&#10;y69px6HSKJgUUMxRXaJSmTEYzDYQqkTmKDYIhEqA2l/ATo9QCVgHS6lU45Z7mEp5lOAcJUQysHqE&#10;FniYqqWAYslNIGVSoNe6lfiH//Uv+Ndf341HHp6KOdNn4zdUqN/+9gFCM4l5idAQnEmiSATpvnsJ&#10;0v2PMEM9rPKVzJ0SBROlmjsBFLs92b9zw4rVKLTZEe7jj120vqidbtg70EugbhMmUalb1/H0yUM4&#10;2FiHNuanhvxClFtz4EjLUBd3mwvy0Jafh6LkZOTEJyItVm61EQ9NWCQiCZSenZtRo0M081OIfyAi&#10;AwLVhDnZElrW3VVlWdVqiUh2dLGhwUjURDnvikCAQmQBJ2Hy37KFOUrW2+1AWqgvSmh3lQYtqpmh&#10;xPKaxO6U5cUxQ+lpewalUl2ZtDzC1E37a+PXGhnGa2k7NfowVND2ypRSEaxosT5fFIV7oTDEA/l+&#10;O+Hw2wZHwDbk+WyGzWcTigmTDEKWqvJAcYQnVY2PCWN5pDca2Lk18Hc3JkahOZlWRgVqTSdwmXoC&#10;zefC9r8zk0Axx/WIJRPwToLfkRZHoGiBUmYNKwodBEqqh7D2Z+lpxUYM26hUDOd7VedJsKiKUmOl&#10;VKkyK7vHLByqZHNAqA5TqQ6zGThCtTrE4yHCtL9aFoNaIfewWTdvNv7xf/8L/vlXvyFQ07Bg1hxM&#10;YWa6m4p1/70PqYvF0u09JPnpvikM7A/jHoJ1Dz+WLPWQFHPU1IdpeVPl3jGLlOUtmb8IqxYugbeb&#10;B4I8veDu4gKfDRvR3VgvCjWxhOoGLh/dh9G6KvRXVTHzlDL/WJCXnM7MZGSn50CX3EAxNVnNb8pJ&#10;MCHVkKiGCCIZysXyBCgJ6YE+vtDTBh0mMxyJCaijNFZaMpFEFZOJWfFyETjQX8EURIUKYKjz3bIZ&#10;PvRkAUpDoMwB7ihQlheFGnZ49ZKfWM0p0uXFKZiUQvEN68qgShGqDgvDOt+wBtkfnApSxTe/khZU&#10;RUWpjA1lhaGSnU8l4arQBhISP2YmgkvI5LJIUaQnytmNlWv9nBU9XnxcqaPNxQQQJiqTBG5C2yJW&#10;lk71yYhVQPVkESQC1Z2VQMVMRG+WlDQNfI58bu1sFNqTtLS9H1RKgOpMiaaixfDn4wiVgU1DPHbn&#10;JWIvG4d97ETFavfRdseoUmPsNsfkArbMiJA5WwRJwDrITlNWyciNJEcqrWjNScSshx4gUP8H//Kv&#10;v6EKTcHqZSsYxmfgV7/6Le6l7d3HevD+hwgSuz+q0z0E6m4Cde8DVCk+fuCBqQRrOh6eMhPTVI6a&#10;p4YPFs9fAhdaXnhQkJq96ebCjm/NGlTYbQRKOjxRqJvf4EkCNVJbgaHaWlRm25ifUpBrSkG6gUpQ&#10;UogOQlWcmqJAsREqky4OEUEhDOFh0DKMy5RfUawg3wAk094cifw+tpONDPQVlgwVyBOiImCUUXFv&#10;L6VMATt3qp3iPDfLPdw2IWjHNui8XJHo7wa7lqFcH0WF0qIuSbo82g7flAmgxN4EKpWl1GO9Uo0G&#10;KkCN3BrDIDCxBCQCVRUXhuq4cOagcGWJNQSj0sCPeaym6lSzK6s3RTL4R6EpRUOLjUQdO7h6Zp46&#10;BvdGfq2ZltXE398s9iX5yEKbI0R97Bz72OX10rL6mIX6ZIN7hv9uQtZlNRAqAsVcJbbXyt/RQphk&#10;gNOZpaJpqYSK1teXrUc/oRrINWK3jN5TpfYKVDITgmDtZyNxgF3pQXZxB6tyFEhjBEtqP8GSu5Hu&#10;YQNRnKjBvb/6Nf7pH3/FUP5bgjMJs9nZ/faee/Fvv7lPwfQw1WoyQbuXanXP3ZOc04QJ0n0E6l4e&#10;pR56UKa5UKUIlHSJs2fNxyJ2eptWrUNEiNy5PgRuG7Zg6+rVcDArs8ujQrHLu3n9Kh4d24M9NeXo&#10;rahQQNmT05BlSoY5VofOkiL0FhWqW2fkULHykpKhl1uUUZ0EKCkDQ7qGxyAfH2SbTcg16pGfyBbe&#10;4UBpahoSwsMRExKk1MmP4ARQjeQ2ZZ7sEtw2bcSO9evgtXkDtHJdLtgb+QSqSEcYEuRuBDF8o5mj&#10;5EioWscVSoEl41Fp7PxSqWBUAFmJKwolJbZXGUPrE2WiUlURICc8hIidWB2VpklA5c81p4h9EVaq&#10;TWd2vHMDC0ss2qRoa+0sOTYTgBZmog4qUw9tbjAvBcNs82XOuNyUsV/W3NmSCJRkOxl0jVd23MXn&#10;KbbXwp9vIqSNxhDnmBQ/bk+jUll0SqUEKinpQPfISH5+EvYUJKvax+5UFGqsIotAOUGSOjAO1Ajt&#10;cG+VlZ2yJ/73//MP+Od//jX+z//5DbPTfXjwngdxD0P5PXw8lflp8dwFmD9zHh64dzJz1YP4zW8f&#10;Ilw/WJ/kKSdQ09Q04elqQw0qFG1v9aJliGRDFsCGajsz1Ja1a9S+8wooUalvb9/EpaP7MVxVRnsr&#10;gMz9zk+xIN2YiATmI1nh219SjHK5OEygJFfFyb1bgkIJUbja1k/mkEcHBRMadk8pkrUMVKZUZi8H&#10;7PEJCihtcCCi/P3hvlmuWG9Wm4n5bt8Ot40b1G6+uzasZ4baqfZMyo8ORSGhqjBGUZ1oeQRJoGri&#10;sVmgSmOOIkgdCqY4wqSjcugICIFKYIYyiDIFq2CurM/Ij/m5KgGKtlNnJnzJVDyC1Kw6MgE1Fh2i&#10;KASlO5sKk0O7YrbpZMZppy21ywVlCenszHoJ3UBesporLit+ZQGCWm9XJGVRq4EH7cmESxSLcPF3&#10;tvP3t6UJ9BGojQtEbWwAWqiCnWlRVCkNrY+vtTWOVhlHpTJikJlq2GHGnkIqFLvOfbS9/WWZOCBA&#10;ic0pq7MxO9nUYKbciXSYwLmtXoL/3//3fxOoXxGoXxOYe/EgVemeX92Ne359D5bMpcqsdcGqJcsx&#10;SXLT/VPwb3c/xO+TbCXDCFLs8u6XHOWcgTBzxlwsmL8YSxcsxUpmqKAAPwSysZItvbesW40siohz&#10;YJMlt1546vRRyD7krQUFamc6e1Iq7c7E7o1nTVUlOgscKE9LR15CorqHS0yEU6F0YREKJLG5RNqa&#10;zCWX+U+pmmiUpiVTofJgM8QroGQDsTAq2E6XjXwiG9QNFb23boX7RirUurXqVvERbjth8nOHXROi&#10;FKpMzxffxByV9ANMqghDC6uNAV2yk1InwiQ7mNQRKNXl8Q2riA0kUGz3xQIJlKhTDZVJLs00E8QG&#10;/q5GyUNUuDYqVHuGdGsM2ZKHsmlZhKqTJdcAxcK6MwVgqjaDtnRxPbm0ubwk9MvSK0cqhlh7CJYs&#10;lRpihzZIG5QL0P02aR7EogkuVanWEIQqna8a8OxIljwVjm5an8Ak1Ufr66f1CVB7i5ijvgfKSqCy&#10;MfY9UHlOoCQ/8fOd9iQsn/EI/tf/+lf88z/9G/7pn/4V//Ivv8b0KVMxk13b/b+5n8o0F2uXrlAl&#10;U4PvuX8ygXoQv/2N2N9kp0IxQ4lCySxOWWYlg5vS5S1fuBTLFyxCoJ8P4qIi+b650F3WI5v5WgEl&#10;RdfDS0+cx2B1Gbu8ApQQnJzEJFgMCSpD7a5n92fPQ6E5Cbnx8UiJjVOBPIJAaXkUtUplXoqPiEBK&#10;TIzzGKmh1aWo64EyBhUbGKDmPAV7emLTmnXYSnjcqVKeW7fQhzdg59q18CRYoTt3QOe2HbmRgQRK&#10;BjepKMxRtSbmI0LQRJVyAkWLYkhvFtBocxNANTPo1saLOgWiIo5AMUx/DxQzVU287M0k6sSfEwuV&#10;o2w9yNwhwwF1zFrNzFiticxJBLWD2UyCdSePLVS2RoLaIFNPmMUa+b0thLONz6udv6dDoGT1MIwP&#10;yX4FVK9hAjYgwFGlRPk6CGwrgaxnhiqP8kJNtLca9Gw1hxFSjRMoWp6UEyh2fQRKKVSJhRmKMAlQ&#10;Yne1Tqj2s0b58d6qLLXBx+S771ZDBv/0z7/F//uP/4L/9x/+ie9VCHZt2oyH752EBdNmYRW7Nc9t&#10;O2hnM/BvtLxfU51+Q5W6+x4qlgwhMEvJGJTMOJBBTdlDSnZtWbdyDZbNW8DcHAazTofNy9cQqg2w&#10;ZaSPD2yKQhGoD157geBUqQHM0jQLbAzlqbF65FDKZG+o1rw8WA16pMfFwUJAZGVwiF8gYsLl9q4M&#10;5WHMUezuDAzosQxrFv6xmgwLaiy0zqhoaPx91eR2AcqFvuuyZi22y+S5rQzktEC5AbPbuvUIoGJF&#10;7NiKjBAfWl6wAko6PQFKMk8jYZCxJsk+olBOoMRGmG34uUa+6Uqd2MlVxLAELLE+fbDaNkdCeC1/&#10;j/yuWtqpCuoEtyY6GLWaIFRHBqA6nF1dBI98LJ9r5fc1yvdE+KE+yh9N/N6mqCA0aoLREsOOjd1o&#10;sy6CH4fwGKpgayG4HQRfxqMkS4mSdbH7aqf6taSKioYh12cLigO2o4H215wYSsWL/j6Yi0IN2OKd&#10;lsf8pFRKFKqUClWehf1V2T9SKAnkubS9HIS7b8b/5//7/+B//cM/43//06/xD//0L/jHf/4/yEjL&#10;wI5NW/HAv92LedNnYjmhcNu6jQo0gxBNwb/+24Nqqsv/n7a/DIzz2pZF0fx59717zzl7rXDMjilm&#10;tmO2Y2ZmZmZmZrYsWcyMFjNLFhhkZmZmW5IhqVc1W+042Vmwz9nXK2N93a1Wq7u/+qpqjDnmnOUJ&#10;uB/pqypVJpv9pDl8lmEbtbPUqdsAPTp3xy+UvkmjRmHayJHo2b69UZj9O7b9zlAafnn+5C6Sg32g&#10;RSz2UvI2LFrKTG4OtixbimhXZ7hs2mgmYq6gV1JxczalbvLY8ZjJ48ThI80G1PN4exYzPxUw186Z&#10;DfvVq2C7fBlW0sBPITtpqGXMwIEEUxd0JNJ7dupCMPXCkB4EFGmzL1lqmEaw+/bA8tFDsHPmBOzh&#10;CbKbP83IlAUIM83Ar4tAZEAl76TbzJ5WKMubZgERAWVH/3RA7EQPJf+kjkq1tNjTrO+ZPBy7xg6G&#10;7cRRcCAbOk5hTCKAJo62xITRcBo/Co5jR8Bh/Ageh8OZR9dJo+A2iaBiuDBc+VzPyePhNZXMNmUi&#10;PKYypk2E69RxcCPgnGeMhbMGieXpZo3H7klMOCYMNsXV+Z2bY/Pw7nBZQGCSoXxWTyMzzTVZnsAU&#10;unURTflSRDLDiyY7xey1SF4sGcqszmJkbxsBtR3RdhsRwKSgSe2aBNTXZKcy+Pr7Uvj+h1L4+pvv&#10;0Ld3X7SiVFUoWx4Na9ZCb1qMlUsXk4XqmJnFZctXQ5kKVVGG0mdAZYqcdYx/UtmgZvU6aPFzc4wd&#10;NhJtKH3D+vbneetF+9IV/UkG+3ZspSmXIRdL8fjrr8U4mhJj9grezTR/vQw5waOVU7Sd/oH1a7FS&#10;q6nQG6lvfO7UqZg2cZIB1KSRo4wpnzJqDGYQZIunTTMLYNitWon9y5diFcGmRVjHDR2Mkf37owvB&#10;1KldR3TlcVB3S9mgP015T6afA+mtxvXriYXDB2AbmWDnLEsTnT2veHvKkiOlSIAyLEUgyYgr83Jn&#10;qq8rX0MrNpS5/QST7Vwa8nkC1QQyEbO9GeOwnyyzb/xQ7BnZD3Zjh8Bhwig4TR4Dp4kMgshR98eN&#10;hMu4UXDVTJYxlCWC22nsMN4fBvdxw+ExYaQJlzF8XD8bPYwxAs7mdwg0Ht0mjoXDmOHYO3wQlnbt&#10;iFH162JorZoYVqcGxvxcH7M6tcL0do2waWRPuCyawAtjCuWQkreZgCoBU+jWxWSoZX9gp3ixkwGU&#10;wLQVMU4ElON2gmuTmcz6A+XtaxU0aca/Y3zz7Q+MUvRK1fFTlarM8n5E3cpVmDyNx0J63Qo/VjZA&#10;kiEvVa4KyhJQMuiqSak3qladBqhdg8acxr03jfxgArNZoya0K0ymyHj9u3VHH2Z5/j4eJZMUxFIC&#10;FI35kbQ4eO/dgT2Uqc1LlmLpzNnYzpQ/1suTgFpnhkyWEEiSwlkE0zSN5al0MHYcFkybjskE1nTe&#10;nkeG2kBptCE77V68EEuot9NIkeouGNGvH7q074SuHbpQj9ujjyYQSvK6dkGv9mqN6IAxfXph1uC+&#10;2MCTv52yt58SYj+f0sdU34GgclhMCaJfEqDcaKjdyUwmnefRgV5p9/SRsJlD8MyfYBb3cpgzAXbq&#10;4x4zCPtHDYIdTb8jT7YLAeRCILlNonxNGAPX8WQespIbWcmd4Taazxk5FG4jh8CVwHEcMRDOIwca&#10;IB0Y1Bs2fbvBZmBP7B3UDzv798KOPt2we0Bv7GGmupEsu7RLe0xq8TNafvM9Gv2vr9DuuzLoW60q&#10;hjashXGtGmB6hybYNqY3/RtZbQUBtY6SVwIoi9wtMc1/FkCtM4CKIUPFMMvTzOYYAirakaCy30SW&#10;2oxRPTvhf/5Pyt03ZfDN1z/g22/L8DbNeamKqFihMurWqotK5X5E83r1sJ7nt3eXHihLCSxdgVIn&#10;hpLkVaxiOhQ0MFyNIUmsSWDV+akWBvXsg/4kgJY09UN79rO0sdD/atetvJwsK6B+M4D68OtvOHs4&#10;E4EH9mL3ytXYTgO+YuYcyt8GxPn4wIGSpxnACwmOlczoZhFMU1XYVKbH2zNp+gSm2fRRagvdQMmz&#10;0f7B8+ZgHg355GHDzDTmwTThXTuQjajFndr9QpZqj+EEkIx5747t0VP7xFH+JvfpgdXjhlp81Gwa&#10;ajKU3SLKFcHksGQqnFRk1Ej+ytkMsZUYahb20jdtnTiYvzMW+8hI+yhLe0YPxe6h/bFvWH/DNAKS&#10;QOQiFiFwnMZQ0saMxIFRZKwRg+EwcrBhHYdRQ2FHYO/v2x37CBz7CcPoqSiNlNMDE4ZjS78u2E9w&#10;OdI/7adkbhrcGzsJvM0jKe3NGmJIwzroX68O2pQph840ysPq1MSs9q0xp1tbzOreHAv7tMa28f3h&#10;QkC5M8sTQwVtnocwMlPYNpUMlpg6VNQeAsrGCqh1iC4BVKzkzkjeRnhtXY7alSrjf/3tO/z969Jm&#10;2OVLgukrgupvX32PevUboE3rVihXuhy//3ZYwgu+ZuWaKFu2Er4rSyBVqE5wVaafqmo6En4y43h1&#10;ULtmPdSvzSyPmd5Aeq7uHTrR0Lekb+qNvh27oQ/JYca4Mbh355bqUBYPpSCm8OrZE8T6uWPfam2E&#10;uISMNAf71qxDnKcn3HZuNzNfls+ajVWz59J4T8Lk0WMxg4CaThMuxppJZppMo6atsbYtXmz805a5&#10;szGPf3Dy8GFmI6ABWga6Y1f06tLdIn2t2mEws4/BKm6SOnv98osZwR7bqxuW8MRsozHePZNsM0/L&#10;Ck4hsAgmgsqJXslluaRO6T8BJZZaNZvPHY3lg7tj1ZA+WNSzC8Y2a4IRjRpiWquWWNG1MzaTQbYT&#10;XNtHDMDmoX0MCPaPJXAItO2DemHfuMFM5SfBjQB2VUV9+hhsH94HdnxdV7KgC/+Gy+q5cF45Fzsn&#10;jaC8TsT+xbx4FtAODGEyQalePoAyXr8mhtevhdGN6mJSs8aY+nNDLOjUEptH9cOGcf2wZlR3rGfs&#10;nkb2o3/yWjUNfmKoTfOM3IVtk9wRUDsJqL2r6aHWIma/2GmTqT0ZubMXmLYi3mkz5o4aiP/4f/6G&#10;L5ndffnVD5Q9MhRNuYz5lzTofakMTZo0RhkCqgsB1aNzR1StRJkrXRHfqz5VhUa8UjVUqfwTqlHe&#10;apGV6pGdGhFIjeopGmD4oEHoTgLoRrsyrHd/DGC2PpiJlKvdflqmD7+bcmvo37UzJ+Cyc5uRPE3K&#10;VNeBNgqy12Y/K1dizfwFWEnmmkMmmjxmDObTcE8ToHh/ytjRmKvmOWZ9K6ZPw56FC7CdTDWbGZ5M&#10;+VTKnrYl600w9eneE93ad0anlu3Qi6jX3ncqHfQhoPp1aI8RXTthHk/81mljsZMn1UbGWoaa4bxo&#10;Os25Cp5kKcqeKwGlcF9NRqUJn9enMyb90hrDmzRCxyqV0LzCj2hTuRIGNayPYQ3rYXzrplhFkKwd&#10;2Z8g6IW9ZB37OZOwi97KgdLqvna+6QjVBtTOzNRs5kw0xVCX9QvgzkzNbeNSM+1958yJjElmevx6&#10;mvYJLRphZutmWEAWmte6OZa2b4P1PbpiU5/uWNOtA/ZOHIr9s0bzd4Zj69SB2DVtEA7MG012mgLv&#10;NTPgv2E2gjdb/JMVTBF7VhgwRVHyoumfYmjGrbUnI3v2GxC4exWa1KiG//E/vsSXX35vPNRXjK+/&#10;JVNp+KVMBYylmqinvGL5Smj1889oWI/yV6kqvVY5lCpbAVXVfUBQad5eDTXW1SKY6tRD43oNzYZH&#10;zRs3wcjBQ0122L5lW/TWOaOxnzN+LK5fvUiF+wtAKdv79cMHxIUEYLe6LectIKDWG0A5bN6E9do8&#10;keZ7GY35LDLTVEqcgKXuAjHUXE2HoryNGTwIcyl7uxfOww4Cag4N6wyCbfyQocwuuqEXUd2nG5mK&#10;Jq9Da8pe23YY2KObKR30pzHvx1R0aOcOZt2jjZNHYQcBtV+AKhk2EaAcCSgnrZy7jExF5nClIXdd&#10;PctMLZ9HKZrwSyuMa9kCgxs0QJcaNdDpp+roWbsGuteogkGN62JGjw6Y+AuzllaNsXpEf0rlJGwi&#10;U+2lX3Niqu+8Riu6aJ2pBWbTaxv+3QNMAFxWLYTTyvmwWzoHa4b2w7oBPbGJ73NN945Y3q4VNnTp&#10;gO29u8N26EA4UeLthg7Fjn69YMvXdhOzLpkMG4Jo75wRTDZG8rOMh+eKafAxgJqFQBU05Z+Y3UXs&#10;Wo5Iyl3kvjVm7l+0GIrZXAz9UjR9k7xTkut2LOaF8Lf/3//C37+kAf+6FE24pM4S3zFKl6uI2vUa&#10;M/MrSwaqgeo/ETgM+aNSpSugHH2UZhPXUD951VqoQzDVqlGTYKqDxrXroiEBNbh3P4wcOAQ/E2Bt&#10;mjan3HXCwC4dEX0wGIWFr1D8ofg/A0qhf5dOHzNrD6yfu9DscuBna2Pagm03bDRTqTYuWoxl02Zg&#10;xphxBNYEjB82HFNGU9aYyY0dPBijCKh5E8Yy65iDHfNmYy4BNX/COIznG+pFI9ebBlzRg+Dq1LYD&#10;OrVpiz5kpP56nJTao01rslU7jO/TFesnj/wdUPMnm6ETZ8qRlmFWyJy7UO7EUM482iycjDWjB2B2&#10;z/aY07U9ZpCpxvzcGGMpexMYk3hbEjS+aQOMoCyNaVwHczq2xoJuv2B2+xZYQ9nazQzRhky3d854&#10;ssgYrB7SE+uH83GeuH3M+vZSHveOZupPb7Wnd2fY9O4Kp8ED4KFFyCj3/ryw/KZOgSczKdvhQ2DH&#10;3/FeON0M7biu1KbXfHzBGCYZY+GylP5p5VTDUL7rNcVrLoK2LCCgluDgrmUIN4Baa8AUJe+kehOZ&#10;KcoUNrchZN8GNKleFX/7j2/w9Xel8Q19kxhK7CRgfU+G+obZ3lffl8G3BFQpmvLvS5U3A77qhypV&#10;5keyVhX8RKDVJJjq0oir+a5mjVpo1dSyR03bJk0xst9gdNCET97uwvPVrW0bbF23Cq9eP8Xzl0/J&#10;UH9acMwa/M8sHhXi5owtlKwtzNIkgc7bt8JGQzJaMEyGnVmdlsfT2N3IgYOYwQ3DpOEjzCpnIwb0&#10;w0zK3Ja5s0zMGTEMCwmo0f0G0nh3IzN1Rneykcy5ZlF0bN0WHVu2RC+a8l6Uu+5t25rlCod1a4/V&#10;NL/bpzFDmz2e8kCGIqCcxFCLeSwBlMDkIkDRUx1YNAW7Z43B2tF96VH6YtWAbpjdrjlmt2qGJe1p&#10;RvlFLGzVAkvatMISMsryTm2wslNbrOjQGis7tMImAmTrwB7GTyl2kH029eqE7f1kzHvjQH/6qf69&#10;CaD+8CBYvEeOgC+9YTiZO4LZb+js2QiZPQveUwgUfmZlkV58v34aZF5LaaZXclw2CY4EkiszOzeG&#10;AOVlADWLgJpjAdTOpQgXoHavIKBWI2r/OgKKoDKAkn/aYrbeX0yw/vC3L1GOwChdqhwljsxEE67j&#10;98wqf/i+HL4jgEpR9soITAy1An9fivfpnSpXrIrq6jun1DWkAa+n4RlKYdNGGp5pi5Y0851btkH7&#10;Zi3QumFjs8dfu6aNsWrpQrx88QzF79/iDRnqLyXPGvp3/sQRs6CF1iLQYvVO2zZj0/z5WE4grZkx&#10;Eyu1/vi0qWSo8Rg9aLAB1OQRozBx6HCMGjgAU4YNwcZZM7CNkrdgxAgsmTQBI/v0Qb+u3dGVZk6V&#10;8m7U4c7tOqB9qzZoxzfclcjvTUMu9Hdv0xIDO7fD/OHaE2WkWT/AlsZcM1kEKg0Aq/fJRaUDGmVX&#10;ZnsClAOBZjOPzDJzFLZPHYatYwdgNT3VUjLeSsro2i6dsIbAXcu/s4n3d3TvhJ3dOmMPvc7ent1g&#10;27cn7Pr2InB6w35gHxwYxKDJtuvbA65DBsJtyBB4MsHwJxMFU+4PTp9FMM1GOBOYCH5XBxkBM6YR&#10;TGOZSY6F74Lppo/dZ8MceK6dAbfV0+DBo8e6mea+x0reJ8gEKJ91s+BHHyVAhZGhBKgIw1CrEWGz&#10;FpEClYZYaMgTXLbDZ8d61KM//Pbv3xFMFVCeXqgUPVG5sj8SYBVQtlRZVKpYBRUZZQUkytu3BF1p&#10;3q5QvrJpX2lYQ5JWDw0pf/WY1dUVsOid+tLjtqW0tW38M9pr3XIeWxNkbZr8jI2rlxsw6d/boleW&#10;BfA//gNAafGMX+mlXr18Bp8DNlg/Z65pqlOWt2v5UgMkLeOybs4cM2an7oFx9EaKicNGYMKQ4Rje&#10;r79poFs3bYpZjmfN5ElYxExvTN8+Zi6XPJTA1IMM1Yuy14FXQtvmrdChpdpL2zGT+MWUD3p3bEvZ&#10;62K2ytg8fRT2SfaYgakNxWmx+pUIKHont1Uy5TMJqOmwXzwZ++dryGYMds0aiW1ThmDH+EHYTPO9&#10;tkcnrCegNnTtiK0Ez14Cx35QPzgTKM58v868EFyYybgPHUz2GQRvJhJ+9IeeZF6FbntT1vwIpiAm&#10;IiGTpyB0+kyE0FMGUeJCeQGFzp5BqRtrKui+ZKbQzYvNLGWfTXPhSRAJTF5kIh8ykQ/B4yVQEVCe&#10;q6cTUDMJqFkEFI359sUWUBFQ4XvXIJyACidDRZCZIgiqZO/9GNGjC/72//1fZKGy+EFAIROVJWjU&#10;plJF8/DUZVDxR1TWGlEVqhBolVCefqkGQWOAo/beGgQTjw3ITnXJTg0ZXX7pYEYxWjZsQrkjM9Vv&#10;gpZ1G/K8dISPlxc+ftTiBUDhu2KzubXWFvtLQJm1DkqW99G/I+kJ2LVsoZnta0tPpW3w1xMga8lQ&#10;67WMNL9YbSEqdtKyw1NGkqGGjMAwStvI/n2xYvJ4bJs7ExtmTsP0YWSxgf2ZbvZE3y70T+07oiez&#10;vN70VF3JUh3aaKH1VuhMuetF9urVgaCiRGmH8ZXjhmDz1FHYM2u8yfZsxVJqUVlKg05DK1/iJmNO&#10;QDksmUR/Mp6gGmdAtZug2juTkjmZnmdEP2yk79nEE7GjdzfYDKCE0Vi7jBwMlxEE0ghKGEEUQKkK&#10;nDgB/vRAATz68nO6U9o8GN5kW8mcD/1iABMPfyYb/rxY/BQTx8NLBdJx/Nmy2Uz9lyF4+yIEblsI&#10;/83zDUsZIJWENwGlcF/D909Aea6j7G2abZ4fxN8LpeyFMYM7qGle9FFqT4k4sBVJBNOelQvw/X98&#10;ja///i2N9/cEFbM5yls5gqoyJa0qQVWtooK3KWFVCKrqlauh7k8/oT49Uv0qNdGoGoFEI67bDavX&#10;RWOCqmX9xujcuh2NN5mJqtGuUVP80rARrcwgHM3LNbj48NtHSp0WvP9ArHw0YPoHDGVZ60Chf1fO&#10;n4DztjWmUU7L7zhsWs8Psgwb6RE2kLnmGECNxcQRw42PUllAABO4hvXpjfn0Ftu1Ot3MKZg+lD/n&#10;mxrevQc0SVAFMg299GhP6SMjdWGm9wsZqiNlr0u7X2jW25DBfsFgxrKRA7FlykhLkXPOhBJATbb4&#10;qKXT4MwQoJyZ8TksFoONN0MutnPH0nuR2Rg2BJatKugThmH30L7Y2UeA6gnH4f3hOmoInEcMhhvD&#10;Y+QQeI0YSl80Ej5MJrxHD4MnH3MfRrkbNsjimyh5xjuNGcUYDm+G+5ihcGUm5z5trFmnIHLnCrLM&#10;EgRuXYCgrQsRsEkLczC2zDfhS8byXk9AUeYkfQovMtQfALWLgNqjdc3XEFDryFAboS03DjruJBgq&#10;42//z1f4TvWmb77DD9+VogEvhdI/lEL5MuVQgbJXmWxUqyr9UfWaqFO9BhowGulYrTrqV+WRJrw+&#10;AVWXt5s3aERv9DPa0XTLeHf4uRl6tWqL7vRMmp10LD/HYEJLZ74rAdD7fw2o30MtLU8e3kOg427Y&#10;rV2BLfPnwn7DWhObyVKb6BXmMsvTGN1Epsej+UenE1xaIVZNc4pZBNqueXOwesp4TKOsTKOUWGSv&#10;B3qTpbqSWlUoE3A600e1/bkF2vCq6KgNngmq7ny8P8E2j15m02RtEzaO6T3Zh7InQDkwJH1q3XUh&#10;mJyWqRNzIn0WDfyCCQZY+0t6onTcP3s07FWgnDkWjuOHMAPrw+hnhlTcaW49ySwePHqQsdwJLnce&#10;3YYPhCtDR2ex2RBmc/ysnsMIHgLPnczmJjAxA/Tl+9L6BOE7lyOUab+GT4IFKHqigM3qnZoPvy3z&#10;4MfbCrGUZFAS6EVw+WycDb9NcxDA3wkgqILJUKE05Qf3rEaYAGW3GUkethjXqyv+4//zf+Hbr8lO&#10;BFPpH8qgFBnqOwLqBwLq+x9KU94qoiJBVY3SZ5iJoKr/E0O+ibJWj0CrJ1Dxftufm/MibkvT3QBt&#10;Gb1atSKQWqBLy+aYN3XyJzC9I+G8+2CRt7+Kfwoo1aQ+vv+A1IOB8NqxCTsWzcOeZYvhvGUDwTWb&#10;LDUH88dPZGY3HFN5pY4fIskbYRhrDL2IdoScSgCpbLBqEoFHQE0c0h9jaXaH9baM3XUnoLq0aYee&#10;NMk6qhOwReOmaP3zzwZUnemjVEKYQnnaOGkEts2QLyLrmCInQUWGUli2CCO4llAGF06EA8FkrzBM&#10;pQY79UTxOIeA4m03PsdLPd0LmGkRYC6Th8NhtOpGBM5ostEosRWBQhC5Dx/A2wMIqv5wJLM5MFwE&#10;MrKa6zgy02R6KiYJoevnI3KH9m0hkOh/QrYtQsjWRQQU2YaAUn1JoBKQxE7WkOQJUDrqvmGwEkBp&#10;Ow+tcx6mpak17OKyEx7bVqMPT3iZr79hNvcfBNXXBFRpRlmUoTFXXal06fJkqfKoQg/1EwFVjRJY&#10;48fKZKLqqFOlJJjZNa1VH20aNab5bsqkqCma162D7q1aYlD79pjKi8XR0QaPHt83YDLrsL7XXsN/&#10;DSbFPwWUQv/OHsmB//7tcNlGuVu6CM4b12LfyiXYvmC+WfhiOmVtxvixZn/aaQSW+sa1Ep3G58b2&#10;7Y0ts6Zh7dSJmEDzO35gP0wcPADDzGBwV3Snd+pMQ961HcHDYwemp615tTRvRPrlFdJJyxgSWBN7&#10;0/dQ8rSZ4a5ZY7BvngVQB8hQBwgoMZUA5UiQOChKQHWAYNo/e6QJuzmjcIAM5cjHrKP7mhygmcKh&#10;65iZLZ0Orzn0QDPGwmPySLhMGAoXspjbpOFw5d/1nDkG7gxv/u3AZTThK5ner56LsI0LS8belhBE&#10;NOAa2BW7EBQCk4BlARTlrgRQVlAZH1XipQzA9LjkkEzmy98J2k2mIzsd3LsOMQ7bEEhQLeeFtZBA&#10;blKzGn746it8+fcv8fWXX1HyfqApL42yZcuhEjO/auV/RJ2q1dDwJ8rcT9Vpvmvwd2qhTqUqqMWf&#10;NdQ6BzVowHnx9vylndk1dQplfh1Jw9XeDpcunMOv1CkplcUK/UaJ+13e/ir+JaD0Ys+ePMRBF1sc&#10;dLKD+85tsF+7Eg7rV2LX4nnYTPZZQCM6ncZ0CmVPyw1P5ZtSZ6bae0f06oWlzHjWT59k1rkc268P&#10;Jg4aiOGmXYUMRWPekVLXpU0rU9z8pVVrAkrN843RknouGu7BDzuaAFyrwVjtjkljvnfuJJruSQTV&#10;ZLN1mJE/gciAaQLBNN7EAfkospItAXWARweylBPNuvPC8ZbBWKbqgTyhoTx5kWSDSAIjUnPjtAjZ&#10;unlmmngImSeM98O3UsoImoN8TihBE7SJJ5yhZjh1WaoX3EwwUHMcAWEBlAVUVpYSQwk0VkAZdmLo&#10;qCzQAIrhIwAywwvdvRIh9E8x9lvhv2cDRnVvjyGMFTMnogsvuh++/BrfML776hsjf998+y1KEVSV&#10;ypVF9YoV0EBAqlkTP9eoiSbVqqETwTOSlmMBs/PFM6dj04qlcNLqOtu3ItTPGyeOHcGjhw8MkWiJ&#10;p6JiGm8DJMtGixbP9I/jXwJKrS36V5CdghCHfYjxdoPnri2wX7MCdquWYNeS+Vg6ZYKRumkE0mQa&#10;1mkaZhkz2mzlqvG52QSXFrCfQ08yum9PeqjeGEmgDdD2+B06mlJBp9atTZbXjlTeioZQgGpOKu5G&#10;MAlQvRmSvQ2SvemjjeTZ0q/YLrAASus+2atNhUcBynHhOBMClf38sUbmHMhMTnzMiWByWTwB7ssm&#10;mwFZf2ZWwTyZITyRB8kOBwkCLZwRsd0CoJDNlK2NBM8GAmWjpkTx5JPZNFNFRxOqIa1hyq+pUAIY&#10;2Shws8U7/RFQ9FCfgckaVqby5e8ZhuJ7CNq5zGznEb5/A6IcdqJ7s0b46v/6vwii/0Djn6qiReWq&#10;aFiT5rpWdbMWeUWC6PvvvkEZZnzlvvoalb75FtUohTV+rGAsxda1qxEVGojzZ4/j8aP7ePL0AeXs&#10;Lm7fvIyCwzn48L7IcrL5T6WAF69eEAME0q//nJU+j38NqA8Wlnr+8gnC3A8gzscNcQGeOLBhFZzW&#10;ryaolmHNjClmXSdJ33SCR1uSzeTtSUMGG2kbP6CfKR8sGjcKoyldI/iY1jEYSIZSQ11HslJ7E62M&#10;zLWinrdo3BhNG9AgNvuZPqsdDXtLpq71MbVfd1M+2DtHQyMTLCUEAul3QJGdjNyNJ6DGUwYJLt52&#10;UhgwWUKAcls6EZ4rp8CP2VUgT2ogfUwgwRJIYxzA+5on57uWZnnlNBOeK6YamVTfkjkyrD9TCGAC&#10;lKZCBZCplNUJQAKSNT4H1CfJKyklWNnJ+Cd6sAB6MW08FEWpm9i7C77/v/8ffPs//sb4n2hWvRqG&#10;dGhHn0PfOnooL+ShGEMrMah3VzN7aMrYMaYmOHviRAT4euDqlQt4W/gSRe/f4gP/99GI2a8oLn6F&#10;82eO4vLlcwZIarRU1lb0rgjF77WVvlqbmNXRiP8zM26NfwkoawOe/p08lo0w1wNICw+EC1lqP1nK&#10;detm7KLmLpwwGnPG0j9R+qbRzE0fOQxTmAWNpMSNIiMt4OPLaMwnaK/g7t0wqmcvDOrSFb1o/sRQ&#10;bZsTMCrpN2+ONs2boUWThmSpBoz6fEyj2y3RqE4dtKxXF5P7dMWu2eOwj7F37njYmIyOzMSwXzAO&#10;9gSSI0ElQDlpPYLPwOTM+wKT6xJ6qGUE1IrJBM10gofsQmD5k2kUfqunm7UNvAgidQKIzdyWTuLv&#10;0cQvnmhue/Axj2VTDNAEKCtDBazXJAWa641zyVIWQH06kn3+DKhPocf4s0CCKYhgCqDBj7DbhBVj&#10;BqH6d1+j1P/4X6jwzddMUppjATPRtXPpTefPxIq5U7Fh4VxsWrIAm5cvhMeBvXj06B6evXiKly9V&#10;zbaAR+1J5AeeV7IOJew9Wejt62fISo7Dm9evTDH7/QfKmsoCH4p51JZlMuFWMFnjr8Gk+JeAMi3C&#10;Yin+MY3XHM5OQoyPK4KdHWC3aR1BtRL2G9Zg/eypmEt2mi1TbrbWoFGn9I3u39dsQj19GL+AGdMw&#10;m5I4rGtneoEeGEJT3peS16VVO7RuSiDRjLdrxhCofpbsNSBL1UeT+vXQrH4DHuujNn3A0B7dsGvR&#10;TGybOhx7adBtZdDpp2znT+CRgCLAHMlUTosEKIu8CUgCkVhJ4U4wKQyg1miSpeRrmgGSD2XQRwAh&#10;43gut7DSJzDxddxl6JdMgjsfE9A8CChfgsmXYPL7DExiKGV28lMWCeSRgDLGnD9X+H4GKIHJjz8P&#10;oIn320r/tG8dNk0fgXY/VUQNeqMqX/4dw7u2x6aFM2C7YTn2b1qNPetXYMeqpdi5Rvvn8FxsXm/2&#10;sXv58qk4gECymGlLfH5epTu/UeqycSw32zxXJQHVmIqKiw07WcAjubOC6L8BUJ+H3sK7D4U4khIP&#10;f/u9OMBsb/20qdi9ZCH2MJYw05tFYz6X0qaYPX4kxg7sSwPeAyMpcYvGjcbSiWMxioAYTloeSkCp&#10;Qatbm18obc1Ndmd6bZq3wC+837xhIwOixmSmRjVqoXHtWmhG2dPUq5nDBmHdpJHYOY2Gm5mZndYx&#10;UImAoexOzCS5cyEIrGAQkDyWW2OSAZPCa9VUC4hKjt4Mq8Qp/shOE+BJMImd9Lh+7l3CTAKUllsM&#10;KAGTlZkEKitDBXzGUAZEVqZi+PHnfvRaftuZEOxdjS3TR2JA01poXu4H1P3+W16Mg2C/cQWctq6D&#10;267NcN25iZn3Btht1AaXK2C7cZXZgzDKzwNPnjwwg/yGjT6dQwuwpDo6lw/v30ZMWCBeEXwf+Ugx&#10;n/vu/Tsjd1aAWBjqv9FD/Tn07/WzJ0iODIDDxvXYv3IVti2ch23z5mDj3FmYP3aE2dJ1nkA1YSTG&#10;DyJD9e6FYT26Y+KAPlg8kdkgs72hXToZQA3s3AndZcaZ2bVTUZOA0u2OlL/mDRqiHkFUt3ZNNKhb&#10;B21bNkfPTh1MuUHGfg2zFIc1S2GrTI/ZnGROU5NUPnDhSVcXpJtOfInf8WBW9wlE9E7eBJDA5LVK&#10;XmhKCaAkXwLStJLfsYQVUGIlT963gskqcwp/sROBYQBF0FiNuMLcVl2J/kiA+gQqE/JO85nZMVRu&#10;2LMCu2YxS25VD91rVTaAWjRmOHz374CP7Q748mL2td0F9x2b4LF9Ixw2rITt2mU8H6sRYLcbMYGe&#10;ePjojpE40979WWim+AeBp7gQSXFRuHDmhOm01M7mxe/FTkWma+B3kPz7YFL8lwGlELqfUqMPersg&#10;xN0R4R5u2LNiOdZOn2z2ZlmobejHjcQcAmoKmWQYM72hBNTIXt0wj9o/a/hgDO1GhtKcPBrzXu3a&#10;EkQ/o20TslSTZmjduAk6kKFakKEa1KnFqI0mDRugY9vW6N2pIwYSUBOGDsEeSq7XgX1wXL/M9Je7&#10;CEiLp8BFC1EsJyB4wq3hKcZRiwjB463eIwLHBGXOAiwLwLwJLAFKIBJorGFhODKTXq/kZ17K8ggo&#10;K6gMoAgmq7xZAWUFkxnPI6Cs5ttECZi8eduAafdK7Jg5HBPb18PAxtXQtnIZrJwxFsFutvB3toOf&#10;0wEEujogwMkWPjY7zNYeHmQpty3r4EzmCnLci/gQL9y9e93imQSikpRfocfknY7mZRNMx1FUpLYT&#10;+anfCCZ5pXcmBA6T3fGE/xk0/yjks/63AKXFNbQl/4Uzx5AYHYwLxw8jPy0enrx6ti+ag7XTJmDe&#10;6OH0U/JUw43sDSaAhnfrghmDBxJwozGmN0HG+0O6dkHfjh1oyJujFcGk1giNI7XjsVXDxgSYpWVC&#10;6233aNce3du1Q//OHTB30ni42u7D4hmT4L1/G1zXzCcziZHIKCum82QzrWc6r5NuDU/J2ZppnzyT&#10;L8Ek32TSf4UyNbEOj170Tp5iIQFKYNIkAgFKj5WASuDy5t/RYmQGVCWAssrdH4KgCuTRsJNAxBAz&#10;+RFMvpRE/6004juXY9PUwRjXvj5GtqiO7nUqYPPC6YgMckeYvwsCefG625KdnAkqNwf4OeyFz/7t&#10;8Nm3nVK3Fe57tiDY1RbxoT64fPEEPv72q6W6TbDovOmfFuc9nJ+Ni+dPobDwBeXtrRmXe/fZmNwf&#10;srl/Unf6c+b3vwUo/p45Culv376koUtFwaFkvH5+H8+fPUBGfCQ8dm7AqqnjsXDsSCxm9jd79DCM&#10;6tOd4OmMSQP6mbrU5CEDMYKMNaR7F7PqSodWLdGqKVmKkieGatWIYBKgGjdGy0YNyWBN0aNDe5r3&#10;xjTyv5jWGK2FsHLOFNiuXwTn1fNozsfCgZmdJ4HkSYDoZAtUFhaZRTARRMzklM0pPgFLNSR5KIGJ&#10;Uue7kr9HQHkpg5PEqbywlEAqCWV2VsnzWsm/o+eX/B3joQgU450UBJEq5wKV/JM/j4G8779Z4CJb&#10;yYTvWEIjvhSrx/TC2F/qYnTrWuhVtyI2zJmApMhARIV642CgOw76usF9/y542u1DsAcB5nYAAc42&#10;8HHcA18ykx8jxMMBCQf9UXAkHY8e3yOgmN0ZAw7cv3cHuTmZuHP7Bl6/IZiKXptzKCBI5sRI6iD4&#10;A6D+Sfz5ef/bgFLotv49vHcdccFeuH/jkrn/nunmscxYxPo4Y8/KRVg8Xo114zB//ChMoakcM6A3&#10;Jg7pZ26PH9QHQ3uSpXr1MMyjBrvWBJXA1JJy16phQwKqIW/XJ6CaoCM9VJvGjdC7XRuM6NMb65cu&#10;RIyfM/Ytn4mD+zZg/dj+mNmtFfbNHQfXZWQRZWo8yaolSY5UkBSgVCIIUM1JtSfVm3jbby1ZTD6K&#10;cuer31tB6ZOsLROgFCVgojezmnKxlLyWFVBiQd916rj8vVygUIFTrStiJ0le4LbFJpMTuIJ2LIY3&#10;fdSKEV0wqnVtjGxZE/0bVDL7IicSGHGRQYgN90N0iC9iGCG0GdqRwsdxP287I9DLCX5ejgjwZBBM&#10;IV7OiAsPwJG8FJw7ewRvXz9FcdEbnD9/BmdOFvD+c574dyjkY69fPTO94AYQRt4+4G1R4R9A8o9C&#10;4LECynr7fwtQf46Pv77H2aPZSI0IwvOn9wyonj+6hbsXjyMtOgTuNtuwbu50LJsyATNVKScrjWSW&#10;p/E8FUNH06gP722ZNdxJwy6SOkpcS4KpVaMGZq+STs3UUtHIbCI0hb+zcfkCeicbegk7OG9eBu+t&#10;y8w2rOvHDcaABtWxaFBXM2NYhly+SYCyFBsZBJAVTEHMslQhD9ToPh8zpQP6KF/+jlZC8WYYQFHy&#10;vJbwtQQkyqoBF+976ChWWzXTAErxOaCCCRj5Jxlxy4Av2Wg7gUQQaVglZNdyuBCUy/q3xbRODTC2&#10;TR2CqQq2zpmMZIIpkeyUREAlRYXwGIy4gwGIORiIQA8nOO+l1NFTBXm7IcjHHUG+7gj00W03RIb4&#10;ITsjATlZCcjNSsTpk0dw795t/Eab8iuB8/r1SwLpDQqL3xIQ8ksWZiqkIdfxz+D5q/gdUDqqyc4S&#10;/+eAIoCK3rxEOr1UelQQXj17yMziLe7fuYQT+Sk4czQdsSHe2LJgNrbMm43JzPqGd++ECQTSDErh&#10;bErieA0W9+pp1jXo0KKFYacWDRrQOzVAnzatMaB1awzp1gm71q+G5/7d8DNZzm547FgPh5VzsV9Z&#10;3uKp2DhpOAY1rY3ZfTpg66QhiNqziid0kZE7H/qcQIIneKvG2ubwtoZI5iBoM0G1hY/zqMf81kkC&#10;xTo06QKVWIrA8abM6WgNAyr9TLNVBCZ5KTHhZwXNYBUoyUQClN5HMEHkv3MJAncu42MLsXfmUMzt&#10;3hwzOjTANIJpQL2KWDN5JJLD/JEWexCJEYFIEZh4YSbzGE8wRREs0aG+CPNzhy89lZerPTydbeHp&#10;aAsPGnU3Bxu4MNPzdLFDJF8nPSUGt25dZCL1Ee/eEwxkIWV4mjNQXFzMcyhwvMPrt5S/ImV4/9iE&#10;/85En9/m67wv4vG/CVAKKfTLF08MI0UHuOP21XN48+IejqTH4tzRDFw5exj+9nsQQBO9fcUiMtVA&#10;jO3TAxMoebPGj8QMeq2xg/pjOGWsL7O4Nk0aoxUB1bX5zxjIzG4YJW4SpXLdgplYP28aFqv+tGwO&#10;Nk0bjfXjB5sJDJr6tHvuJAxsVgej2zfDiuE9zQ5S2d57zACuAOW9erqZpiRQhW5jWr9lDo9zEbZt&#10;vrmvEMD0HB95KzGVjDdNvryVQt7K+CsdZeL5mtYxPVMl1zI8BJNpXdmxFIEEUiBvB+9awQxuOY33&#10;UrhQTteN7IK5XRtjbqfGmNSqJoZT5laOGYhwTyekJxxEakI4kmJCkRIbhmQeBaqE8EDEEEyRwd5k&#10;IV9EEFxhQd4I9nMjazlT9hjergjx86Dv8kdmajyO5Wfg5Ml8vKK8qV4uQKnWZLI5Hj9QYd7SSwlQ&#10;/6hE8Dt4LGFhJYvXsoQKoRZQ/Z8zFEOFMpX0Xzx7hKPp8ciMC0MBKTc5xAdx/m6UxAxE8ZgaHoQg&#10;Xjnbl803pYOxNOqThw3CnIljMXXUMPorZoM9uzKba41f6J36tGqOEZ3aYUyXXzCiQxsMa98SE3p1&#10;xlZt9zp/CpYO74MFA7tg05ThOLB4BnbOnoABLeqjT9O6mNGrHUKYNWmn8CT7DUZ6vHjSlen50kOF&#10;kDUidi1G9J4liNq5CJGMgwSWwBVCeTLeSt2TZtCX4DJGnuZessbwWW3xZtYQmExVnK+rXvAIgieM&#10;khZGNlJPeNDuZabFd8fE/ljWrzXmd2+M+d2aYGqb2hjzc3VsmT4GYW72BjjpKRFIS45Ecnw4kksA&#10;ZUAVFUyWCiBL+RhQhQf5EFS+hrEszOVvJDEmPBixEcFIiA5FVlosDuek4dyZAryif3pPAL37KADI&#10;KxXjTeFrPH/5zJjyP8vd5yCyMJF+/t4M6VgBpOPnt/9bGEr95wox1a/8g6eO5iCMZtF33w7TmJcd&#10;S9oOpyfgB89NjWFa64t9a1Zg6eTx2LBgDpbPnIapw4eYfqkhPTpjQLeO6N6mBfq2a4GJfbther9u&#10;GN+1LUZ3bYMFwwdi/ohBGMfbM3p3wMrR/bFtxiiy1GisIVsNadcEXepWw8ye7c2wTJrzduT77UOi&#10;40ZjjlXwVE1KnZTRPNGx+1Yibt9yxO5dhpg9SxnLEM2TH06vEyap2kLGkcfSgDFDrS6KIMqnIsDc&#10;F7NZgGSZqbIcUXtXmcmZYbtXmMRg39T+WD2gNVb0boHlvZthUc/GmN6hFmZ2bYr9y2Yj0sfFMFJ6&#10;cgQyUiMJqiikEFBiqCReoEkxIUgUoEpYKkpAIoiigsVYPgjXkfdjCKqoUD4ucBFU8dFhfM0EHMpK&#10;xvHjuXjy5C5ZqpBEUEzZe4tHT+6byrj80+u3b0qA9GcwlTAQf+fFq+cGUB94nq1g+jz+jwFlXRtB&#10;TKXb/I9v7iVyM6IRyEzEed1KBNruNKwVE+CBa6cP48blk8hNiSWoluGgCqP+nnDcsw2zx43EaLJW&#10;P7JSj19aox8ZacaQ3gRRf0wlM03q3ZFAIrD4+Oz+3bB81ECsp2/aM28i9s2fjCXD+mBgi4bo0bAm&#10;ZhFQC/u0J8vMQ742SPTcCYfFE7F+dB/smT7MmPSYPSuQYLuaDLYWyQ7rkeJg2ScvyV7rga9FHAEX&#10;R6aJ3k2Q7NBKKAsRsXMxwpmlhZtp4kvMZExNF9fcOTFRlM0aRBJMetyHjGQ3ayi2jOiMjQPaYv3A&#10;1lg1oAVB9TNmd6hDWe4CVyYVB5mhJdB/ZqZGIYtAEjulJkYgOe4gkgSoWIvkJdKYi6FiQxlhDLJR&#10;tMAjcPG+wgCqRA4jDahCCMxovnYcDXoSTh47hGuXz+HJ43s052SaYmV5xXhLk24FkMbxTBBIRZ+z&#10;EB97TjDp+Dk7fR7/LQz1eWiAsZiZQ+Hbpzh7PAd+B3bDbi2/NJrHcHcHZPJKO3ciBxdO58Fr3za4&#10;79mKnIw45DMj8bTdhTUzp2BQx7bo36Ederf6GVP7d8eikYMwe0AvTOrRAeO7tcVEgmoqb8/u1x3z&#10;B/XE1hljsH7ycIzv0hp9GtfFyDbNML9vF0zv1BzbJw3C8WAHMscyrBzWA3N6tMHOKYMobwsRtUtL&#10;DS4hSy1FnM0KJNmtQYbzFmS6bEeW9sFz3oYMp5J98iibiXbrkHRAO1JtMOuFJ9iuR7ztOsQSfFpI&#10;VVPGldmpi8F2+iDsHtsd24Z1wJahv2Azj+sIqBW9mmB+lwbYPHEAfHZvRAQ9j+pGGQRRlgCVHEUw&#10;RSKFHiqB31UCkx0DJrJTIjNpASqO1iGO7BNHsMTysWj+fszBICN3UQSVgKTQ7Rj+PIkGPy2RoOJF&#10;nJ+dhEzKYEHBIZw+ewSXLp3EnbtXzexfjdNasj75qyIUCSQEzifw0MwXFb0tuV/4ByBZ478dUGas&#10;iEfJX2HxC1w8fwRhvAJdNq+H6/aN8LLZiVR+SdcvHEMGr8oQNzucOZaJozmJiAv2xN5VSzCP2V//&#10;dq3QrWlDDO/UBnOH9cOSMYMxqVdHTOjeDpN7EViUvLEdWxoQje/SCsPbNkX/lg0wtGUjzO/TDQsp&#10;k1M7t8KSAV3IPtuwcewApuYtsHRAR+OFQjbPRgizugh6poObtZPBdMY0hPGxaLKP9sxLJoDEWmkO&#10;lg0YUwmsZHsy2AECiUwUQwBFkInC6M/86bHcF4+F/cxBsJncC3vHd8fuUZ2xc0QnbCWYNgxri1V9&#10;m2NJ959hM28cAu23IdzXlVYgGBk04WKnjJRIA6wUw05hJRIXQGYKstzm0URUqCUoZ/EEWywfixaw&#10;GHHMBuWfogmuWP5OAsGUnMDXTY01QFIZIY0smMsM/DC9bXZOEnJyk3H0WBYuXDyBew9uopC+6oOA&#10;ZYy3BTyqqBcz3n8QcHj7D8HH3glgb//7AaV4//FXItuiuR8/FuHaxZOI8HeF07YNsFm13DToXTmX&#10;j0vHDyHKxxkn85JwJCceqbEBCHU/gI3M5vqSZQYQVANbN8f4Hh2xaOwgzB3ah2DqhMl9OmMsATWq&#10;YwuMYEY3pHUTDGnZBMNbN8W0bu0wr29XTCGLTe7cBlMIuiUDuhkwbRzTF6E8+QeZzfmvm4KAtVMR&#10;wowuZMNMBK2fzvuT4bdam/+Mh9/KCfBfPQmBfF7IumkIXj+Nz5mGQD2P9/1Xq5QwHl5LxsJz4Sg4&#10;zxkMh1mDcGB6f+yf1gc2U7QOQjdsH9WFgGqP9f2aUe7awX7lTAQ77kC0rwsSyCCplLS0pHAT6cnh&#10;SOUxOZ4gKMns4iMCjRmX7CWakASGIzGODEawJPC+AZXKCjE08PE083ER5nYcTXl8jAVQhzLjkUMw&#10;ZWcwaWLilJ2TjLwjGcjNS0NeXjpBlYKs7EQcIrhOnTqMh49ukaXoqUoAVPTuDeO1AdWfWUnM9U7A&#10;4nP+XwCUpSHLSomqdxSRqR7cv4b8zGRK3A647tyMDNL5cdKvy/a1CHHcjQwa9xMCVmYcQj0cTM/0&#10;hL7dMaV/T8we1h9zxFKjh2LuoN5kp3YEU2uMZIzo0BKjO7bCxC6UQYJpGhlsUtfWmNCpJca1a4bh&#10;zRtgGsGnHQ8O+9ggx30ronctJFBUwJwEv1VaynmKAYgfASRA+a+aYADlV3L0XymAjWPwyMd8zePj&#10;4b1kNME0Am7zhsJ17mC48ihQ2UzrjT1TemHXhB7YOboLNg5sg7VDOsJr01KEuuzFQS8HJDBTE1On&#10;ETwpCWHGMylSyFZip0/eSUcDCv5MUphISUyKNsfk+AgkMpL4swQa+EQek/mcVP4sJSEKSfoZI40y&#10;mpUe9ykOHUpFdm4qsg6lII2slc3j4SPZyMvPsgBLBVH+/PLlU3j7lhkgSUGAEaCKCDJtp68w4DKh&#10;x/5fAZTqHCrhq54hYJWEBikpgfp37+Z5BLvbGe8URzMeRMNut2ohWcsDBYcScOpIKnJI/8Fkqvlj&#10;hmL2yMHYsWwBlk9iFjdlDFaMG4opPTtgNKVwfPcOmEgZnEQJnNTjF4zt1JqGvQXGdiBztW6MoS3q&#10;Y3DT2lg5vCfORrjgXIQTslw2In7vEiNxPismMSbAx4BkInwIHoU3Gcp72TgylXY5KGEr/tx/5URz&#10;23u5tnkdBff5wwimYXCZO8QwlBPjwKyB2D+jH/ZP72ekb/vITtg+oR/8d65BBD+3GDkhzBepvKDS&#10;Ew+arC49icGT/udI5eNpSRbGEXhSk6MNmFKT9DNLCECJjHgCKoGASjKP/R4ZNONZZKdM+tS01Ghz&#10;Ozs7GZmMRL52RLif+Z30jCSyVSaBlWEY6xBBdoiMdebMYbx4+YjnVMz0hmEBjiUIMJr6z+//twPK&#10;Er8/psxPdSp1firVLHxzBxdOZeKgtyN89+9GnKcL3Lavp3nfxcwvEudPZOH0sTTk8Gq127Qas0cN&#10;wfh+PTBtUC+smTYGa6eMxmKa9CnM+qb17Ub564SJfTqQqZpjSCuCqFUTDNOxRQOM/aUphjWry9S8&#10;OU4E7ce5SAccct+MBJrwkI0z4LOcIFpRAiQCxo8sJWB5LSNgyD5eS8cQWFqUXuxEIJU8rnAlmAQk&#10;sZKzAKXbC4bDmeE4fyjsCaxdE3vAbsFohDvuRBRZKdrXzZRPUuOZygssApN8U2qk8VCZaTH0UYpo&#10;PhZjQKXbBlQ06ak8fh7yWookSlqCJJBhgESACCQGKGlxyMxMQBqZKVWvyWNGRgIyMhMRQTPv4WyD&#10;0AAvxERTPmncc8hMR45kWWQwxyKDBUyunj6/T1BZWYnyV2wBU2HRqxJQWe5/YVlb8x/EZ8D49+I/&#10;A0qhtLSo+BlePr6Ge9cLcOPSYZw6nIIoP7US2yHIyYb+ajWivJ2Qxy/qaEYMUiOYqfD+7pWLMLRD&#10;awxq2wwjyUBzhvTFsnHDMWNAT0whmFRGGElGGt62CcZ0YFbILG5W7/aY3as9JvF+v3pVMbTxT2Sl&#10;5TgX7oA8z+1ItFmG0E0zKXOqhE80jCRQWSRPEkhgLReAxhFUYz+BSkByp8R5LhoJ78UEHFnKCjwd&#10;PRhui0fCmYCynTEAjsunIMbDFtF+Lqb2lkKJS40LKfFLBJIBE0+66k6MjLQoY5jTCSKFpCqNoEil&#10;fMkHSeb+HHo8iewURx8lPyVptEqiYbPkGKQQpGkEliKV5lyRTh/l70Nfa7Md3jwHoSH+BFQUYimz&#10;aemJyDucSQmUx0o3jHbsWC6ev3hEaRNLWUIAKnr38o+A4vk2Gdnn/3T/g8Z9JGF/Ase/DiugJH3M&#10;EPgH3769ixdPLuHelcO4QnY6X5CGSyezcPEEswz6h0CX/fDYq32NN8Bl6xoE7N+BUNf9SA71gtu2&#10;ddg6fzpmD+2H0fRO47u1p+R1xuSenTCjXxcsGTkQ67RS8Jwx2L1gLPYydswYimWDOmN087roW68a&#10;BjesRkYZg2O+e+ihtiN5/0pE0pgHrtfArkXmxEwK46EILIWf7jMkd2IoyZ/Cn7cVRg7NYxbweSwl&#10;4AgohzlD4LZ6BuK9DiDW381IXCaZJNNkcREWIDEMKym7E5hKHktTCEhG8kqYSFKmqrk8kgkxlhVg&#10;AlQYTTmzvxiadxVD+XgagZSWEosk3pa0pZUAKYmymcxI4u95utjCYc8WeDjYINDfi8+LRQz9Wkiw&#10;H1kuhgyVbrxV/uEs+qoUnL94ikBSBkgPRYYSuOSPrYAqLHqJL864++GUmzdOuLrjhJMrjtjSuLo5&#10;49HlK6aJzgyr/CfQ/JP4VSDUeJGMm/7IA7x4egUPbpzEldNZBFMqzh1LJaAyce/qUTy/ew63zh/B&#10;YV6d4fRNdusWY++SOXDfuR4BdtvhuGYpPDZr8fyF2L9iATbPHI8NMwicJTPhtmk5QvmcKKddiLDf&#10;hMA9K3Bg+WTsmjEEK4d0woQ2DTGwQQ3DUOuHdWH6vx4ZTtqyfgUit89F4EZNLvjdP1kAVWLM11iO&#10;fqsnIEAAKwGVVf5MlADMhwbdhyzmtWQMXBeNge+WRYj3PoD4AFckE0zZPHmH0uhf0lVgtIBIkaXH&#10;GFYwqWQg5kr9DEwKyV0SzbsldNtiti2hjC+UDBVswvycnktgkrSlEESJZDmBSKHb8lxRzB4ld/t3&#10;boSbxln9PBEdSwmml4rn74cE+vL1wg2QxFQ5uelktSTcv38Lh3OzyJoxZKyH+EBvJUAVFr7AmzfP&#10;8UX01NmInTEb0dOm4uDYsUhYtgw38w/TzX8w3X6/lvQ+/fOwSJ11cNFUWd8RUB+I3KKHeHznPK6e&#10;PmSAdPZoigHT7UtH8OT2Kbx6dAFvnhFwV4/hbH4CDqeEMgMMwqmcBAS77Ib77g3wIrj89m1DkP0u&#10;+Oxeh8D9mxDuvBORrrsR7cZwoUdx3Iaw/WS41bOwa+YwrB5Bf/VLYwyoWxVDGlXHrE5NELNrCVIP&#10;rETcnkWI2KYhk2nwW6v9VcRSVtmzgOnzCFw7BQFrKIUlIDPsJbAJiKv4ewxfMpT74vFIcNqO9DBe&#10;7SHeJos7REAcohnOoT/KSmeUgMgKqEz+TD7pczMuz/R71idmEmjCTCSodKAskOBSCUH342nwYyID&#10;TZifx1q8lFXeDJAIImWBOsbGHSSA3Aio/dhH/+rqsBfBQT6IjOLfoI/KIKgSE6INqCLDKdNpNPXM&#10;0EOD/RES4GP2dFm+cB7Cw4Nw8/olFBW+NIz1VoCKmT0PUdO0SBbT6oBAFL5+Y2RPJlpbx/41gD4P&#10;ZXbK5qyDiu8tWZ4k89dCvH51B9fP5ePsYYLpSIqROQuYzuDVgwt4du8MblzIwcVjKbhOBrtKsD25&#10;f4kgPMvnJ+DE0SSEuO5DhKe9WQXGb+9GstJWRDgRRARcpPMOhB3YghCbjQjaswqeG+dj1+xR2DBp&#10;AKZ3a4FB9atiWONaGN+yLoEzGSkHliF29wIc3DLrE6AEJu8VzOoIjD8DSrUp1aKsofvWx3SUZBq5&#10;W8SLke8lLy6IYPJABk+4qtKHMmJxiEASoA4xMslSVlBZgfVnQKUTUGklgFJYASWwWAH0KcRMBFI0&#10;zX5sRADiVAClbKlOFa/fI4gkgSYTLKldhdGMe3s6GoY6QMnz9XJEGD1UVNRB/i4ZjmBKS0tAHBkr&#10;gFIYGhaAqMhQuDnZYxPBNGPKRCxZMBcbNqyGve0e5B5Kx5vXz0ge9FAB48YjcfsO3Dt/3uKdFCWM&#10;8+HfYKfPWx5MDUoN72I2vtj7dy9w62oBTqkvimC6cDwdNy7m4+HNU3h+7xyPJ3DpRDrBloTLx9NM&#10;nCPwXj65hjsE3cd3D5CbHAaf/VsQTDApQuwJIHvKnLPAtAvBdpvhv2s1fHesgM+2JfDctAj2K2dg&#10;6+xhWDO+D8a1qY8RjatjXIva2D9zMOJtFiNmjxa30AzfafAlgHxKZMvqo6zS9wk8ZCcrgIIUvO2/&#10;bqoFUPrdVdMQabMOedGBSDnoh0xKUB7T88M5ycjJijegylH9x9SBYgkkMZUlxFBWE/7JiJeEYSiG&#10;YSMCSgCyAkqeSZVwsZLAZI1Y3jcGnSykUkIcASQgxfF2AiUyLiaMAHKG24E9cCTre9BHBfp7GlMe&#10;FRlmQBRLUEXydjQBFh4WCC8PV7g72GP7+nWYNmEspk+egLWrl2PVqmVYtWIJtm5cZ0D49Ok9fJHk&#10;4YZ3b14bVtIAr+KvgPNXYWpMRJ1l7pfFjBsTLzB9eIN7N0/jZH6iKVieJzNdJ5ge3DyJx2Sne1eO&#10;4tyRJJw8FIfzR5Jx8WgyjmeE83nZePrkKh7dOIFjOfHwosQF7N+KIIedZCk7RDFCDlDeCKpQLSCx&#10;d10JmOi1Ni2Ax4bFcFozF3sWjsHeheOwckRPjGlem1EDG0d3ReQuta3MRygB5bdeLb9kGIJC4UV/&#10;pPs+qjeVMJWkLlCgKmEof/6O3wYCbR2lcuUkRO9bg/woL2RG+yCdpjibADgsMB1KpNdIRl52AnIy&#10;CSY+digjHtnMtNRS8nn8Q0CRqcwwTAlDfc5M8ksCVTRZKYogVsTwtgkjfZIvS30qhrdjGXEE2cEw&#10;Pzjv3wnH3VvhemAv/H09EBzg/YmhYmPprwio8IPBlLgABPl7w93ZHtvWrDFLh48aOhjLlyzC8qWL&#10;sXTJQixftgRrVizDhnWrEBERhC8EJMNK/D+zofVngPnnYZG6Pz9OgjKLLty5eZxAijfFyrM04tcv&#10;5OHutQKy0klcPXMIx3NicOpQjAGVvNOJTHqNOH/cv30Wj+6fx+nDifCgf/LcQfbZtxnBNN4x/k6I&#10;YuYU6sgskKAKPbAVPjtXEUwr4L1tGTy3LIbn5sVkqFlwWD0TzuvmYd/iKZjSuRlGNq6GFYPaIXT7&#10;HETsnEdAqY+cDENm8lpOQ/0pxn1WRphoYSgrmBgBBJQA5kOzHuO8FWeyKWlxwUgO90FWUjjyCJrD&#10;OUnIP5RkOTIEKo2h5WQmGFD9GVAaYzN1p78A1j8D1SdAlTCT5E/3IwUu/kyFTgtLEUwxFmbzYEa9&#10;f+cGONvugr+3G/xoxoMDKGvM7CLURxUTQQBG0B8FIyTID76erti2cS2mjBmDvl17YObUKVi0cD4W&#10;LphHQC3CMoaAtXTJfLIaAfXb+xJWKQHTv5fVlUiiid8fl4nXdv23r502YDp+KB6nj6Ti8tls3GFG&#10;d/vKYVw4mY4jGZEoIIBO58SiIDuaGR79RnIoGSkJr17cwa0z2UYeEwLcKXeb4L1vE/zJSOEetoj1&#10;dcRBeqcQ3g/avxne21eaPU48tyyF51ZlhIvhsGqW2fHAdeNiOG7khx7VB6OY6S3u0xKeZJ0Q+ifJ&#10;nQ9vexJAHkvHmPBU4ZJhBZTMuljKmPINUxG4aRqBNRl+a6YiI9CB8pyMtJgApBBMh5i65xAA+byA&#10;8vOSDZgMoHIJqJxE5MpPZSYyEpAt6SOIsv8EKCuorGD6HFCfg8qa0QlQYqPYqBIzXvIzw1L8mRjJ&#10;SB5lLoGAOhjsid3b1+DAvu3w8XCBv487/HxcjQT6MLSoxkG1xNDUHySgAvy8YLNrO8aPHI4uv7TH&#10;4H79MWv6VEyfPgUzeJw3Zxa91HzMmTkN9gdscPrMMXxB62OpZP8JHP86LM83EsnXMGsgEJ2P7l0i&#10;mBJRwCztzJE0XDqVbXzT7UuHcYask5cShiPp4ThGUB1Jj0BuaiiOElxHs+Pw5NEtPH1wBdeOSf4i&#10;kRDkhoQQNwQ67DCgCiJLxfo6IYTHYFvKIAHlu2stGUostRK+O1fDbRMlb/08OKydB/u1c+G0eSF2&#10;i6V+aYR5XRrDfuFw+JFpfMkyXgSM57IxcFfBsiSswLICyo+SJzAFEUwBygjXTsOxaG9cO87UOdqf&#10;4YdDyeHIVtAP5VLqBCjNOlHotgCVx8c1OGtlKYHKCiwDKgHqM4b6nKk+B5XKAjLW1sFf+Sh5JlMu&#10;UBZH0GlcL15gMiEvRHDR3znYbMX+XZsIoBIwkaG8PRzhpr41+31wdbTjfRdmd8zmmOF5uDpi+NAh&#10;aNemDdq2boVxo0dhyqSJmDhpAiZOHI+pk7Wj6zgsZcaXl5eFC5dO/TcMvZQY94+//UZAXMcp+qFj&#10;ZCZVwi8ez6a85eAys7fjOfQRSaFko3DDSLmMQwTXycPxuEHj/uTpLfz68RmlLgHJoW4IsqdPct+H&#10;9GhfpEd4I4BmPODAdoS52vC4DYEEU5DtFvgTaL671sF/93r47VxDQC2FM42588aFBNQc2Atc6xZg&#10;Yf+OmN6uHvbNHAhPyRzB4k6Js1S3R/0hBCqxlKlPEUSBGyl39Ethe1fgTFY47p7NQXZ8EIEUgrw0&#10;SnVKSZ2JJlszTQ4LUExEFLptYSnKXvY/B9XnDGU9fg4oMZSl7vQ5qJT9qT6lgWJldhG/Sx3NfDyZ&#10;MzE+hPJmjz0a4vJ0ISu5G0D58LaHqwMBZQvnA/vgZLeXRxu4uzjwea6YPW0qWjRrgWZNmqJTxw4Y&#10;RaYaM2Y0ho8YxtvDMHbkaAzp19e81pmzBbhw+eT/OaAsGd1vePH0LuWNX2BmFI7nJuLcsQxcOJaJ&#10;I5nR9BURyCcLHc+NY8TzfiTOnMjE9Ssn8PrVPRS9f8UM8wPOHc9AkOtOBDjtQJQ35S3AAYlhbubk&#10;pRz0oim3JbB2wpfs5Edf5bNvI2MD/G02IYDhQZbypARajy5kKzsadIf1i0yb8OzOP2PbxN5wWjQK&#10;rktHw2UJj4tGmvE3HV0WjjBHMZXxUmQpdRp48pjoZ4PCp1fx5M5ZXhjBSCPQc5JCkJNCZkqLQk6G&#10;wESQ0HwLQJ8Dygqq3EPJpmvynwHKAiKByRKfOgsIEguY1LLyO0NZwKQskMFjHDPMeGWCJZEQS78V&#10;GUAG2g1PzTYuAZOvlyvvk52cD8DVwRaOtnsphTtgu3cb7G13Yt3KZWjZtDmaNW6Opg0aoW/vPhg2&#10;fCiGDhuCQYMHYdjA/mba28QxI8hOGTh+Ig/nLhz/PwcU/0Phm2c4T8+Tnx6JY9lkJ36Bp/llpsUw&#10;hQ3zQAH91C1mdXevH6e/Oo7HDy6jqOg5QUQ08t+vH9/iPAHoz6wt2HkXovwcEB/ohMRQVyQRUKkR&#10;PubkZVBiIn0c4Uem8rPZYmTQew8BJXDt3QBvmw18fCN896w3IUPvuH4+7NbNxr6lk7GkXztsYqZn&#10;O2cIHBeOZAyHE8HkNH+YAZU58jEDNALOY4X2YRmLjBAnJhqP8fD+BeSkHiSY/JEc5k45djVDRwZM&#10;mTTnZCf1G+XwO/gzSynycggoeqlcAupzUFmPKilYWCqWYBK4Yj4ByjAQmckanwNK95P0uMoCBJZ+&#10;pkhgqEshNMAD7k528COIZMQFJjGTs4Okbj9cDuyHw/7d2L97C1lsA/Zt20iwtEHDOg1Qq2YdNP+5&#10;OXr16IlBAwZiwIAB6N+/P/p06YyWTZrA0dkGRwqyUHDiEM6eL/g/A5TY6f3HQty8chzHyERH+aUq&#10;qzupqzGZHyzYDYlkluzEEFwgI925cgyvnl5HceFDvHv3jPESD+5doXSEIsBhK0JptqNpuuMCXYx3&#10;SgpzRfJBdwMogSknIQSHU3hFhnrQV+2GLz2BMkBvSp4XJS/MdQ8CmQH6Uwr99m8xIHPfvhwOlD+7&#10;NbOxfEhHrBnyC/ZOHwj7ucPhsGAYHOcNheN8C7Cc5w2Dw3wy1mINAutnwxHvvQ+/FT/BfSYa2YnB&#10;SI/xRVKIl8k44/ke02IDkMfPnkt2UnlAx1wCStmdFVRWQOWrqU0sRVAZ6StpeFNkpVsiMy2eoIoz&#10;oLK0qljCMghsAZWOps5UAqJPQONtFTWtQLNKoheZyMfd2QImypy7iz2c7G3gqIVGGA7798J+7y7Y&#10;7NxiQKU15+tUrYE6NeqicqUqaErJ69m9B/qQpXr37ovu3bqhRaNGGDtqOFJ5YeTmpxNQOThzjqb8&#10;r4DybwW9k6Tu6ZOb9EFJNNkEU1acAVReCg1kuBdlyhOp4d4Ehgfig1wpYc5IDPbgfS9k8ERkxfgj&#10;gtLmq0q3yx5Eeh9AtJ+jeV4CwSgwpUX6EkxByI4NRG5iKG5ezMP96wVIi/JHsNM+St5muG5fhQDb&#10;bYj2dqDv2o8Q572mbuXPx7zJVK6UP4cNC7GMgFrRrxV2TRmA/bMGw27uEDioKY5spXCaP4JMNYIA&#10;Gwb3tdORFe6BImadT+5dRm7SQWQR1Akh7gS0F7O6YHMRHTYJRQzyCSJJngFUSfxZ+v4KUCbr+wSq&#10;BBOfg+pzlrJIn2VgWAbcDPQm8XHrYwSUTHqsOj3FUARdSKA3PJwd4O/lZky4wCRmcqFvcnW2M0cr&#10;S8lHbd+yziyhVIfMVLZUOdSqUZsM1Qxdu3RFjx690L17T7Sh1DVv3BCOBKXG+PLys3Hq9FGcv3Di&#10;fwNQygp1FDsVv8HVi0eMCdd6BgW6MuknUiJ4FYdZwJTMowAS4bEfgTTWgZQrGexAp52UNxptpv8H&#10;CYL4YDXrE2wEoUB0iL4pl17lMCWmgL7sdF4s7lw9hnfFZLf3D3Hv1nHkJTOD8XOCP7PAGB8HJAS6&#10;I9xLkyHscNDNBqHOZCyCykug2qJJCl2xrG9LbJvQmyxFUM0ZBPt5Q2A/fyic6J+cF4yEDYEWum8t&#10;HtyyrNVQTGk+khGFTF4AKbwQksi4x7JicDonHkfTIpDJiyIh1N185nyCSKD6xFS8uKzspJDkWQH1&#10;Z5ayMNTvgLKC6s+A+gQshvqdVLxU54C6ClQJj1b1PMYSUVGB8HS3NyUCyZyXuxNcKX0KSZ48lB7z&#10;8/WAB287Eli9e3VDlapVUbVKVVQsX9EAqhXlr1u3HujWtQc6/NIRdQm4Af17mTHB7EMpOFaQg7Pn&#10;aMr/d7M8lRk+/ga8eHzXDKkc45d3XPWXdNJzpL9hIAEphdIUT2mQmQ4igAIdGU67EcyTHexhg0CX&#10;XciI8cO187m4Q39147J81gncu3EcNy8fYeRRJg/j4a0CvHp2jWAuJJjVyfCKsnkHj26eMH8/MyGY&#10;jOhL4LoigsCK9HWiqXcksGwJql0ItNtmPNW6MX2wuFdzUzHfO42Amj2QABoAt5UT4bhkAuwWTUK0&#10;1wH+rUf0dx/x66+FuHLuMMHihbRwH2abAnowDlF60ynD8fR6YXz9AGWcdlvJusEEiqUy/kn6yFKG&#10;nXgUmP4KUBaW+h1Mn7PU54CyspNuGxm0DvqWhDI8lQsMO1HyQgK9yEh2n8AkdnJTVsejK824l4ez&#10;qZCHMA442mDKtImoV7cO6teqh7I/lEJtLUXdqCk6d+6OrgRTl87dmPE1oxTWwJp1S5FG73iIn+dI&#10;wSGcu3iCWd7pfwSo34uWKnZaCp86kW/xXm0pv/LrZty7cQGn8pMNMx3hi6dFBzAr8zTsFB/oijg/&#10;MZMdgsgUfpSgAIIphCc5zOMAQbUfeWSfty9u4rffXvBv0FN90DLGr8hCj/Hm1Q28eXnddHhqTPBX&#10;M2ZIxiA1Fr9/aboYXj++YupbN87nIZ0SGE4QRfk6I5Z/O8bfhRJoAVWw4y7486RvmTwEi7s3wbrh&#10;HbFzSl+CqT92zRiAKMctiPSyw9ljh/h31B/9jKC6josn0ggSX762L5nIjxLtx9s+SCYjRXvZIsRh&#10;OxlwC4Lo1/yZcYbQwx1KjTBgMvLHi0wAM8z0D9hJYLJGVnriH1hKgLKCSiCSpMl8S+L0mFpUUggq&#10;MZW1VGA9xtJHeXs4GSB9AlNJOJOhvOilwg4GISIiBIGBPthnsxNt2rZAg/oNULF0BdStVQetWrZE&#10;p86d0atnf7JTT3Ro24Fgq2U2I/D2dEImk4gcfqajBNT5S8dx9fr5fwNQxni/x9vXD/DqyRUUvblr&#10;WOJX/uzm5ZM4npdowJTOjC4x1NN4jLgAF55YMZM9wbSPYOIJ1cCuGIMAU5zIScS7t3cIngd4+fI2&#10;it89JVjIPB/e8oSqHeIJ4ylBpgWxNMyj9/WRRv4VCosfMUt8iDdkratnMnH5ZCb9WyxNMuU10A0J&#10;QcrA+F4ogTHeTjjouhchZMcd00ZgYZcmWEUvtXNCD+yZ1ht2yyZRumL4d96hqPAZrp/NxrljPOFk&#10;vbRIb+TQiOcwqciK9UNGJH1hqBsiPcmwBFMQQzNYNCUqgAzlu38jov0dkcsvWuyUSyuQy8xPFXKB&#10;53P/9Ll3UlgA9Z/BZPVRApRYRyGWEkMZ5tLPUmIsQBI7EUzyVmEhvqYc4OlCRiIbWUNy50MvpaGV&#10;qOiDCAsLgg8ZbMbUiWhQr67J6iqUq4AWWpG5fXv0pBHv13eAkbufGzZFg5q1MW3yOCTHRiAr1QIo&#10;tQifv1SAm7QJ/1DyzDgdWejDr8V49eIunt07h5cPzqDw9S18+O0Dit8W4fLpXJzMT0B6bBASKHMJ&#10;IR6IIZgimNqHETSBTCn97HfBl+wU6LoPQZS6MBrvSyez8e41X5MMc1aDxmSZ9+/UXkogvRdDlLSZ&#10;fnzH0Hvhe6J5Ky56ilfPb+DVyxsoopd6++oWrhBQR+ixLp/KwoWjaUincdZQSColMDnMm6ByQwx9&#10;VSR9ms28iVjUqSHWDmyLtSM7wn7dXNy/dY1O6Tc8YraZnxaJnLhApDIZSGYioTE6yZt8UmoYzXiA&#10;E19nnwGRpDRMQ0BOu0wCYEkCCCpGEv92HhMUlQ9yyFDW2SZWdrIy0u+AijPHPwNKYPocUMrkrICy&#10;9o1L9gQmDf4KTNbCpgelzoWm+XMgKWTM1cdk6SQINmDatn4V2jRrajarLkcjXr3aT2jZojm6aA3U&#10;QUPQr18/tGvT1uxq1YISuGfnJjMVK5PvWbNjCk7k4tz5o7hy9exfA8rCBgz6pMI3j03v0vM7Z8hQ&#10;l1Bc/Izu4gPu3DiLi8fp8HkSEg7yxJGd5GEiaZIFmkCXffC13wOfAzvgR6kLcNmL2CA33KKJf/30&#10;Km5dKTCeK+GgDz1UHorekvneP2eQpd6/RpFhJsvKau8/vCZD3sP9Gydxjz7r5ePLhqXekaVu0Wup&#10;/nU4I5JslW16rjLIlun0cmnGz/G9kbFUjrBfNgNz29fB6hFdEeG1H4/uXjLzBm9cPkH5JXBiVV/y&#10;NtmpvJ0JeqUkvu9YnwMIp6SFMAEIJdtqOlQIpTxUMk5J1eC1pDXQjszFx9PiQshIVimLI0hiDWj+&#10;ip3+GaA+91BG8hgy5NbOS4VliEWdAvROBFNYqC8c9++CK022E7M4k9ERTP4+HogICzS9TZHhITTr&#10;rtizfTP6du2EZg0b4acq1VC2THnU+Kkm2rdriyFDBzNGoFfv3mhYtx7q/lQdXdv/gvBQP8OKWdn0&#10;T0eyLEXNc0dw8eJfVcrVLCdASerevcGzB5fw/PZZ+pULePv2gaVU8PQuLp3NwtmjqUjRSSMoEoI9&#10;mHE54yDZINDFhmDaDR+7XZS73fB32oN4GnQ11j29dx4XTmYhm2l4XIi3WaXt+vl803NeaCTwiUX+&#10;ip6QDSmHz27hAcF88/JhXDieSkk6hBePCKhCAurdEzy6cw4FlJa8tHBKbwSunc3BhYIMC6iiAmim&#10;/chWPkhkFrlv8VRsmTYclwrS8St92uO753DuKDOw9IPISCDL0hslUrIzyEjyTSlkpURKWBQzVIFJ&#10;Mqd+LAEqxFnsVBK8H6SEg2ALYviRpcTQOekxyKZBF5iyNPtEwPkMTALa77d/B9Tn7PQ5mKw1KGvn&#10;ZUKihY0S4izNcwKVZsB4OtvBgZ7I0W6vqYB7EExBWuKHzBQTFWYAFeDvib0E09QJY9G8cSM0bdwY&#10;X3/ztdl2v07NeujdpwdGjBqGAYMGow3ZqdqPVdCgVk3MmT4BGQI632NObhqOHM3GiZP5OHP2KC7+&#10;McuTZ9I61Rbzq9uvn98mM53Fq0fnUUSJ+vjbRzNN+eaVo7hKr5GTRAqm1MVT6gQmpexBBJOfwHRg&#10;lwk/xz2Gva5QHtXCcvJIMjJV9AzzRYQ/ZSQyyEydunvjGJ4/vkgAXaOsXcPTBxdw+8oxXJKUnUw3&#10;lfgTlNcr/LvPH14kY5HRPkgCb+LckXQczYwhS0WgICfGZH8XC2ioo/yYKJBlVD/yd0YqQXLv5inc&#10;pN6fPJyIY4diTGKQGcNkIoTSSPCk83eyYgMocV6GlSKZjYZT2gSmYAe1IZOB7Hd+AlMwQ4PWymAD&#10;CCaVMPwObDNNgVFMDg7RX2aq9Vdgop/KLGErqwz+EVR/BNPnZvz34uXvsqbJB4kEUAL9TBylUBIY&#10;HR4Ih73bCahdOMBwddiPMIJHaxyouS428iCCA/1gs28HFs+dgfatW6AZwVT5xwooV7asKWQ2btgY&#10;g4cNwDB1GXTpjhrVqtE71UHjOrXMxIYsMmh2RiLlzgIoreqiNajM0MsneSOgzMob8k6m2/I1PdMl&#10;vLx3AW+eXyFzaRbwr3h47xIe3CAaj6Uh+aAfYoPdEelfInM0v2Ikb7ud8GL4OVHmaI4vEjCXTuWY&#10;elUafUk8WSMqyBPhfq5matEJptVXyDy3rx4z06zu3yggYJmKkknUZFeQm2Ca9PT7V04fwrO7Z/GC&#10;sllM3yVzfvtyAU1+Ao7nxuJodqRhshf3LeyTocIoWfQi//6Lp7fo2bJxJCvagCk3NZwgI30zK43j&#10;Z0gOdsMhgklATAxyRYTbPlMWCKFnMia8xHxrkNr4JskcmUpHawQQWAKVN7M/b4IqkewtUGWpFVig&#10;IZjSU6MNqKzAUvOdtWzwZ3aSX7KacSuo1E2gwmYKfy5GEsjETpoB4+1qB9tdm3Bg7zaCiZ410Jtg&#10;UqtLKDM/+qaQAHoqe6xcsRjDB/VHw3p10KB2LXzz1d9RqXx51CJ42mtbXrJTvwED0bJZK/z0449o&#10;UKMG+nfvQnaKQQYBlXMoxQDqcH4GZS8DJ06oFnX0d0DJhL8tfsOsTkz1EW9f3sXL++fxin6lmI+r&#10;m+Dl8zuUiTO4c+UIchP5IShZEbzyQ9Tv7UqZI5i87HbAy3YnfAmm6BAvskoyTmnQODsOqbFajsYX&#10;0UFeCA+gOfR3Q0pMME9wPMGTaUB17VwuwZRrfkcgyqE/ysuINusfaND5/PEM3L121LyPwrf3eAE8&#10;ZtJwA1dP8wPla1A6BceyY+jvMvDoxikzSP3w9gWa7os4w4vgVF4CWYzZSUoYEimFkuK4IGWlDgZY&#10;mWSzdIJQfVcy3lYgWcC0BT42m4ykiY0+AepPoFIB14/A8+ZzfclWKZTfbJr0LAOoeILF0pqicTsL&#10;oCx1KHknKzNZszixk7Wu9ImlGFrDQOWDRIGNYBJbqT/qwK7NsNu92UxAEJhiI0MQHxvOn4WRvUJM&#10;w9zWTeswY/okNG/aEA0b1MOPFcri+++/Q/XKldG8fgP06NUTA4YPQ4eOnVC3eg20bNoEVcqXxdYN&#10;qwikJGSq5JGTyiw2lT4xFYfzMlBQkIMzZz4B6jca4UKenGJTJnhHdnrz5BpePtSMhqfGNxUypX75&#10;mH7q/gXTNJcUIXbywEFvB4JpP/wd9xqJ87Yl7TvtQwyZ6SiznJOHU5BHOcpIpMxp2RktjuXvgTCy&#10;kwEUGSqXV6zaXQSWC2Szs8cycYzgOXyI6XdGFPL5+8fzyVBkIf3tW/RiD24dx5vXt8mqzyjRL/GY&#10;gLlAMF2lRJ49koS8lIO4e/0sGewJ7t48bfze6aMEZV4cTXwE0ilzKnGYKr6PPcLJsIkEVzazPBUt&#10;w+mbQlTNl8Spuq8MToPRezfCl8yjar8Gsg2YXPZ8igACSj/zJ5D8adC9bbaYBEWf/xBlL8P0kGsu&#10;nqVVRX1QkrtMTcRkxmYF0ufspJVWNND7OaAENPOz6FAjd6l8LX8PB+zfvh4+rgfMomNaicWM+dGs&#10;x0SGIdDPG3Z7d2HF4rno368X6tSojvo1q5Od/gMVyE51a9RE22bN0LNfb/RgZqft5erQiDeqpz13&#10;apuuUHnAQzTjYqicbLJUjnq+KH1HMslSefRQBJTYScu2CFhqtCt88wBvVXN6/Yjyp52J3uLNq9t4&#10;TZDdvXLCtGxI6kIJJq1TEOCsjI7sRDAFONkYMOVpbE+DxGSX9ASmtGpLDfalr/DGQT93hPmQFSh7&#10;AtQhfsEaDxQrCVgKNdwdzo41cVSyl0fPwzh/ItPM8XtOY15crKyQ7/vXX/Hq1QNcPp2JmxeYwh5L&#10;pXyeoAe8g+vMKs8fTzM97ScP04ATnNlkp6QIej/KWgwZVt4vkgyVzqxOfiqatw3zGHbajkBmqr7q&#10;biCY1OHgY7PZAMYwFEEUrDoX5TFYpRGBikDTiEAA/aMsgOpwB32dkJWs2o3AxOD3o7UGNMtF0ieA&#10;qe/JsmaBBUwCjkCh1l6BRyCyhOVn1sFfGXS1sDjtIYg97BETrtkvoUYONT09JjIYESGB8HBxxLrV&#10;SzB/1mS0aEx2qlULP5YphTLffYsfy2ncriZ+0YaXNOS/dOyAGhUrmc0wy/pVQ9cAAIghSURBVJcu&#10;g2kTRyP/kCVDzRc7EVSqkqtscFiAyk/HScqeMeVavFNTn4yXIrBev7hJybvNlNoyo+Xt28em5vOE&#10;GdpJ+h1JhcAUSDD5O0vq9sCL7KRlnqMJksykCKbHccjN5BdFaUwI9yd4vBAZ5I3IQC8LoHxdEEdj&#10;nkyaPsQvWD5JoBETHaVXOpwVY7o+T/C+VTYlWbcot6+fXWU2+JzvTWDne6bne/XyES6fyTJyfOfa&#10;STx6cJXm+whuX8zB1fMWP1aQk4h8+pmMeJ4gmu44XhTR/i4I8xI7eSItgoAnW4UwK1XGJq+k8LPb&#10;ZoDkuWcDvAQqAsqXkiavFChAue3nhcXgMcTNxoTuB2mg2lOFXFsEEGxRgW7MbiOQTZOeyfeRws8t&#10;EJl5eCUh1hKoLH1PAoxlpoua61R7MoPBKhdI5hjqkVL2GMjv05fZXWxEIIEWYlnWp4ThotXO6+0O&#10;m52bsXj+NAwb3AdN6ZvqVf8J33zzdwKmNCpXKI/GBFnn7p3RtVsXNG5UH7WqV0PT+vVRuVwpuJEo&#10;8ih3qqPlk5XyGDm5vEAJpONHD+EEzfkVJjtfqHj5mrJmBVRxMTOnFxru0NpOZKuiFwTUfT52DVfo&#10;bzISQggKVwR6HOCXtN+s3q8I4pUhxknnh8/Samwp/IJkwMNowEtAdDDAg6DyQkSAJ1/DwwBNgMpP&#10;JwtR3gQgydrhQ3EGQOePy8xnEyh8s/RXN5glPmOGp9aX92b5vpKa2W9MFu5ewqWTabh34zRePrlh&#10;MkSNA968lG/Y6RRl8FgOU12ya0qUP72TFxnTnbLrgoM+jqYYGsVjMFklgAmF5MoKKEmcgGQB1CZ4&#10;7aOXsiXQyDySMwMmgiaUwAzXWKKfE6KY9WoYKIonOkJ98GRBASsu0B2HyEqaWqWFMrT8oUBkOjMT&#10;tXiGACUwhJvHPnVt8nnJZHIteCEAqoNTzxOzpRGY/p6OVIFAI3HJ/Jm1ECpAHgzyhbOdDdYvX4RF&#10;syaRdRqgUX1VxLWT+reoWKYs6lStil/atES3Hl3RrnVLVP+xPJo0bYAKpX/AgJ4dzXuQ3FkBpRA7&#10;HaUhP30yB5fOH8UDnoMv3r17jjdvX5ixOY3XvXn7wMxR58VvqtWFzKKKCKhHNMEnyRbxYT4EhzMC&#10;3HjVudiQ3vebbC062BNJ0UHM4sKQKr3XSmuUuWiyUgTTVgFK3klMFR3sbdgpxTxfc9jicIQSp2Gc&#10;M/RBl05lmoKlplw9uceMjiBSPLh5gmAhO5miJ8GkCRb0fFon8ur5fFw8mcnnXacJP4+bF3P5Gnm4&#10;dFqeLI1gJetlRiMriVc7s7h4lQUEKA0R8aRH+TghmIlEwAFmp/u30njLA20zBlwSZwBlgrdttsJr&#10;/zbK/E4DqBAPOwLJ3gAnhhebyiiqy8XzAosL8jAFXY0giA3DvSlJQQRVSgTySwaSlfmlMXsSMxmj&#10;XpL9qeEuU63FqmUx0njfrFEgIPG2Htd4YXS4LyJoJbQGQgqBl2IAZ2EnrVXu7+mMnZvWYtm8WRg/&#10;ZCDqV6uCn6pUxHfffo2yBEzl8hXMnoTt27VBhw6/oEHd2qjDbK8RDXu5Mt9h97bVlu5SI3dMsPJT&#10;ceQwM7wj6Tym4ywTovt3LuLZ41v44g390jttVCwzzhOl5VnMmNmHdyh899Sk5S+eatWU4zTPETwB&#10;LghmVidA+ZOhJHExKlBqkXZSbQKPWk87lqYwmgY8ItCTQCI7EVBiphgtNU0wJUYEWMBE6heQxCBX&#10;z2XjPkHzjP7ozcubZmD4XdF9fGA8YcapZYAe3j7L96d1Hy2A+sCE4cnDazTcBOK5I3j56DqZjMx0&#10;OR9XL/DKoQzqZ3k094fSyABk2CQyVCwZShKkZYXCPB3od8i0Yh0CSYwkICl02wBKkkcweexjiLH4&#10;PD9VyN1tLYPS/k4GTKq5JR30RvJBHyTx4ksItYwiKAQ0jTWKxaJVoyJbHmf2KmCpWn6INkHMpZNn&#10;rVGppJCrSQ70o6pjaXUW1bTy1GN1OJW/F0M5IzvRa2mwNoU+TetKyVMpwwvlxexsuxurl87DkjnT&#10;0apBfdT/qSoqEkilmdlVKFPalAVa/dzUMFOLZk1RiVlfyyY/k7lKo0vndojiZ8nma+dk8n0QUEeZ&#10;NJ04eQgnTWTjzu1zePbkFm3GdXxRRDayyJ0l0/tIQ6LJm4Xvn6H43WOe2DtGZq6ez+WV7U/v5Eh5&#10;o9zRP8WGEhzM3OJ4FWilfyuQFPJKAlAEZS7c35LRiZ0Swv0MkHJSI3GMV9d5ehvJ0sPbp5hFXjRD&#10;MMXvn9AfSdaemqns92+fQQHZMYPsou5QbQdinSavaVtXKcUnmf3dv3uZ2d9ZZoH5uHE5Fxcok2dP&#10;Zhlfpmwxk5lfiqmD0SuRQcIDXBHmTWZytSVAlJGRjcg8Ct/PwoeMJVbyVPC+t1iMZlsjAqH8LjR2&#10;GU0GiidoEsl8mqOnBkD1SCWrN6wkEjWMw5OTqI5PAio2xBXp8QE4Qrk/RWZWaGlInTyFDLAmNmjW&#10;zDGCJ5+ZryY7FBzLwDHGcUZ8VCBC+N2a7gU+X9IkOdSUKi3cqt0Wtm9YjRULZ2LCsIGoXqEcalSt&#10;jNLffIOy339P0JRBw9o10bF1K3Ro1QIN69TET1UrkbEa4MeypbF29UImDhEG6Hr9w7lke/qlk8dz&#10;cOZ0Lq4x+Xn8mKrAi/r27YuUvGItz8IsTyfnVwFLi128ZpCdCu+b9pIXDy/Q40TT/7jRJ1gApQp3&#10;KilVSxgnREjeAkxJQFmcmMkqcdHBlDgCKTbUF2k0mfJLZvLn0TRmZIfJPBeZQd6lZxOInvPvPyOo&#10;n+Ltm3u4ffMMThdkMivjFxRJ4PJqv3wm/xOgNA/wxYtHfK1kyttxPCU73bl2Ane1BhXl7iLZ6QwB&#10;qyzRZJtJNLo80TFkJ20ZFs6TGuLlAD97JhUElA99k6/dDgugeN/X3CfQ+Jgp1trutFT/mYSoNKJl&#10;iELpHSP9mGCok5PMlEQwJfO9ZiaE0iuFmSEhFVB1VLnC3CewFdmJofxOApm4BPPxMHq8WJyjbJ8k&#10;sI7yIsgnkLJ5IgWi48eYVJBpT+sCKcig3DC7yknCQZVeeB6OH003A9EqPSQniJ0CDTs52uzCmiXz&#10;sWL+dLRtUp9eqQoqli2DMt9+a8x4lUqV0KxxI7Rr2QItGjWmAS+LpvROyuw6t2sNf7KpCrPZaTEE&#10;txoGUwhuGnGC+eql43jy6JoJbcVy/cppfFH49gkzO0qcxu54ht6/pz/58IJy98Sc1GLKjoZM1Ouk&#10;BcLC6DWyaSZlvCPIQmaXJIIlmlIWbhjJ05jwqCAfs3tSfIS/Mec5aZE4xavs8pkcGuYCPHtwGe/e&#10;PsSvH+XfXvHvPjPAevLwMhnrOD1PsimEJqhxjpIaRaaLplxc5FVhyT4t6yc8fHCFcpmMJzxq8sM9&#10;+i4zvMJs74LkroDGkWZc0pocE4RYypAKrpH0fAfJnPKBApMyVRVmFWIgH630wqPApKq/wOSt4SR7&#10;PofyqOw2yM2OGaJ8kzslzYtgoo8hE2XyfR/PjsUFerdLx9OZLCgycEHli4IUXgBJ5iI4fTgJJ5nd&#10;Hs+OwdHMKPrIaDJtEr8nWgD9nM8/nBvPk5dGIGXiFJOL4wXyLmQyhlbAC+cFeywv1WxnJtnMUH8U&#10;PWw4L2pvNwds27AKKxfMxpQxQ1G9fGnUqfQjynz3HX5UZle2HOrVrImWTZuibfPmaFyrNqpVrIB6&#10;9WujdOnvsZislhQfRGYSYxJQJAK1Mx8jmOWbHt67zO/8Ku7duYBb18/gvCrlL5/RoxBQqpBb1nRS&#10;T9JzvC18iGIylOo9x3mlxJMdYvnmjzJ1PM4PEMnbytjESkbelMnJL8l0M7OLo/wla64/fYLWN5DJ&#10;fv7oEiXtAf/eC4JBe4u8xJvXD8lSTPHJMCpJ5PNKSAgPMK8pmVQc9HMjkCkRlKnrZDU12xmGIqBU&#10;tDzNq1dzAm8zw1NZQUM4Vyl7F86Smnm1a/gmJy2KTEo5JvAlvarUH1SqXTLuqH3nxDoCi8Dlo04J&#10;1dbstD+dZShJgPLW8/k8P7KTMlslJDH8LuLDyE4CU3wwjqRH4gJP/M3zeYwcSnAe7vD93KSnu37u&#10;EK7xfV0l2C+fymAQbCfSzEzpcwSQwKRKvsYtdf/MCT5+KgvnzxzCudPZZKJUHCO766TGRAUgjt/x&#10;Ud5Wr5UyRJnxqLBABPu6w4neae2y+Vi5cBYzu0aoXaUSKv7wnZG7H8lA1cqVR7N6ddGsYUNTIdf9&#10;pnXqEmhl0Lblz3Bi0pHPZMni62KM9ApQAvjtm2fxVFJ3/zLu3DqHq1dO0E/l4osnTx4Z6bCsoK/N&#10;+F6iSGac/qnw1S0zDJIZF2JM7HG6+3NMEeOYvYUTPFHM4KIEKB15kiL5WEKkH31BiJGpU7wCVVh8&#10;QcP2q0CEt2QXgege7tLrXLlwhFdlArKo+ZJQMZpkUvvAhdDbBPHqDzbhzHAyHu7utRIPxfesC+Ha&#10;xcM4czzDAOrCuTzDShd50hQXaPJPWH2J2mwoRTHMMKME/AAVV51N/UwA8nfcR6AQTIoSUCkEIA8+&#10;x5OMpfDS4wRfANkplO8zksCMIdsl0htmUeby06MMGK7Tc969epTBbPX6MTNg/fDGcbPImh6/f+1Y&#10;ye0juMPQBXfjAhOJs5ZEQmASWx0luPKzokwY1uLJPE6mz+IFEqWer0QtCkZm4klPpmrExYYijOog&#10;77R381qsXjAT0yeMQKVypVGT2V3Z7yl1332PSmXLomaVKmhSrzaaN2qAxjVr4Kfy5dC0dm1ULfUD&#10;5k6dgJiDvjznKcixAsosAJKE86dyqAhX8fzJTRrxK7hx4wwuXiggyDPooZgqqVKu1V0ldcXvX6CI&#10;/km1p4e3T9M4x9JM+iGfL3r+TJ7JIMxuSAr6Je01EkNTHkODnhodZGpJl87kmoY1NcQBbwii13j9&#10;8j7u3DiHcycOmbG55OhAkx3qxIb6uiKUDKTNBYM8CSRP+jRmXkEeTgjUbYJKLJWZEEbTfdpI3juy&#10;U9Hb13y9VL4vC/3KX5yhtJzV8AvjDK/oYxqGofyoSq2yRhwTBoE/gjIlsHpoY2iyka9m0IihCBYd&#10;vQkqb+uRocesP/d3tWOm62DYKZLvX94unTKnzlVNw7/A93CLWaYGuR/eOoHnD84x+7xAL3oeT++d&#10;wfP7Zz/df8l4wZ8/vXcWj+6c4ec7RR9YQJY9Suk/bNaFEMvmZUfxZMYYCddM5XheuFqCWsM4mQSX&#10;1YxrzfKDAV5wtduDTcvnY+2imfRCLQigMmQnmnACqlKp0qiuAd9atdCI8takfh3UrlgRDapVReUy&#10;pdCmaSPs2bGBSUAyjtIz5SnDYwhQun/3uqXWJ8969/Z5XLp0AqdP5fH9peKL978yBafUqbvA0jH5&#10;yvQZPWVmd5ZXSSpNYwq/rPOn82kU08ziDOGUjQhVvQMscqeNAvMyk6ij5wnEZ2CeCPxWjJcv7vOx&#10;s4bZtFuAKXIGeSKYV3aghyPB4oQAgsbf3Z5ZowNP1AH4u9mXBDNJhr/7AT6PaTZl5RCN7MM7581A&#10;tarjTx/epATH4NqlAjy4e5HyIDBlElT0G5SQkzKvBLiuZm0ZlsiMKDaMfo+vJUCJZVyZuXkTUAKP&#10;FTDWsIJIIYlT+DMjDOR7CjEgd+Hnd0dqTCAvuGgyk4aG0k1l3gxg3zlF0Girt6soeq3Rh+t4+/wq&#10;Cl9cY1zlfR5f3uBj10179Qtagqf3z+PJ3bME4hncuy5wHTcdrZfO5fDCyTayd1oZnsn6kkxrTJp2&#10;r0qyDL+oUh7g5YK929fTjM/C7CmjUYVGuwYBVKVUKVT67ltUpn+q+1M1ZnQEFKP2T1VQiUCqz8fK&#10;fPs1xo0ahhAmYBco2UdpQ9TXpQXTVDM7ezIbzx5dITtdN2b85o2zOHv2CGUwm5lmEr4o/qCWW/qZ&#10;d5bW2w8E1MunN5iK5xj/k0ZWuHg2HxfPH+aJiUY0/U0omSmYhjaBRr3gSBYePbyDXwlM2mQUvn2B&#10;ezcu4ShfXMwWQQ8USuYJJGgMSHgyzJXvtB8+zrbwdVHY/afwI7j8VOtyt0MIEwG1vORnRJgalbyT&#10;qvjXLh3FodSD9E7ncI86fp5gOkevIXY6yezuBOUhLzseGfzCU+NCKXkBBlDGQ/F9iZVcbLZRyuiV&#10;5JskdQSSH0FjDXO/BEy6LxBavVN0kIf5jNkEugETQay2mxsXyZi3TprsuJAgKiq6C601WlTIeHvX&#10;RKHKI8X3+bP7KHx9l+C6ZTJqAcsMwvOCfsoM+AGBpar/lfPyhDkElEohGupIJ2PwYiErClAplD7t&#10;tKB1ojwc92PjykVYvXgWundoRYn7DlUImEpkqCqUs5o03vVr/oRG9WrRM9VCzR8romblH1GtTGkC&#10;rCa2bl6N0yeycItglmeTh9IqfLn8W3eZ8Lx9fQevX9zG40dXcYXeSYAqOJJpquiUPAuQtLC54sWz&#10;O6TZPHoBrUkQixtXmDXdOccTlIY4msBIZkkaI7p4/gzZSAuV/caTW8i08QrNbyqlLIgSRubROB+/&#10;fIFGW5l6OeyFl+MeePLEKTzICp4OFmB9HlYw6ajfD/A4QFn1NAvFH6aPeM6rQtld8bt3Jgs6xDT8&#10;wZ3LuM2r+QoN8CVmpDLjYim953z6JwEqhT5QgIohoCIoCWGUWXkjp71b4E7DLVB5C1QEkPm7BL4i&#10;kODR0fqYpFhmXplnMl9PMnyEPscwE8F8QyaccvfkHpnp5U0C5gFtxBPaiOcmVI4pfveMRwaTH1Oe&#10;KaJfZRJUpEF5gksD8a9eXOeFfRWP+To6sVfoFS/SI54mQxQcYaaXk2R8jYZvUpO18m+42WxI084d&#10;dm3F2oWzsXD6JPxUoSyqlyuHCmSmiqW/o+EuhTpVK6NejZ8soOKxVgVmdlUod5TDIf27w8/bES9I&#10;KndpL2QnzLxCet0zBZkE/z2Sj0pKj4xvvUZ8nGN2d/xolgGVhaEYyrhev1Rr72F+QbzaaL4f08E/&#10;fXwNl8lOko7Duem4e48G+zemWPz3/NkjnDmVj7TEg5Qxeh3zxfOqdhUwbOk99hNI+wicvSUA4pFp&#10;uSfD4wCDJ1Gg8nK0KTlaAGXkj7InVgv1dTaSmsarT37uOa8K+nEUFhfSW6SageQnD29QWk/g+uU8&#10;XJE8UHJkyk/w59kZGiM7aBhKJYwoyl24n4cx+s77tpGhtsJ1//ZPoJKkKSE4qBIJgaPblsTAEjLy&#10;Gh1Qx2kaM6x8sraGiy6ezsQ1/l2tF3qHBltDRJpIYQBk+uQtEy/UGiRFKP5gCS0UIt9aLLARaEXF&#10;BB8BVkSAvX55G4/uXyIDn2DWepTfdQ6Ok3mVaSmFz0qNNisHp2mPGAJKtSc/XgDb1i7FhiVz0Ldz&#10;B5T+9htmb2VRnlJWofS3qEqA1apaCXVrUPJq1SCQKqMWGat62fJoVL0qli2dyddPxkeC5uG9C/w+&#10;jzARO8TPyHPPzO7Dr7JFWkr6GQF1AzevncXlyydx+cJxxgl6KLPVwgu8IphuXC7ARRpvNaS9ec4P&#10;Qwd/ky9yhwzw8tULAyItj/GYEncoI4k+ygP+HnbwVi1HXoOyIED4OFDOGN72fNxeYNplAORuYten&#10;EKC8mF1ZACUTbENGoBnniZMZl0nXMI3ZrSkpzPSOv3h8xXgota1cOpNJ4OcZVr1JE3vjyhFcv3IU&#10;1y4fZoiGU5hEhCGV2VdSDLNIsRPlLoyZpA/l1373Fnqo7Ub23Gx3fAKUBq71d+W1BKzPQyZc7JRI&#10;ackgSI8yw1Ing5Ys0tCRAPWARlyyYGEiAUYrIlu2CdP7tuzyZN18h98/gfXOAOwVAfaSx5eGBV4+&#10;u0EwncJ5ZtoFPMl5WZpupYq12objLCsIM0kSO2lfmHAyr+O+HVi7ZC6Wzp2K6lUqonL5svRFX6HC&#10;D98RWGVQm16qdtWqqPcTGYpRk+xUh4+JwQb16Qonx9148VxDXmSgB5d4kR5j5nzI9Kq9eHoHWoj3&#10;nd5n0RN65LuGpR4z23v69DaeMb74wA/05vUjPOSV8PAugfTyjonnT2/h+XPS9Tt5I5jtRa9ePmUq&#10;puH8wv14QnyZ7RgPJANrDYLC6wDljUDy5NHDTmAigMgACnO7BEwWhpIU0gQTjKFkgzAaXYXG/1RG&#10;yOIXlstUXJ2bmp385O45XiUf8ZFxm6n3rWvn6OGu0bjm8YI4ZgAlYF2+mE9GTeSVqy1WacaZAscw&#10;KVCdTEMVHrwI7HZuKmGpbYal9N5kuAUoNQOqPKICaARBpMdM1Z9h2m6YpeZQbjQOeZZfttbBUo1J&#10;q/Q9ZeZWyCxZSY4Ao3mNmr2jMVITv2opSRVnLRtAWzZasty2zPZhVsyTdYXKkJsVS7AE0fd5WN4H&#10;2TGFQDYrtSi7S5LcRRgzHuTpgt0bV2PjknkY3Lsrvvv6b6hWoTzK/PA1ylHualSqiDqVyE7VqqEu&#10;QVW7UmVUL1+BslgBNapWwIK5k42E0lCYWUaPbp/F9QtH6afSCapsgkxlJW0kRECJSd9Sol/JBz6l&#10;RxS7vrAASlOjNEgsqn37+jFvv8CHD8zUBKRXr6nb+eakRFKfQzydjZ8QG4mZvJ2VWotlLGm28UcC&#10;TEnoyv8cTAo9VwZXr+NHUAaQptXBGc30OybM24wRSlIyyUzqYVIvuZjgBP2QllaUZGjCxMsXD3gx&#10;PMb1qwW4dpGAoizcIDtphowMen5uHFLigyl1fgZQsQRUKE9KID2e64GdsN2xHo57Nhsf5bxvq3mP&#10;Mt0awJbM/m7iVXPzNEXRGL1HvpY8WQ4zu2O5WkPU4p/MQh43Cky/lr5wk+yQjX5f1FahMUjr7V8J&#10;qpLluD9otpHAVkSpu2csh7bxiAxWXY6MraTGJAW2ZgRBSy+mp1r2i9F2aNqH2IMX8aYVC7Bq3jTU&#10;q1YJZX/41rBTme8Zpb5F9coVCaYqxoRrCKZ6xfKMiihHo96pQ0vs37sRDx/QUvz6ihfFZVNE1lwA&#10;1b5uXDvFi1igtxS/hRURj5oYXz6/S4XjuXj1iJKn7O6dEEcd1z7+7z8a01tUXEwjeIZXQAQZyZ2+&#10;Q01x7gj2cTGZlyXNJhsRHL8bbTEOb4t9PgOV6jjWNFxA+tyjaPgjihKik65xtiQCNzk6mMwUbjo3&#10;Tx9NtSxLfTiZx0QjKfrCxVJUPjx7/tD4pZvqfbp8FLeuHsad60eNSc6liU+KCyTT+JghF9WgQslO&#10;fl4H4ExWst2xAQd2bYSDQEVAuap9mYASM6lmpZDvEoii+R4toPTlz33Nyc5l4qIqvL7wa2Sou2TG&#10;Z/fOooimuujdc3M1Kxu1gOhfBZ/Hi0T24ywzLG28GObrRm/qZMCk5MTPlRmn015kMRE4XZBBNqHc&#10;aQZMdAgvSDfs27oWG5bPwdjBPVGWnunHH8uj1Dd/o9x9g4o04zUIqFqVmM1V0LEyfipHdiJDqfdp&#10;1uRRplDKM09SeYB7108aX6ii8Vn6J0maeX8lFqnw7UM8f3LD+OwHVLb7dy5Y+qG0u5A+uLof+R9P&#10;FMxVdfvmBdM7FEfGkPSIasP8aVB9HOhv7EmvMs3MesguamcJ1tHcdjAGPczP2fzOpyKiKVTaE0iW&#10;rgNJiKrWKgdojE1bfWXzijuUGmm6Kk8RQFpEQ12Yl09nmwqyWlwun8o2M160IRHxhKtXT/EEpBvJ&#10;u6YeKALqCs1xXibNeHwI4jQWKFYh62ncMYRA9nW3hf2eTbDdtQG2O9fDvgRUDnu3GrYUiDRsJCNv&#10;iqElQNJ71SQLbekqlsghoFTIPcts8grfn/q33pKdio3cvaJ0Seb+DJy/iA8qg/D4azHZ9pQZIlIV&#10;3lrgNd8dv2M/KQIv2Iz4IFzhhaU9YuSdYvl+fJjQbF5Jdlo8A43r/oQy332DMpS50t/+HVXLlDJd&#10;BjV/rICaZKTqFX7ETxV/JJAq4sfSP6B1i0bYsmEprtBcA+9M2egW/bTahc6eIDtdKiDpyDtp61gR&#10;ED03Pbb6+FWuUYZ969pJHk+ToT7R8e8fUPvNvnp1zzzhPLO4czS+l84dNlOQdGWcLdAWZJk4fljD&#10;A2l8LN0scajxpsukyRtXCvi7THWZ5mpoRVe8TpTxSWQ4a4OdSgFpPOmZzFJU48ihV8rPjDYTEVQH&#10;0/I9am25QbCcO55uBnhP5afiPk+cFrV4+fIpTh9PpYdJxTmC6vypDL6vVAKJzBJJJiEAokK8DANK&#10;TmXIVZX3okzv27EO+wkmm53rjPQd2EU/ZbPD/DyZYFEbs9qXNStHnaVqFlQPV4KCJ1DFXr1fAUqN&#10;fVotRqWColc3yPSP+R1q/159t79/r/8spAqvKOFp8aEWECkx4XemsIwa8Psjy4vxU8m6t64dNpsR&#10;afNrDRC77NmGzcvmYfKYQQTRl/iRjFSKx3KlvkEl3q5WsZwB1U8GWBWZ7ZUnU1VAlbKlMWZUf/j5&#10;OBHYTA7IrI8fXjJ+9LJk/HI+ntF4f6Tv0y6t7ynjMuRPH141vWl3bpxhQmQB061r/2n1FSuwdPxg&#10;fIpmvBgq0JEJ+2+/WUI/e09N/fU3mXaxheKd5fbHF3j++Bp9wCHjRXSlSeqM9BFUkrqkqEAja5lJ&#10;B3GI5lJXu06QJOT88Uya2yMMZmzn83CcUpekyQMERQa/cHUrvKdHuXn1BK5fzOHfSTf1qGSa1/hI&#10;f4QFuCDYz4kGnFKtvifT++Ruhnf0XtyZde7fvg77tq3BXsa+HWtht3ujOVmSxoyS96SjgKMKezxB&#10;paN8VQLBpcdzS2bjXOd7fHznjClGFr6+TVl4QXayTPr44/f7n0NdExqX1Ld7+XwB36OGniyA0lFq&#10;IFAZv0lAuVOWk6J8efKOmpJBLKUxgGy2c90KbFg6D22bNUBpeqYK5b7HD999ibJkqR+Z3VUhkAQi&#10;+aaalSqgWvnyqPRDabRqUBfrls/FaRIH3xHl7iEe3b9AC3GMWXQ2v9/DtBiarCJAUc3evWRWrfkF&#10;F8ysbTGUQKW4fvlfLDhmmUH8p8c0kCxZJODeUS7fvH7CbPAes0Ias2f3yR4XyVhZpiiqlhaVAfRl&#10;yFDKQ6kibSlWeiCd4MgkqLLoBdKZjakBTq3AanHReJYGTLXDp9gszNeZmZ8rGSMA92+fw9s3982Q&#10;xI3z+UbeosM8CTgyEJ/j5+UAb8qazHcIM0ZV2iXDfqa+dcD4pj2bV2H3ppXmKFDZ7dkIPw9bA0or&#10;wNOTlCEG8aIIMAwlprKGpXU5hgydYt6nAPXSdFNojQYt9FEid+p5/9N3+J+C3+dHZoJHcpMNoHTB&#10;6WgdIA/k5xGo1LuvscdYftbrTDxS6Z/Uj+bKC2Ej2WnO5DEoX/pblCtDMP3wd5Qq9RUB9T29Etmo&#10;bHlU1pGspEJnVd6vUroURvTrBg+el0L1xf2qMddbeHjvPO7eOElTnk8bkY/iwlc877+aDLSI2dyL&#10;J9d58Vy2VPLvMuifVKO6TVCZaVSff2izfA/j8w8sfbeGxWMVmalWj4nSi+fyUXAk2UzKVHXd4rlU&#10;ibZkg5ZMzlJa8KUH8FFGSFAF8UuSJ9GVnkGTGXOQ7KNlp7NjjVRq4TE1y0kyVUII9XGmF3NDdvJB&#10;vHx8C/funMd5msYCzcKhkU+MVhVcgHKBH69qb80V9KKZLbnCddQUIw+eFIHoc0DZbF8PJ5uthtnU&#10;hGeWN8yMRRpBnhStlmaCiDKnYyJD4NKFoMkUJ5k03LgkQJ02A74aXlErtTypYagP/5ylzEVLetJk&#10;2sPM3JRJyxIo1O0qsx3Mzy5w+ZPdPWy30Zs601rkG/8USi+6b9tabFw6F51bNzOlgrIE1Hc/fIVS&#10;BFcFyt1PZcoRUIxyZVG9fDkzple5dDk0qFUNC+dMwtHDWWSn38zsJjU83rt12rC/rMYd+iNNCFEX&#10;rwx5YeETZnY3zQJwL59eNxX1F89u4jll8cm9KwQUP4wBCb8A84umG9Kyvbo2UDTSR3RK40XL5vl8&#10;7MXzW7hwOssMvKqtVq29+jKUvenka5hC8qZs0Hq0ZIY8HthtgCaDHkeJSVJbCcGQl6VWjViTrckn&#10;ScfT4sMM/es1la0dzozD47tXcfFsHk4UJJthlSiCMS7Cl1fyAYT4O8PHw874pEB5DzJTCMGtqzzY&#10;xxF2NOK7Nq74BCqbbetoyrcwQ91DRvU0Xu54vtZxikcK/Z3YSR7QMBTNukJGX+05aotRyeAaT+6D&#10;25pAQYYq1rJEb/kdlQDqX8ieFVBFhc9xLDeJyYPqX2JEXiBkHzUsHuQFJdbScJbHgW2874ALZ3J5&#10;EQXx4nHAltWLsGzWJFQu8wPKlPrO1JwEpvJlf+BjpWnKxUhlyVRlUYPS9yOZqdy336FHp1awYyJi&#10;ykQf3+LpY5rxqwUkiVxeKGqTiTfjpDQ5xANxQUUqKn5uMjyVmd68vm9ui1yKmHm/fnITXxQRlXLs&#10;T+5dwqvHzFBe3UHhiztm1ZXH1MinDy4TjTeZHl4h/RVQatTXZLmizp+WR1LHpjo0LVOjNOgqAAgw&#10;ViBZi57eDLGTygryU/qZgKLfUa+STuZRmlwB6vHds4ap1F0phpOfUC/4kUPJuHvrvBmjyzsUi7ho&#10;ZkSBrpQ8Po+SFUjQ+Hs78DE3A6ZgSocpezBCKX/b1i01QNq7ZbUJO+17YrOd79eWHskfJ5hdCiSa&#10;U2gyPMptjEoOvGCskRAVYCRRs5vPM8WXLGhyxcvHV/ila0paIU+QAPWfAfTnEKDUj6YujYLDKQRs&#10;kMnatL2++vXVb2ad6CFj7nFgO7NtByZBWXwvAWbzxI3L52Fo7274/sv/MGAqS1BVLqeOzFKoQkBV&#10;LlOWjFSGvqksqtJPqVtTpn3i2EFk4iSeTcuyTbcoc+fI+ifVc5WfYBKely8eGyKx9MupBkU5V1Xf&#10;bA37zEigWKvw1QO8prf64g1p+inZ4Kr6iGh+zx1NwQNmaM/unsbdK3n0KFnQKnFnjiQiK8Eft6+e&#10;Nm9A/+7eusDU38OktSEGGJYrySpz1hCwrCEgmXoVQ4VEPVe/o0HltITQT4BSxnSGGaXG8vQcgU5N&#10;fqeOHsIdAj1LOzEQgMkJQWQlFwLGlZLGv0eWimbanRSn9Y9sESzvRTCphqRC7JY1i7GPQNq3lb6J&#10;YFLtScCWP1NdSdmiWoplyE1hM5TZokoGn1jKMltH4NdMZi2YZgXUKyYiypKU4VmKmX8Noj+HAPXm&#10;zRNjHZS1xRFMAlR8yaQPgUqlFo0keB7YQSVwMRl2bJi/2UBx1YLpqF+9ihleUSNd+TIEEhmpEsFU&#10;kQCqTM9UjaFBYbFYhe++Qcsm9bBz+xpm80/59+mFSSJ3aDPOa5GSUzLjeXj66DLfn5IvAooeT6pl&#10;Ntf8QFAJUAZMGth+bAa2XwlQN+jk85JDzTSfGF7ViRHeyNbsEn5Jzx/SxTM9Vbvq+WPpZjMgzX9T&#10;Cy6/B77QS0QGuxuQ6KQbA2kGiC0j89a0V7etI/YCmE6gdTzPk78rw2xlgUPM9LQNmgy3WEDlBhX3&#10;VD3XSb/CTOg2TXl+jprmY5DHiJB34nuPpRzFKgvjSZGXcnfcg0C+dqgAxZ/Z0YzvWL+8xDetg4vt&#10;dtMiI8ApQdDM5Asn5csSTfquKWGxkqAwzeTxMR5KpQ4168mQHxebHU/n+82FFpp9/eyGJcPT9Ph/&#10;I8P7PT7gzauHOFWQiYRoVfYtgBIDia0kfebz0054O+xGdJCrYTOVQXasXYpxQ/rSO/2HqSlVLlua&#10;QCKISpfFj6VKowLlTf1Q1StWQK3KlQzQKv/wPUYN7YmcnGRDDBqYfvvithlquX/7PO7cPI17NwuM&#10;N9IwkVmSUkmYZO/DOwMmSd3bV3fJbPd4+wEZ6j7NOiUvNdIHIR42CPWyQxT9RxjlIsBtvwHVk1sn&#10;UPjsMqXvZEkfdCa9wkl8lNciD/7KP6aeKDfbnZ+q5QKXVeKsgDLpL49WQClUYRdTKYXXSRWoIiiZ&#10;2UyFL5w6RGlL4BfpbcYM9fvWjOce5e7qpQIcP5ZiPNSJ42lIoXmO0BfO5wtAPnw9N7Xr0kcFMdM7&#10;SBaNI2ttX78M29ctw84NK+CwdwsZ7QBPmA8yCRBNw9Li/BZAJZk+MPkYVdetDJUcFWjqZlmpkUwe&#10;4k2Gd/FklpnEIUC9fXELRQKUGW75dwGl5xXz5DwkM+TSt5EZrQxVAipdbAKUxvKU3MSGeuA4/7Yv&#10;v5u1C2agZcPaKP3dl7+bbkkcQaXOzEo04NXKl0GtShXNz6pS7upXK4/dO1aSYTShV375BbM7TZe7&#10;bDox1WWg9bo0SKx5j3qPZv0Lgeo9EzJKnZ7/mp/XAIoZ95uXd01b8BchBFKA215Kli2/XE19YppN&#10;2chNDcMduvx3b27jw7uHePZIDV9nzKKtmr6u0oH+yTQ78+RocFXjdgrVcyRpApiAo+xOcidAfc5Y&#10;VmAJfPqZqsNJZJes5ChTjPRxEvgsmaI6FrSd6rNH13glU5YoNecI8tOnM5CeehBxPNk+zOy8XW0Q&#10;pkX26cmSePI1qzaBchpGdtu0cgG2rVlCI77WDB+pIq6iqqZaiXmv0OheJN0foeyaBT7ITAZMZM5E&#10;+qaU2KBPRdgjZOvTNK4q/t0w8wpPo+iVlhfSAOp/DVBKfjQedvZkDpLjwvi3fmcpw5IEsyTbAIrf&#10;paRfnZRO+3di8vCBBM139EalUffHH033QDWxkKSObKXSgIqZdchONQi4qt9/g67tGqGAiqN/lk6I&#10;l2bG0Qt1YjLUg3WP8qf1Ivj2zHvUe1Xiphact0VPzOBxIU15kZiKtzUMo4v9Cz+XvQjzcUBuWjgu&#10;koG0K4B2irpxKde0qGqJZa1xKZqTIdMEAVNmIKB+I3rVFnJg5zo47d0Mxz2b4GQN3nfet4WGV2DT&#10;wCu9Culag68CiFhHYZVAK6g0tqe2GLWyCES+2n2K4AtmlqYZwg8eXMD1q5RhpuoXz+Uwfc4xY3nq&#10;zAyiIVfVXh2buVlx9FGhiOaJUMVbRczNqxZg7+bV8HOxNVlpJtlQzHSbmY2GGq4yczx/MpteKgZp&#10;sSGmgKmsTgVNZXzyVZLhfL62MsEzlDstXKstR57cPY93/ILV2vFfBZQ8l9pA1ImZmnCQyUDIJ3ay&#10;hAVQKs6qc1SLuKmssXfrenRr9TPKfPWlGY+rW6WSKViqRKApUjLj1Zjh1VC/kwqbNOK1fixDpl5K&#10;ZrIMt1k6HV6RIe/xYr2Eh7dO4QYl/DJV4s3LZyWAsoRkT4a8sPixqQMaUNE7vWTG/+j+ZTNz+4v4&#10;cA9jft+8vG8mW2qc7MUTZisaPjBfjvp4NCKukXC+sKlZ/WbKCB+Ki5k5OWM/Da7D7k2WMTHF7o0E&#10;2fpPoccVGtX/vO9IWYtAJSBZQaXKsABkBpsJQH8CKtjDAVcvKhkopm97iuKix3jx4qZpPit8w7T1&#10;9QOcOJqMY8xMbjPBOMrkIp2SnUU/dulcPg7SxG5es9DUa3z5d7U7k7YjU9OgShMaQhColLEdpdSK&#10;hTTkYhr7KEFmNRk+X75JpQJlgqcL0mjgM3GVmej96yfN1V1c+MicHHmNP4LmH4eGZ7RNvfzKhTN5&#10;ZoZJMn2a1T+pEi7/Z3q5aAkkeVEBbgR4GJbOm2Xm2WlaeZ1qakupYtpVqkruyE7K8lQmaFCjmrlf&#10;4fuv0KXdz7hy6VQJOxFQxmi/JHncodyRnXhhyJDfu36a59qyRMGn92oyvdd4SxMuQEnqxFKP+dm1&#10;8srRvBR88er5I5rsDxaACDQaIRcL0R9prag/V8v5FB5/M6nki6ePKVl7YMdMQ4A5wKzJbsd6xjoT&#10;ttvXmtjPE6nQz/Qcw2QEl6RRDGU17MZ7lcijQo9rYumpoyq88e+a96R0XLUyjZW9K7mC3vFDPiJF&#10;38ad22cIojxcIZCUpVwi6+zatMKM2ynjk0dRk1o+Jevs6Ww8uHMWD26eoW/LNr5IcpuRGIHUWAIy&#10;MRIF2Uk4lZdqRtzVZKbhiCvMhK6q1Vc7bN3QrJYLFv9EoOsL/y8BimesqPglnj+9gfOnLYBSuUIA&#10;Uv9WTAmoopltqttUDKW1pqL4syED+qBCqe9RTexUtZLxSeoeqMqMTtlexdLfox4f/7l+bVMmKPvV&#10;/4TNrnWW75Lfo4hC43NaZ0vLNxW+uIFXT67j9rUC2ptr5rv9vchtkeZirRNfqEnAlDuC6TXZ6dqV&#10;E2aqvCzJF3zuHyrjJkVk/Lla/ufQv/Onj5g+IrGT+ooEFltmT/spLxYgrTFhs3W1iX1bmF3xaAWa&#10;AReBJTYSeCSHhqn4pcmkq1SQTrlSjYZv5w/vq5gfkGRprnDt7qDdFh7dv0h/lcYPFmkypstn8+FH&#10;r7R/+waE+LoYv5ebEWd6ieRBNC/w7g1SPOVTmV02v5BDqdGm40GDvmbCwYVcM4PlEZORp/fPMvPV&#10;9KdLZtH9olfX6Tk0FeqSqd+JOa2A0jJD1vjzd/d5qAdK+8k8fnAJZ08cMnvvSWIFJoFIs7J/v+1D&#10;I67vxgGergfMkoYaCG5Yqxoa1axKOfuRkleBUlcOFcVIBFvDmtVRu1pl/PD139CiQXWzR6H+6cI0&#10;taUPb3ghaMVlvn+CStPUzvA7fPzgpsnkfycUSrMARTY1dScCSmUCDbmcPJZp2pGTyKxfaJsNPdnS&#10;t2NhpM9fxPrBPw+xFE+jqWqLZdTxKGBZQLX+E5isINq7eaWJ3RuXM5ZhzyYdV/C4wjwuNnPVohRO&#10;e+mz9hi/5ccvTsMxN6+d5pXCTOTz98KrWhtla9azVv0QZWuk/NmTawRLLK5dPk4flQtXvo4q4Af9&#10;Nc7nCy01pKWDjqm/6gSz1ovHcP3SMcNOqlKbTI/+S2OJj+6e5dV3HW9ek3kK7/OLpJyZprmnBPAT&#10;JiqP8Jqg0ixlbcxdyJNh2flBTXX/FYbSyspPcZ9Mqc6NrNQIAyhJnt6zxkO1VoQBFH2Un6ctM9kD&#10;2LJmBSrTcNeoWA5tmtRH4xpVUZvGu1r5isaQVyjzA6pXqYBmDeqiErO8b//2f2Pc0F54/PCKUReT&#10;tammxO9OEyRUNnhBC6HPrlJI4esXJpP/HAtWhlIx/PWLO2YM7xJl+nB2IlL43SqB+OvB4f90VVnA&#10;ptv6A3pDLymVqiz7MbNys9tpACVgqelfHkoSpwKiBUwW8FgBtWP9Iqbvi7BrwzITu/mzfdtWM1vc&#10;BBfKYXy4DzX5OJ4/u8MP/ZbMJAm2/H2qHun2JR7cvWyauzQ4/f43DRkV48kTSt6tC6ZV2YHJgOO+&#10;zSZLDPVxYxbrYrIkdVleuXTY9EpfOX8ElymNyvCuXTyCh/QPWhf97etHZLzXBO1bYwFMH5C+zA9v&#10;eQKe8wslkOkbblzUptwZuEb50zR7A7hP43h//g7/UXwwJYNrF4/S6KeYkoSKvHHh/sx0fShzmpXt&#10;jQiN7amM4mUPT9qMkQP7o+y3X6FJ7Wpo2bgufVJV00UgMKmYWa7Ut2jSoDZaNm2M8qV+IFt9iYXT&#10;x+ABExvD9rwglWSp2i1z/Zaf+8mdc5YSyM3TvGj0nZI8SrCg826KmzLwL+8Z/3rlwlEzoSWdzC8w&#10;aQmBf9pt8FehFxakbl05hWSm0hrkVbVZnsjKVLqtEX2brWsNoPYQUBYwLcfODUuxY8NixhJmG0uw&#10;kxnHzvVkLT5v57rFNOpO/BBF+iPaD8pcFWqltWROfA/8kIXv6JlUQ/mN3o/v5Vc+Ux9Wv/H08V24&#10;kDU12GtqY47qErVMFtXQkHqqtOvV7avHcfvKcdy/RRl7fNWkv+9J/x9+pS8z/d/Wi8ji2QQuPecN&#10;k4EH/MLPn0jHRY0ulMx4UWVfEwssfVD/PqDUZfD6+T2C+ghOHcswHkqTUs0MHQLICihN/ddAsBdt&#10;wcYVi0wLb6XypdGhRRM0rVcL9QioqhXLms7M8mVU3PwerZo2Qi0a9XLff40OLRvChsrxhvZBW6sI&#10;GFqtUNOhNHXr7avbZrD3/p1TeHTvgmGwPwCKt+VZNYCsYTixe8HhNNPTrlJPIt+vCr//NUDxRbVp&#10;UDHf1G2m7vkZUZQTNwugPjHUNuOL1AFpT2+ldH0XJW7vVkqfJJDHfVspfwSZ7stH2dOsC3QC1YO7&#10;t80VZNo/tC0HKVarqrx585TsJNpVtZYp74dCav9rPH9ylx/uODOsFzThd+HtQh/GK1jV7QA3B/ox&#10;Wz5G48/sUc12xw4l4fq5w6an6il9i7IUTSYQaIw/U/AzWvyadt0iO9G0vmBa/1SVZALx3PFMAinV&#10;rD9wQUMvZKgnlMh39CLv+L7+XUBZ5ISAYoZ9XTJ98pCZ7p2VEmWZQ2h62JXdeZnlJAPJsg6qPY0Y&#10;hnJffYlGtWugY4uf0YQ+qe5PVVBZgNLQyw/foUmtGvjl5yaoQGNepfwPmDxqILTkojErZCYzwKtW&#10;ZYKp8I0lXjy7jlvXC8xYqYaD9B38/n5/NXL3yICpgFl1hpkXmBBjaZO2xr8PKH3BlJZXpGetBvyC&#10;mY2WGtSkAnf73QZETvvEUBZAiaEUGi9TIVFdkQoZeBdrfUrL5iijY3bnar8DF88XGJZR1vOGV4Iq&#10;tZr9cY0+R7026rl6Qg+g9gmV/V88vo689Ggzlery2WNw2b8dXg67TIeApsprSpd1ZrIKqqp2n8hN&#10;gbYCeXzf0lNlJhIIvPyMVr9g6F0ZJVnp1bO7uHXtBL1FtmlFVvOfMr5zNK5iKT0u465+qOK3j/5L&#10;gFLoAnmjHm7NfD6TiyOHU0y2ZB1HNGttkZlC/dxpyO2we8s6dG7eElW++x7tKGctG9Sj7NWg3NE7&#10;0Sv9yCjz3ddo35JAq1MTpSiLDWv9RKVYhReUKu0BqMkFTynRWubyJTPhQi3SS1P+4tkN0217/56m&#10;qpVcVFarQ4V4SSbVKjlnjmUhNz0BKdpbRkNdZCbT2hPxV5LHF9GLmSu15PbH32iC6Q00T++uxqye&#10;XMarR1eZkuciNT4Unk42Zo6bWMpxryWsgLLfaak/ibk0L8/bUT1RFhBpyEXZXaCnnfkyKWZ4TSCZ&#10;EsArZhEE74d3L5nGnsbxw0lkKi1ORmpmiq59Z1T/uEHpVY3Klr7NlV5Or+nusNvInockj1mjp5Ol&#10;BKEuUS11rVRfEynffyziZ7R8YX8MMiHBpGKdCnxnZdaPZ+B8QQY9k0z7IVw8lWniiirl9B3aLV3j&#10;WcqarAD9l8EvWD39yprUtHbzcoGREWW2CZFah0HTuHwQRBXQoqyO+7Zj4czppmApBurRtjVaNapv&#10;WXWuYnkyURnK3Q+oUqEC2rdqTnCVQqlv/gPD+/Uw2St+e0FQ3KDMnzJDRWoM1Go2Lx9SAQgqXaga&#10;z3v+9M4nQOl9iq2K6Sk1EeFMQRYOa6W8eMlyQAkz+RlgJUUH/xFQ6vJ9V8wP+OYJJeSZiZc0xo/u&#10;XjQrgVw4nsyrOxvPeHU/I0NpNqvaPDQ/z3HvNjjspczRWNtT7sRMqk1pWEbL4Pg67ydLaEzvgKWA&#10;yUwlIy0CF87SDN+7arK09x9laDXzppDeguLNf8+e3DPTy+/ygxYyvX4vGaRMSPZ43dAM3zHtJ3Y7&#10;15nOBB9XW7gwuxP7uZOt3AgqzUgOcrdHCun5EgHw+sU9ft6/zsTETlrA9vXLB/Q1ebhIFtJ2bNqr&#10;5vKpHDM8o4kTWgxWfe/XSnrfH90+Q7Oq/Wd+Z7x/FpaSwnuy8RtTNlBhUSsYF+SllsxyDiSYvBHs&#10;60bfdAB2/B7XL1uIPp074/uvvkKXtq3QuWVzNK1dEzWqViKIyqISzXgZmvF2zX5Ga7LXtwRTvRqV&#10;sHnVQpxgBqmyyi2+V713MasuCE3+eEIf+Zr+qUgs9eQq2erJHwClC0z9WreuncJRSvKnhUeYdao3&#10;TG3XAlRyXMjvgBKYHj24awZnc5LCzM4D5wtSUWD2RAnDoZRQHMmKomdIN7M7zEohBNV5ptma4aKB&#10;XmVVB/ZsNLNJHJitudvvNDUTdSRo+egUhqZxR4f64R5B9O7jS1rq9yY0H+3duzdkIDLUWy2NaGGO&#10;oiJN23lN5ZcpL0YRTfp7098OXLt2Hh403ftI5x4Ej3rOw+k11NukmcyaM+hDdgqh0Y8L9jLTxjWZ&#10;VQOiwquy2T9PcxKgtDSk5vvdvXaS7HOY2dwRXlCUXTLILV5EN5ndqY/8xsV8c1vjXurfKhKg6Mf+&#10;bUAxkyoufs2TRTNf9Jhp+Hkcy0kyhU2VCcL8JXP2sOcFs2bZXMydNgENa9ZAlXLlCKwOaNOoAepX&#10;q4oaP1YwhcwKZX9AKRrwnh3amZVUfvjm7+jT5RfT96Xt1k5QTjV9/wzPq9p0BChdDMruJIPKUosK&#10;H9O3krn5Hn9nqI8klnv8vUxoRwi18GgWkOpiaj7U/URerPJUFkBJ2vhLqkhrvchoUqw2BjKLjh70&#10;QVK4H1JjApCTGoETeQm4yzehZZ6fPTjHjCkfmUmhpnzgvH+rMeOOZKoAyphmvGpMTa2tGlDVm9Gi&#10;ZFcvnSMcfiNQnuMVDekDSst9sqDGgk4eTcfrV5YrxOj3e5piysJLPk8LtmrVj99+K8bpgnz+Pe26&#10;tBm+7naIDPMyf0czjdVCYxmM1hxAZzNdK51X/fmTmfRNj83ntdTf+LkFLH0HJWH1T0qpX1PCXj69&#10;RSm4g5f0a8/uX8BjMuUdGvOblzUj5ygBVmDS7Mf8WeHzW2QbbXX779WhTFstLxb1Felk3ifYNU6o&#10;q11ZneZAKsmw2b7BLLo6emh/lPr6S7SnEe/duT2a1amNetpwmuxUmaHaU11me11bt0Sl79XK8gOm&#10;jB6MrasXMns+YKZ+5WXGGDCp2i/ZEzFoATizcAdtjTY++EMvlxIhLYZy87zZQsXao6WWGoUW7I0n&#10;Ucj3qYv2C5MOClCUAK1rkB4fTK9BxFEbEzWnTauzEY1azVbMdTInzqzApsWyntw7jYe3T9CkpSI8&#10;yNUUErVWgSZGarWOgvxU5OckICM53HRLyjDH8g191LLQTLE1NHLzagHycmIpnVE4fSyJb+oQPqr+&#10;o/dlPlCR+cDqPbpx5QSePrxmhiAksZp8qmnZmuOvpYY0Pqc5gBpYlhnXhAQtiqGuz7yMSBrfM0ZO&#10;La9dwkx/AtTvoUpyIU/4S0qB9je+juf0cJrpIa+jlfmukb101DYg6q9Xx2shn6sSh8kY+Tp8mT+9&#10;7u+hKr88lAEUGere7fPQWkzRYT6mlzyQzOrlbAubHRuwful8dGze1CwY1rdLZ/zSrKnxUbUqVkTV&#10;cuXJUGVRjtldj/a/oEmNmij/9df4uUENzJk0HOuXzDHDXWrVyUqL5HnOxqN7lLmXvADMmO1rmEFi&#10;XgiWhOIz1qbFeM2kQWubqgPDFFhDNG/AG3G8rfqTthq5cDYfz2nqv7BckRaGusEvJj8rGlqUNc2M&#10;tvOXCShNbtTKtjkExgkC6uFNGrnHF5nZnMJTZgryV8mxgaYZTgwk82tomxngwQC1BDvAjVmcI037&#10;vds3yDBFeEyGU2/V1Qv5plEuLeUgTd9FGkL6G55lnRBDuQTU/XuXcOvGeaa05+iNdptsUUM0od4l&#10;K98xtGKL6k2eDurFUtuLBUxKudMSQsykxbdkOXmzT1/Wv4hPo+saUWcSopboezfPUApPGIYyLS/n&#10;8szxvljqrhYXu0PmUaZXwoB/es3PQ89RgVGA0so3t66eMiUDAyhfV14QjmaLst0E1OJZ01CtTCk0&#10;pJR1b9cWLerXM0vxaI5d5fIVacbLmD3v+vfqbiYh1PixPCaOG4JFcyZiDQG1Z8sq0yZ9JC+efvQk&#10;/fED/m2tp6r2FUsDgC4Eje0ZhtKFRqZWqeA+pViLdaiNxzBTsJr+/Hieg5GfGW8WfHtFyVRXipE8&#10;6xLNz57exCmyTb5W99CceQJDa0dqHaTU6EAcSjqIU/lJeMQs4em9c7xCld2cgVZd06aKqkqrwc6D&#10;3snVbjuc9msAeA+0Ep2T7RYykXpw3uM6JeNEAdN3ZhmaPJpBKU1Pi+IH1Lw+y3tR476yS82Z19KK&#10;t25eMdOFEsmUMoOqK/lS0rxp9rWulBbc8C4Bkx5XL7kMo6ZnnTqagvu3T/NqVDP+v9+aq+eKpQqL&#10;npiNHi0rzF1gXDQA0py1y8x0L57WYHG+qW29eHKNX+yrkiv9r17z81BdrQiFzGyfPLxKSc4xZleT&#10;TXWBeJFlbfdtw+aNq9C7ayeU/vrv6NHxF3SmpDWrUwd1qlTGTwRUlXIVUIES17JhQ7Rv3gzlvvkS&#10;XTq0gQ0tgQ0zbgHyAG1IGtXn+uWjNN33CRix0jt60o8MS5Jj6RW3LDOu9/crSUYTF7T6Sm5GrCm7&#10;CFDq19LsIC3eevf2OVMc1RphYlwCqoTexAikd7V/Hs1RC2yI0VyZOa00oqURs5PDjLxpirji9LEU&#10;GtICvHlyxSwbrbUOtDyO+qDsacwP7N5ghmK02FgI5amI6fE1gilRmxwSRMfyUhDP143l33nw4J4B&#10;k+lh5kl8SxBpyeJXL+4zC7wOJ0qcUtZ3bx8wU8s1HzAjIdxMYdd71fvU+1UZI5nsmq5pTmTTsydk&#10;PI8TENfNl/WHMcF/GRoQVcsrr2QNoPIqfMOL7un9S7jDjOfKucMGTGpjUZOexgS1rHVx0SP+7r/j&#10;owSoQn5GFWcLkE3p1tLcWmdUtTNnu53YvGE5li6cawqXNSr9iH49upuC5c+1aqF2lSqoVKE8fiyt&#10;aVLl0b9zV9NgJ4aaPmkM3OgtvTzJcrzIgmk5Cg4n4iEv/vcf3xBEZEYzlid2IphK2noFbi2Gq4ta&#10;3vU2E45TJ7LMGuiJ/H417U3bzl27QonjRaY6ntaZsH4mAur3K1ZtK8+e3CCg4s0ER2Vmmmev6UuJ&#10;kX48gaFmK4lTx5JxPF/bj0UZo/uGJ6sgP5ES4wgP251w45VhBop3bYQLMz+12168TP/y4SUuUeLS&#10;CEwt5acl/bS41ZMndwil3/DiBaWFJvjJg8s4xUzkWF4yM8nrcHPcjcP0Fh/4Ye/c1NKHOWYRrAun&#10;yA70fZfJDlfpZ67wta/wqLmC6oO6evEo7lKiHt46ZxhGi339V6aHm+CVJkl4T3kokkl/dA0Pbp03&#10;y9xc4Hs4y8xHmxypeq6edG2/dp/GXRV+A5i/ek1rmCyzmBfMZfNZ4yPJTvROkmsx+35+f2tWLsTY&#10;4cNQjp6oeYMG6N2tC1oru6P0VSM7VShL70QA1atRHd3at0OZb75Ck5o1sWHlYri5krU9HRDMbFFD&#10;TurTf0lJfveRAFJobFIXWdFz07H5kuyqbYE1YC1AFb59xqTrCM6roKtBYx4vM7tVcbm4iGyvISo+&#10;z2TGJZ/pd4ZSUGKUBZ04nMSrXbtOaT1vLbTlQi/iRlDRR9H4qtUjhyY3IcrPZA1vXlzH5Qu5xvSp&#10;pVf+xnQh7N8GR7JUfFSoGXNTeUBrWx89nIbs7ESzCtsjLYD//jkuXTxBfU/gVa8lBY/SAAZSm0+a&#10;DML1wDZ+4UnITddqtDFmaWN1DGhpQO20oO1fL57WoqYE2VntjJRrQHblgroJjtM0n8SLx9foVbQl&#10;2r/voawh+VLWp2EasdNdspOGb9QufOFkNsGkyDLTr7SLlnZD0I5e8qV/9XoKlQ2Mv3pXyOz1JNkp&#10;ElE0uZqQIQl3td2FreuWYc3yRWjT9GeU/ftXGNyrB7p3+AXN69dFrWqVUam8xu7KGDPesU1LNKpd&#10;E6W/+hv6dO2A3dvXw5UJkj99ZlZaDLM6VfPP0zuVNE6+e0EgPUPhq4d49ey2mWDx6gkVgZmqviMD&#10;qMLn0CDwE/rHN7yYtEmCvkNdBNZyy58vGEvZoCRU0NM4jxYIVRHQOrFAKbhuWzcJyk6OMrNEtLqK&#10;5PDudZ40pqBaFEzrCUSEeNCg25ntz7TC74tnWl4auHeP7EcQxMYEm836tPK+NqDJJCgLjqZCi9Xf&#10;uHrEeKsjuQk0qWewd9s60wos35RCkKtnSYAqOEwGY6hgp/qIWncFqDMns3CabKHQAqda5EOrh2gu&#10;vmaWWNZr+uOX8K+D5pSZpxbX0vxFAeomJUqAOs+/pzhHWTjLv3n8cIpZM0oljvfFr82J+avXNH1S&#10;NIoag7x24YjJoMIDvI13crfbbYrD65YvtFTGf/gBP9epjbGDB6ETPZLWFK9WqSIBVY5g+h61fqqM&#10;PmSuSqV/QLWKpTF/9kTYqEfNdjfZyYMXn2zKESYNF0yngFhKa0+8YMYsxn3+4Aqe08Np1rD6st69&#10;U5Ol3iOzVWXcH9W5aWGtP3+eP9fxPgHK2gimkfY7lImUqAADJk1zEtuIdSRpyuIEIu2jK5Om8sKx&#10;3HgzSn35XC7ymbFlpUeYpXTEbKcKjhow3bh5DYe0rWhuCk4zBb3KL/wiT3TB8UNm0dGstHCzSdBD&#10;prN3b5/iyb/DjDMR65bOow/bwb/lD+38eTQ30YBGsz402VO1p4JcTWfS6i/ZBkgavjhxTNtuaRF8&#10;ZmE8YabpnnJqygYln/nfDc3rN4Bi+vz0/mUC6rSpP10iYFXYlY+Sr9PiICqVHM6KN4vfP+XJsnQu&#10;/PXr6gJ+9fKh8WBaEyvYy91MzHDZtwO7Nq+kbC3BwG7dUebvf0Ondq0xoGc3tKXxblytBn6qQEBR&#10;7spSCn9p/jN+adkM33/9N7Rt1RS7d62DvbbZJ6A0G0i1wJPHMky7yZ0bZwn2EwSYFmc7bhZm1VYm&#10;97TgBZn8Fs9LUeFr0yYk9RKLGiYtCeumTX8Z/KU/MJRC0vTwwTWmhP5miERTpKyr0KkdRCvgmsyP&#10;gDPAig4y2YO8lKaPn2L2ZopzET6I4fOKi96RWt+aBdrz89Nx+eppXLx4jB4qimbcH3k05kcJsrgI&#10;NdMdx/Urx8wUnWL6JSdK5sblCwhmW7No61EaQ3mVS2cPITdbSx1HI48SeJLyd57Zok6qmuS03oHq&#10;VureFMDOUI4kiXdunWWmp4kWf/zM/ypMeq9sjAz3iLKhCQ0agpHcXdBwzFkyK+VVJ0kL+x/RCr1M&#10;OrQTloZVrH/P6jWsMqEF/LXw6TFKvdJwf3cnsvFeOOzZivX0TisXLUCtSpXMwO+w/n3QqVVztKzH&#10;7K5iRTNlStPM1WTXv0tHVKtQFmV++Aojh/WDE1/D3XE/PJz2Ipo2RBNi5VfF6kpsLhr/eYj+M9f4&#10;ThGBxmXPFWTwZ9lk4memJfw9GfQd36MBlpWdGJ+6MhSGoXTRFBOIz/4CUHyhN/RRKXFBhpms/U06&#10;utpsM7tRaTaIpoVrOR6VFjQzJJdpvzK+c6fSzRI9Wrrv9PHDhp2uXDyF8GBPylwerlAu4mNp9mMC&#10;EOTvZLZKPX0si4lAEr/cy8jJjDZTijKSY7F2yRzY0guoJyg7KRLHKXXa4VNdlVpKR+UNC6CS6F8y&#10;eEw1oNOMFHVgqmHt5JF0HKX/0vZoWrtKmct/FVAKpfdvXtwzwzHaDuSyPBu/fJU9tGzgdUqKWOva&#10;uSMGwAK7fJF2GtWqyZ9exxp6D5SUBzTk2oc43N/LjIlqDHLPljWUu8WYOGIUvv2f/wOd27bCsN69&#10;0K4x2Ynm26ymQkBV+OFbtGzcAN3btqV3+hJVy3+PSaMHwnYvM2vV4fzUQx9ieugPH0qkjUiiRUg1&#10;F79k+iJN9iWabWumaqbhk9lfPX9g2n9VxiliFlestTWL6bso4RoeswRvqx34zTNamvu4d+sSL+pD&#10;/xlQ+rK1RKKmhYuZBCTThrJjvRnolfRp4x1pvpr6tYSONhJKTwwh+tPoB3KYUYSb1tUXz57hN36Z&#10;WqbmYJAHTp3+/3f23VFW1Um3/PXe92bMgqAgEhSQjCBRcg5KMksGJdNA04nOOecc6G6gCU1okJwz&#10;SBCJooIEyTlnndlv7zp9sZ2Z7631Pha1zr23bzy/fap21a/CPhziyV84Pw8FOYlYp7bMXHwNETxz&#10;8rC11lOThgtnf0ZsmB9i6DIr30pBUuV5O/Vzu+3Hq83PYT5XxZZ6XG0JbZI6v9NunsBdfE+BShmF&#10;+3authL3MycO4x9y5/+/AcUrlSbv7s3zlpinCLkBiidQ7QsFLC2KouYC3G9KPuMCbqaLfZiAfvTg&#10;VmkRiCPPAPXHQxu8owoWZZUqup+TFmPaKWS6Fz5o2hzVXq+IAb26oVen9mhF7VSveg3UqkINVeVN&#10;VKFHpz29ZnXro/LLL6FF3Xfw1UddEBHshULy3uX00Lfzwturc8BzoTx6OTE6fwpxCEwuQEl0Uapw&#10;Vf2f+BXtNz98dNWqoK6e/9GKF87Rilw5fxRXLx7j8Rj57g+80Ddh88pFWFsy5z8DSqkqKrdWyokK&#10;OAUo5TQ5jSWijUupPm3zusVYMCsTqnETiVcB4oWTB3miN1E7bAOdRnKWOxbqV+nSvn3bceLMYeyg&#10;NlJzdcU1NLZLfbaV7nucV/lNuqSq/pV2yiOg1ehr+7olOEoAKd1Cs1AunTmCK5SLZw496yN1UhyG&#10;J0Td79SZ1yXqU6AcaXl89+/d/R9pJyPlvCoV0rhw+pBV1PxM7idnQBrwGM2ItNSpHwko8hDFvWSC&#10;t61bavGxc6eOElD/cPgIuaoDKIH0LrnkD7ZLr0ZoSga0UIHvVLiPH0et8xo+aP4evhzQB+1bv49m&#10;DerS/KlHZlUj4A1rVUfvzm1Ro0J51KxYHv06tMRHbd+D+9ihyM9IoBVYSEpBIEljU1tr+sKP8kYP&#10;bDVAuYDkuq2jms+qRpBf0wClbE4Fc5Xm8usxp9pHzWnVO+onPl858OtpsVbTQVu3ePa/A0pXr9xC&#10;BQ4FJrW/EZDUXEJ1bUpREVlXw4hvFxZQO+UTXMuhhqvaYjlxZA/uXjuBmzcuwfqJ001VjyEVSapa&#10;9RTJ3769W6ARaCuXaitgPS5fOo2Hyoq8fYm8ZyevzqmWclE8M4Pfg6b07E9Uw+fp2p4msT5NG0+O&#10;pTxo1dbztuJg6nxy0/baSOxJ7hXNvkaXVznid+9e40I+dXjBv/7e/1bEDVwezD+g5rZyrzVxXaVZ&#10;h8hHNMNmP7XvQd5WXEwcThpMUXTliCvEIq55gBzx0QONdCvz+fSa7pLkK16mGkD1ZC/MTEZksDfC&#10;A7zJi3rijQoVMbBvL/Tv0cWCmU3q1EYd1d1VJRl/7VV07/gB2rzXEJVffA4t69bE8P7d8UmXVhjS&#10;tysSIvyxltRiD82YAKUQi2bfaAbOEYq01IkfHe30M8Gv0MuvR3fzotiNaxd/JeBLQyV3zuImz6XO&#10;qebOmEevlj98vmYmWu9RKpL1pECbls39z4DS3JaD9JQKaM+tbWBptxI1mRC4ZPaUn71cFaxccJka&#10;AWpGWrRpqt8fXOGXUaT4KQFw0oKAaiam8RJbqfkWF2Vj9dIiSyN9cF/dP7SfdM/SfPOzUhDm604T&#10;G4R921caIPitSA4fklBftfQKZwzbfb7/A3IbvpZXko6/K2FOR/IdfbZOirZviIv/gZkrKzy5j+5a&#10;Gfx5aagf9xrx37ttDR2QNRa+0ERNLZhqAgWoc+SKMrnqfSWeef7MT/wdZb2kp/QCT3Mx6eXSXCyY&#10;mWtJisGaIOU5DQ2q1kSjWu/g8/690aNDO5q7hkbQNdPu7cqVjT991u9Dm4JQ7dWX0L9Lawz9uDu+&#10;7NMBH3dtjcmjB2EZCfkeaSiFMqi5JZoKepBU4TAvbpnqYxR1HJQzod6pGpJ58qf9PMc6r/cMUMos&#10;0faaRGk6ysnXRDFN4dIMRW2HrV8xH5oZ+G+A0hWkfpmKRqs7ivLCBSR1e5MIXMohV/MKheHFYcRR&#10;FhEkKkJYXJRJEFywk6fqEafh6iYjqVcvHsfS4jyoifuNq7/xGfQe/vk7tdMdapD71FrzkBgeYGBa&#10;VVKI63TRLQeaYFCOuQFJ4OFtZ05yadS7NEhYVly/xfW7/ueiaPcT89aUOqNhPtpyEVhUsi5APQu0&#10;cjEOE1SneMIv0j2XSdSGqprlH9iz2Uq/BG59v6dPH3NxfqEp32aZjkUk0YlRQeRPXhj++Reo9PwL&#10;6NezK83dh+jWrg0a161jkXG15qleqRKa1X8XvQm0t156Ee/VfAujv+qPIR/3wOCB3TGob2d81a8r&#10;MlMibPCP4lAS8Sjne262C+AwRVOt9tHTlnzH36LGIdK69x+o4OK2Jd7J4twxOW4b4MqrWktttJLr&#10;qAQCdflTp2WN2/13QMnk/fOhIVdhA+3sC1Dq+iYRqAQymT316pZHtWHFPCudSon0x4IZabTBF/ge&#10;T4jkHwi4Dbxy19GbcTIBt21eiuvXnH07bYNor0z/9u3ehqggT6gSefnCGfQWtz3zyIxz2MKWpldY&#10;BLo0UlsaPzMpe/vf5K8BuL+IfrM0WKm4bmvxBV4ritB8k/sXLUDq0lDaad8toWe5hyRc5FfmRXGy&#10;M8cP8KrfYYln0uZqNnv9sraYSj+TtOIseaCCxKpqyU+Pt2qWMF8ftGzQCO/VqYURg79A366d0bH5&#10;+zbsR+Nba7xRBW++9hq5U3u0oAms9sKL+KhjK0wa+TmGfdoLwz7rjWGf9CKgumDahOGWpqtBQyoT&#10;l6e3RwSd313gkmjch436p6cpMKkkavvGZbhK7fnk8XXcIqcVmFTYqixdJQTsIDdcQa99FTWSwKQ2&#10;mCWFmTaL2QD156LopHORH9+2aPmiOdkEVKgluMfR45IIUCLo2mJZv6zYvC+1G5Tmig/3IY/K4esf&#10;2cbh4X1rbO/vCjWTtNH9+7dw48YF3nI+U4DSv5Mnf0ZRfgrfa6nlRP1Mu37/7vX/B+cRuCT8O5/0&#10;7Dn2nqXCty77WvOqJDJ/0hIUvb8qaSz4qNo/21LQvp3M630KXWZqTzUR04763dsk5dRQCgtIG+3d&#10;WbogFF3divVIWylMoZFw6lUgD05tIuUBHTvwnWOO9fn8vNO/HsJ68ifNtUmPDUO4vzc8xo7F2y+X&#10;R88P2uCrAf3Qq307tGncEA1q1UTtqlVR8/U3ULtmNQzs1wc1ypdH/SqvY8KwTzBpxGfUUn0x8ssP&#10;MerLjzB60EcYP3SgVRXtJGAEJPuOpd9Twc5dEoGJXEjzdDatKoFKouQInfj5B37Xm3SSjlsNwYPb&#10;Z8yr0yT7tYto6haRNymP/Nt5WMz1n5uZgLm0aGU0lGaPUANQLau18G8n91ulalZStGmoWIJJXTti&#10;Q1VD528FCUqw0p5f0Yx0K9aM8J/EE7TUQHLj6kmSt924euE4zdljW0xlKP5BENkCc/H17+b1q+RN&#10;cZb6oQlIN66fsk1JZfn++d3KiqK3BL4ugtILwQUc4dNMno4usPCBf6h+j5rwySMC5OFtPKA6V9Xx&#10;NToDV8//it+OHyRB3UuXmST14Hf4YddmEurV5HBr8f0OElre1/H7HRrXv9q5knmVbuWVrCtbOUw7&#10;SMC1QNJUuvIPaEuIWl6cUROs1H9UoZbr187SiOu7SYMfwjIuTD61clSADyKC/NGjbVvUrfQGBvf/&#10;CP26dEIHkvHm9O7q1ayOd63haiV0atsarVq2wGt//xt6fPA+/Kd8jckE1MRhAzFmcD+MHtwfE4YP&#10;hPs3X8J7/AgsnpOH7TTPSoRTIuI2itJ19Z31O5TDLh6n7Eulp6hhrH6/GqbcNu10wpqoqDB2qxrt&#10;U+O60pqW8WKx7sT0/osyYl2AognhlaOrUekLd6hdTnOB1xOx6kGUQFMWR8BEh3ghRoWa5EqaRKD2&#10;Miu1IUySnhLlhyj/qTh78qQBRakqj21g9UNbYJHRshpDCy8VsWi2EskSaU6u21WrhrH/uRLFEdM8&#10;pWLAkfCt1DddNXQi5qr6VZ721Ssn6UEexyV6iWdINOXqH9xFYGxdg+00QVuU71VShG+54CWagpWX&#10;jnmZSSjSBPTUWMxMiUIeTXmOcuRjgpAZHYD85EjrGiOto5zqdbyitW2yiZpIk6HUjF5XvYCl7R81&#10;tVUfUbWNFJc6cmCXBQb/+c+n5FqHsICLnZYYhVBqJ2+3iXT/K6J7m9YY9fnH6Nu+Ldo2aYxGtd+x&#10;qpZ3VHpe4y183Kc33qa2qlrpFYwb8Tm8Jo6E26gv4Gag+hhjqZncRvHxccPgMWYoEkJ8oL4OSulR&#10;iyM1aBOQtqwusYwSxfnWLi2m6VVTM/VJ1bCkWTTRv9KzdUzdDXrQB8m/1mg/Vxm8BJOSL4vzUjFT&#10;Oyk8L8X5yShn4XUlWD25a1mDNhCGql1JcBoHm5+eaDxK/ClWHeCooQQoNYpXIltJcYH1HU+J8kdB&#10;Vir+QdXw5B8qc75n2sHMjIBQFhRCAP8d2vcdiX8szpHAWqmWwMG/KVZT9rl2uwx4rPJF3h2B8/jh&#10;Hdy7dcl+/Dl6YMdpauSh7qNq375uMVU4yePCAqzh9yyZnWntgYpzUjA7PQ4FqQQML4wclXrFhSCL&#10;zkAmf0d2qWRGTkdGhDcyIr2QHDIVCYGTEE/JjgvAvLxkXgzZWMKTrxxrLYgSz1SrpoJKaQP1rNpO&#10;Z0Q9RFU2Jk2ldKDzBDh/EU6dPIr5s+jMRAQjMiiA7n5/1HypPD7u0R1DqKF6tnrfIuOaIqWmYW9V&#10;eBUtmzXCgM5d8OZzL6F1s4ZWee01bjimjhkMN2okt5GfYuLIz+A+eohpJz+3UQhw+8YAvXHlYpqz&#10;YjNrG3kRSNQ6SBU2+g3qOLx4Tj5NWC7BkWme370bp6jFj9ken+KBa3lRbCIvExkXCde0eIGpICWS&#10;v79IEz2V3/3QNIpasyhFQ12B1XBCfYlm8eRrHoraCcrcRfMHCFTJvGJVrrRYbaTn5Nhm5sEfVKhJ&#10;7fT0vpHtvwCiVFxgunzhLBbNzcel86fsvnGcMs9xCf8b51Ly/MMHd3Dr2nnLR1KG5I/7t9IckcdQ&#10;K2xbRdu/mCeEP3JRPrUNzfB8as5Z6TGYkRSGGQmhyOVFkB0fhOxYf2TE+CIt0tsRgiYzygfpBE5G&#10;lDfSeTstwotHgimaj/N2WpgHUkPckRhAUPlP4PsFmgOiwT5K11VTVVX6qiX0uhWLLFgp06gAsDS5&#10;08kvlVf/DItf/f77HZLyXzBnRjZCfD0REuCLZrXr4v133sGggX1p7jqifdPGaELtpPkstdWip5Ki&#10;5t1JxuvijRdewOgRX5IjBcNn0tfwoDZyHzsEk77+HG5ffwFPgsx/8mgETh0HX/49hRxXFSrql+Aq&#10;LjBZQjCVzDfHQMOh1ANCQdY52j+lNtMgSRVhHKG2lZlbR60s3rR8QQHm5ibzgoxAHnna3JxEPmcD&#10;ytmkyVITcf/uRTy6d9na250mItUHexavrMykCDN5ApILULqvzdtiIr+IV2tRQRZN5lPTNMoCVG18&#10;WSC5hLjB7du3sGHNclz7i9fjgMry28V/FFKg+RM5v3z+uHEcDYreQq9pPVXuci7MUl7xC9SDkwsl&#10;jTOLqlc/MJc/MDsmkGaKWiZ6+jPgZAgoBE1KuIdJaoQn77vEq/Q+wVMqApTr8VQ+Pzl4KpICpyCB&#10;XDGBwMpPCjWVryqbxbNzrBnHSvJKtTBUAaTSbbTjoNQbGwNH+ZYabdvab3nhXsaZk8eQnZKAYD8P&#10;TBw1HNVfLY/PPuppkfFuH7RCiwb10IDaqR7NnUIFrQiwvr26odLLL5npS1BDkrggBLqPh++EUWbi&#10;poz+ElNHf2Vay3/yGAJqvI07C/GZZN0B1VFY5swm2hNEKxaKMzn90EuK8rGATpUGh89WLeOsTJvr&#10;rFrGHXSYtBOyWoScXp0mPRRw/bNigu18ry4p5Dod0ohYgukpudMjAur+JStWVG7M2ZMHsWHtYizg&#10;C/MzHB4lU1dW0i18kIZcaoF9e3YZOJyMSMm/8yCZrN+fPsXZ307hzh1nQqhpIpo4/U1gs2LTR/dx&#10;6dyv1EDbsG3NIqyYn48l1DxzMuNRZMCJ42JGYkaiTFUwcmIDuOjTkRpGAIR7I0XaJLwUBGHT+DcP&#10;goPAIHCSwtyfAepPUP0JItd9F5hcz0mUyQuajKQggooiQOl+flI4itU0jedBE6NK5uXh24WFUKNV&#10;lUOJ8Gq2nto1LpidZbxr69plljyosWShgZ4IC/RBzxatUb9yJQz6tC/69+iMbq1bokU9kvHqGkFW&#10;BW/S3H3Ysytat2qGF57/LwzgbRWxJsUHI8J7CgInURtRE3mPHwbPscPgM2EkAqaMQQA1VMC08fCb&#10;Osbyyqy0fW6BiUCkdCRLpJynuXyaFZ1BWpCOOQTUTK67Urt/2KtaQWmlQvPuFDLQ71Wqdzot1YzU&#10;CPyweyXu31Pj+6e3qaFu4UFpa8F7qkO7ftp6VsszWEZUiiupA5wIeTQlKtjLRN08VO49m1rixg2N&#10;1xdw/ntCLc3zy8+/UBs+NPAYmKSReFvu+l1yoZM/HcBuehjf0pQWq1CTZjWboMmkxkmPpJkicFLC&#10;aXIJHoEjOXQqTdE0A1FysDvSQqchnSBIJ6DSQgkGgUsahmYrhY85APkTUM/EnsO/6yhglUoSAZkU&#10;SlNHQMUTQJJEaqrk4MkElRsSA6ehUISU3GzeDGqrmRkOqNTKmtpKvEoXpjxmhVfU+GwJF3IOzXJs&#10;qB/8vMZh2uSJqP7KG+hEfjT4swHo07kdOjRtQhNYyzr31qysTr5vmCm0SQgVK8CHWkeUQ+nVsUFe&#10;COL9wCmj4TdpFHzHj8J0AsqfgPKfNg6BnhMQ5DnezONyAkgmWuCR96fbApemhLnaU87P1YhfTYyP&#10;ItBy6b0ux+qls6ldqeH4u3RULy/1ApN3P78wmbxwP3F0HeUsMV1AunXesvnu3fwND26eMRKm5uqK&#10;hsv264snRgRa+CCaP0CmL4nqTnt7a1cstYQsaRmLD5HoPwORQEMRgK5dvoJ9u9XDQJFvB2DKRrh3&#10;+6rt3G9ePp8mJIWcJ4KcJgBZ2vahZxkboIWcirhAHadwcZ0FTiCYkgimZIpzJKgMXLrtzseojQgw&#10;gSqF4NJz9Nok3k/i/eQwaiz+XfeTCbYk3k/Wc0sBJ4Al82jP52sTaO7i+R0SQvgdBKhg3ud3S/Cf&#10;gkJepcX5GsWfwoUhqLhY0gAiuwYqaiNd/TpfKbHB5E1TMZ0cJ9hnMvp2747qr1XCiC8G4pPe3dH9&#10;gxZoTe3UuHp1aicC6PXy6N62OXp2bo9KL76AVg3qIimKHJaeqLI71TYpWKBxF6gIookC1jc0d2MR&#10;7DEBYV6TED7dzZrAqSugzLPNOiSAFtHEaR9R8UNn0FMG+VMKZmYmIi85Cvk0a84kMAFRo3tVtpZt&#10;zlQyL/DEUC9q4bm4eeM41/93lLt/8yxUFSszd5fc6c41HUnEzhy1XB9xANlUNaJIjg5BVJA34mju&#10;IgI86J1w0eklnT75i4FEABKgymopF6D078De3bh88YJpJAUV/3j6EKd+/sEqk4uy4+meh1DjeCEu&#10;YAqFGiHQHTH+kxHj58bbBFTp4wkyOVpQHvWc+CB33pYQMNRSApuAk8BjMrVLSinIBLAEapcEgUPg&#10;Iqj+KgKVwOWIC2wCWiLBmmifoc/m++t9xKmkuaipEoI9MDM9mqYgxcyB8SpyPBeo1IxLYQMFhcVn&#10;Aj3GY7rb1/CcNAb1a76Dlo3qYdiXAwmcVmj3XmM0q/U2GtDcqcd41Uov48t+PdGobh1UfOUFu50S&#10;Re6SEmtlY3np8VYdHCQASVORO8nchRBM4d5uNImTEUlAyRO37suFmU4/eTot6nEqraSjFIf1OeXj&#10;yoWbQSWSRfALgCtoxsWpnLk5mchJiUB8iHO+9u74Fk9p5aRUyj2iZ3fr0nHcuPALbl78Bdar+soJ&#10;yz9Wcr8qgDVpQI3kVcEaTQ0VSVCF+XGRogItr/z+vTumgaxVYRkwOQBzeNGdO7dw6MB+M4t6rvKt&#10;5drPyY5DTgLJZbgXF8Ud0f4TEe03AXFBbogNdCOgJjmgoiaQxFJDxOnIRdTRblNDCGyxfJ6ODrgE&#10;HgGM4OFtO/L94wRCHv8VVK7bAo9pKn4f123Xc1y37bkmetwBXQJvJ9EMz8yI4RWeyIVJMmApA0OL&#10;oIJX9V5Q+6IIv6kIIqCCPCZi4Ie9UPHlV9CjYzsM7NsdPUjGWzWob2Rc5q1GlYpoULs6vujXm8Cq&#10;QI1ViaR7KGKDfaih4jCXWmU2AaH5f2GeExFGgh7sPs4kzGsCInzcCKapiPKbjGTShVlZCQYYp4+8&#10;M3OniKJWlBLN4tFRsaV8aqis2BDMSI4gYdek+gwDk0x7DvlrPC+iGK7TkUNbuaLOupdTs/ab1E5X&#10;NDOWoqoOp5jxOK7yvvK11Td8Jm1mZlIU4sMDEEUSGebnTpDFUYOtwMOHj5xU0d+1ffFXQCmgqX9H&#10;D+7DzWvX7bb26FQ2npMYyoXztCs9kV8uiQstEyIT54CFgPKbZECRljLAEFCxBJk0lUAVS3IcW/o3&#10;lwhU8abhyogARhA4YOLn8CgguMAiALnMniQlguSevMt53BuJPCbyfhK9Redv3va3JPEyEfhoX3Iu&#10;er4JIZidGYs5uQmYm5fIq19TsWheCCxpB40qU7vGYK+JcJ/4Neq/W9vywwcN6IseHVqh8/vvoVX9&#10;uqhT7U1rz6NOvgN6dEH795ui/IvPo2OrxvTqxhKU05CXFm/DFxXLUpVMpK87QgmqEJLwUAI2zJuA&#10;omaKpHmN1kUX5EE+Gor8tBiaSg0oiLPOOLOo4WbS0fnzGIcCtV8ioMxq8HfNytJcHmozgkl7dnkE&#10;VDTPdTLPx82bV57x53KP710ibzqLaxeP4/I5AekEbl4+YSZQO+YKEq4htynkFZdGlzyJKjCBoEoI&#10;9yfxnIEf9m23N3MaRPx7qICfgWtXruDIASdG9fTxA3y3bQ1PfCivcC4ezYyucmkTx4Ro0Sk8xnHR&#10;ZYYSw7x4XwvPxZVZ4t90FMlOFiD4fN13if6eJI1Bscf4ehMCwAHDdANJSgTJPY+O6G8+SIuit8hj&#10;aqQP0gmSDHqQaTGOpMb406sJ4KIEmeRQsuICkZ1IT5O/p4AktjAt2mJfs7hgs7lYc3ne5tC5kNiV&#10;T22gcIsA8dXHfVGZBFvVvurh1KVlU3R6rxG9uzoWGdfMltrVqmAwyXj1ym/g9ddewbAvPiLZHo2w&#10;AHfk8P3V1U6l+EV5GeSUvgTUBIKJwmPkdJo638mIIpiidZERUMmkK3Jy8uidFhJYhakEF793PpWF&#10;TJyApMe0lVLIxxW7k2ZLjfLFbGlfKpHCtCheQP7UiOOtt4T+aa1Fd8o9VuxJZTWXf8Xl337E5bPH&#10;TASsq+d+skLKzeuXYCaRmUpAJceFISbYG3PJFZYtmokrly+WovM/x5307/D+7wmqa3ZbneaKshMt&#10;Kp0R7Ufxtys7mZ5bWiR/rAKP1FySTF7tGQnByE4KQ05yOL2OCMyg5CaH8RhOwhiBAv44NXvNJdlV&#10;UWkBF1Ru7DOx1/C1Cm7yWJAaaSczn1pCx2y63Sb8LNftrFLRdxBQdFJnkCtqGyaX92fwu+h9dGKL&#10;sgSaZMwnB1lA3qSjgJNGOpAU5sv35cJRE8jUFBJkOfQItZHuN2W807LwNRLu9m3Qq8sHaNesIVrX&#10;r4NGNWXuqqFahQpoR5B99GEPvPDi39GowdvwdpP3NhoR1Oh5fM8F1FBq+6NOLSqujZo+xbRUOIl4&#10;NDVWlC/BJEBRYsU3+TpdUFm8GKRl8njecnXkawUoibaXBDJHQ4Xxt/iZFs8kqAp0rnmu4shhtW63&#10;b18vXX9Hyj26cw6P7hBQV5wu+hfPHLasRFV3KOvxyrljlvszm7Y/LT6cRDwI+WT42zYswq/HjxhI&#10;ygKorJjX9/R3bF67Ck8eK3L+xCpYNW6jgFexRnXJVmsg43ySQbnei2geNGVdYX1NVZhXkEq3NJVc&#10;JJ2PaUZMmnWpc5kQxXY0BEj9yBXe0FFzXCQ2vZ02f6FMjkv4XA0ydN2ek0fNQXNuI+zpYdqRMps8&#10;aCYdBR3Vs1M8Q66yNE0xv8Mifq41oCe/1LhbRY41xVTEVpmusfSCg0m+g8hj1OlY3U/khmcSkCLQ&#10;44Z8iVpvvG5k/OPe3dCp9fto3bQBmqo9dPVqqF2lCupSPvmwN5o2qo/XXn6OHmBHBE9TsHKsOUbq&#10;1KfC0BLtVszNtwa18cFeJOKTjDtF+9PU+f0JqBjRhFJQCSS6qGUCc3nhCFS5quXjfZltuwB54eh2&#10;BrWyLEWsvxsySOxzYgIJ1DGmaP5cf8cZMy/vwa1z5ukp4Uve3SVqKsm1C+JTv1Kr7MESnriMxEjb&#10;FN7ON5LmImScjdwyYYKyIuReoVcnT+cfSgd++gCHd2+wAJmma2pcl5K0VOaurL/Nq4uxdY32mDTm&#10;fh7Wr5hLd1vNrWZB5fAr+FwtnKaAauijqpkV/V3EhXWJmp8tmZdn20Fyb1UbqPslPGrB7b5uUxSL&#10;Ecm0aZ+8rYGNAqqapKnxvqLBGj2igdglxXwNRWnP6iuqPTllp1qm4lKN8J9lxbBy5RMjA6Epm6G+&#10;bvAnALwnjTLOpIa1qdEBCKfW6N+5I6q/VgEDe3VF/64d0LFpE2qnumhSu6Y1EKv5ekVyKYGtJ96q&#10;UJ6eYGXbWvF3/4ZAnYBkLmohga6AqcWTqKW0baKeEgKO+I2Ozm2CieCKIZeMJZeUiD6k8ftkRAea&#10;tsqmJdAxk15ohlK9ScalnQQwAUq0IIqfK8dI3nKk13icO/vrXwClcFG521dP4d6N3wxQApE0kkRa&#10;Sns4t8inrp3/BWrkIPdUKRhqf6wtERWXa1bIf9dpRP++37UVW9eq+6y01QOcPXEA29YuxrZ1Jdiz&#10;dZWVRh3dv9FEPb+PfL8eB3ZrdNg6HN23Hvt3OqVSArGKS7VBuWvTMoJOo8dmEmTSEAVcULrnXFTt&#10;gK+k5ykNJ/l2Xr4F4gQQDbM2YJWCSXtWKrgQmCQ27FrPIXFWvEZTSrWdolRngUhiU6lWLrS0HR01&#10;2GdpMV3qwmxLksviRZcUGYQIfwFqCoK8J2L65G/gXRq5jqMGCZw2ES1q10bDGm9hYM9O6N6qKdo1&#10;Fnd6F41rVrdBP9Vee9VaHnZo0RwVX3gOPTu2QBhBEuhDT478KZU8SP1DF/C7qhVkCb/vIv5OeePS&#10;iDFB5KAm1Cx8vgtcsaUSHygvlaCKEO0IRCa5saLekjTez+Axg6DNpBZLJzURB43wpmc6ZSTCp41C&#10;YpCXFX246I5SkyTlBB6ZN5k7DdGRKM1V1R0yf8pQVF8AFW9qb2//rnU4ffKQA5A/fsejJ7d5VGLa&#10;X8Gk+8pHWrVsIa5fueSEFf54YCU4GkT9/Y41Vi2i6pATR3bi1x934aQKDtX78dB2Z3bdD2qUug0H&#10;qdWU2CXR6/bxu2xZs8gaokmzqUZQlTfKcV5D0XEZ3XSJaTVqV2kuRxQhVjCP4BGYKOZ9CVx8TI3R&#10;XGBS3EhHzapbvYSfU7o/p6JTJRdq9Jla78yZkWEBRuWOpcaSxEYF0+T5EgDuCKDJ86eJUtRa0Wt5&#10;aMM/HYBqL76MLi3eQ79uHdClObVTw/poVOttNKz2FupUeQMNalTBxz278nYVVC3/CsYP/wzR1Cyh&#10;1DTa9tL+qrrbFSswaYCaQSuSj3m8iJQdkhDmTW9WoRhvesaeBi4DE18fR4DFEVDxfCw5VFtMdDao&#10;rdKoPdMIIomcj3Ty2zTyplRy2xQ6LdJQPmO/gtuwvkYV9E8WSokAzjgSAkqNs1TFYOXIFAFJSfYC&#10;k24LXAKVarrUpUz9AqzOjAhR7tK9u+fwwHKZypo9Z7jQtcuXsWvHRvtg/Xt076ppIZm0zasXWlOz&#10;7euWYs+WVVbHtp9gkXy/ncfta7Fv62oeCSAeJQd2rsdearV9fI7SULXrvXF5seXm6PYKJX5pD42L&#10;r8nspq2oXQSsEoJIjT9cwFI+kwtQMlUGKgJKdYBlASXQqF2y+kgqb2jDqoW2R6cufdpi0XSrGWnq&#10;LxpDrUEwxYSYhooL90NksCcCqaF8CSbvSV9j+sSvqalGoT3NWz16cEP69ULPti3R7r0GaFn3XTR8&#10;uyYavlUVNSu8gs4tmqAX/1b1xRfRqsG79Aqn0IwSENQ+GeQ6KpNyhlNKszqA0rQqacv8jHikEAw2&#10;AkUb+eRz4lbiT880FW9LBDQ5RCLY8tzMoyW/SuF9eb2pNHVJ1E7aWYiidvQc8wUGDeyATbQU+qfc&#10;fgHKZaXKqRnpqZ/2WGNS1ZOdP3nQQCRASQQu41OXT+HmzQt4TLdfNWaGTJqwW1dP4ObVM3wzp5hA&#10;byr3Uf++27oJZ08r9+eJZW4KFCu5uItIahfmp1oe8kKelBJ6Kktp/0uoJZRBsLKYQOBiSjMozdTS&#10;Jihb6aJKthCIApDqwTYsJd/ScwQimifVh63h66SZFN2VaKLVoqIsA5S0k0QmUFshRuwptrdF7SRA&#10;KQdcYNLnC0zWcHbFQtPQKhtS9qWi4HqdZslkJUdbcwqBSfwpLswfMXThw6kJgkjMBShPaifPCSPw&#10;zVcD8c4bldChSWN81bsLutGL01ZKi9p10KB6ddSnRnr7lVfQv0sHtKpbB9VfeBHD+3+IJHpm8Vxc&#10;dVZWjpoarKmxv9omqlOf9uPUl1Odg+WYpNNbVtJjEoFtY1FCCS5tYwlUBKdpKRMFeBXI9bZ4UzI1&#10;koVVqOFSCKQUci0L41A7RlJDeRFQIz7rgp+POlXhTrHIn8qk3C16cuc094QmRx1vf1NPJbX8I9BU&#10;BXuJJF1N2ZUW/OTxQ9syUarww/tXbbT6FQJOxP3PVoMEmoBFFbi8eBaOfb8dO9cvxbzcBNujU0Jb&#10;Ll3yfHoReXLJ40Msc8CStFKj6fHFWqxjDgmnIs2LqEEWc/EVcdZe0jKaLw3OFi9aIQ+LosVfRjCt&#10;IDFdSTC4zJ2eo5ItR/s4hNs2PwkkHSUuMC2h6ZJmEpjMxJWou62aghC8NG8qt5dWEqeSVzWfr1NM&#10;SXucmmWcaGVmAdQGvpY7FkEzIw5lGopmzoNg8qR26tOxLWq8+jL6t2+Dfh1ao9P7jdGyYV00q1XL&#10;SqJqvV4JjXn8uFtX1HylAhq+WRnBHuO52E4uv4pfCzKTMCtHnW0UvabTQECVzKFmVfbAglkEVz5y&#10;6VGm0HRpOkViKaiSqLG0XSKzJ1A5gWCCi+Yvgdo0ieBJ4XNSqbFsV6A0lqeAsILF0T7j4TPmc2qp&#10;T20crP6VBZMB6unDK7hz/bSN+HL6bu+m7DE5/6vmoRzEFXp/9+5qSoAzV0/jxlTff/LoLvKf7Vbe&#10;/OD+XfubfQCP9+7esvhQllQov2AmT0gGrxjFnjKjfS3lRIltaVSrGVHTLektLy7AJJ8eRz5d2cKU&#10;CMxMicastBgLEipLcj5d+oUExCKZKV6JCwUWisyWtIZM2RJqpKXSNuQWxXyOzJLceU3ytCPvu4Al&#10;QOk1LjCpZVHZSZ5m3vjYCorApM/QZ2nnIIsXgbIwVLOo4g1XVmu0XHcukjZ+Az0mwmfKN5g2XlmV&#10;I2yuXTN6coM/0jZLM3Rs2QTN61M7vfUW3q38Bt6m59ezdUt0fr8ZKv2fv6F32/fN/KhETaPjBCiZ&#10;NKVdq9J4Xr4GVuqCoWdLIDlaqsj25NQ+ILXMRLBErkO89krFpwxMjghczp6ow6m0IR+nnYXS7Srb&#10;AvNzQ5T3BPiNH4owz9G4ff1cKSH/q5R78ofaGt/A7RtnqI0O4TS1lLIhVadvjUl/3G0NH+7du2VR&#10;b5m7Sxd/wd4dq6wZ6pZ1xdixZRlBdq8UUAZcXDh3GuHT6SpTbeYnhRAcYRTa/qRQaiYBJgS5clcJ&#10;oOw4f2qqAMwgyHJj/JAT44CrkK+bmRyKWQasCBRlKBE+DvPU5TcrkZqMWkwnVhUXig8p5kSXf5G0&#10;DrWRRacVQ+LzXZueOgpQLjFTR5CYN0dzad1tadaUt6Sms+rboL1M7cWJ/Kq3p4CpieoCUxI9ogQu&#10;litHzJIQBSh/AcqNpJyAopfnM2k0uceHqF7xVYKkFT7t1h49CKaOTRvivVo1UI+m7t1Kr6M+QfVp&#10;924Grjdffh4TR3xi2iOWGk+aJiOeWp2aXLlNKrgtytWwSl0cDqhK5lF70+wpHUXNTbL4HTU+zhk1&#10;54tEmjJFzG1v1N/Zsnq2T2rRdPfSoG44omkSo/0m0dvzQxRBl0mTLgKvfcGbl9URUNzpXwCltniq&#10;2tUQvjs3frO+AWdp9s78vA/naPZ0vH7lN3pz9ORkyp4+tM6929bT26Hrv8P6Oh3jmzlNKFx7d8cO&#10;HaBnMxJzcmKxfL5SOXJpnmSmpEFoxmYpsJiGYu3O5yURIHHUQjG2dVGYGoXZaVGYk+6Ibs+S6HY6&#10;tZW2NZ4dFRiNp4l0hmUXlYJIoui0RBugElefK5eWkoYSKXfSMmgiCSppKR2VtisQybzp706YIdNe&#10;q3RezbNJ5UKpslrayVViZlqKt6MIAA3NDpg+CZ7UUD4Tx6Bt4wbkT69hYLeO6NuBWqhJPXRoVBfv&#10;UWvVVd5ThQpoU7+uxaUqP/ccmrxdjUAcbntzkQpUcoFFtJWGopnOmjFYkM7fpFEn8vhKQaX5gEqa&#10;0xheZ9KqM6pXhFugEmfSJnlZUDmailrIdyLNaDp/d76BSvxJgVzNNxQVUEgiiwrh15/24y6t0BMS&#10;Z8OFC1APHly3BDtr2vnwGjSl8dq5n3BRcSiaPHl+d+5cM6Itz+7h3YtQy8SNq+cTTN9aa5hHmhRV&#10;qp1cqSrLF8+l/fbA9g0lOKC8720r8B012W7K3m3LsX29Cgjkkc3CGnpkKmlW7ynxpaUE3FKS6EUF&#10;qTRvXPzcRHIwgS4Rc6VxdHVSU2mTcq4AY6Aq3dQUx+B92/Tk33QUkCTqJjOL2kzgkqYqy6FcHp+4&#10;lotvKdCpzVzVzVmeEBdNCYVKbJOnlRYXahpKU7WSyG9SaJKSKfGRAZYNoGh5GK94X4Jh3NCvUKdC&#10;eXKmJvjiw67oSu3U4b36aFnnbeNMtd94nfypAsHWHi0a1MLrz/0NH3VsA5/xQ6wcynfSSESSj8VR&#10;U2g/TkMu0wmSnERtN+lCodY2rUsaQE4lb0/en7SUxZfiggkqHmMDkRzhaybNlRpkRwLLAdQkavYk&#10;44OzNdqEoE3nb0wO80FecjhiaMo9xg6iozIXly+cptWSg+asuwFKfRfv3KT6otnTFAD1DtB9i02d&#10;P0ZbeQb3H9yxFJSHD25Yc6qt6xZj1VK61JTd21fxNQ+MN7nApOkH2eQXG1fMsZY7h1Vbv2u1JbEr&#10;bKBZKT8e2MTHVuH7nSsNZDs3LrWmsAopbFxOD07xpRIBjaaIGk4EvETkmbJIvIgLq+0apQUX8Idq&#10;/0nbOEpbFYgcIBFgXHw1SxOgrGma0jYoStNwgaqsCZTWUuRcPde1fTOX91V3qLwjzYxRJFwVPzJ3&#10;SpRTsYZEIQNtTaVS4gkwJSGqjlGeXuj0aSTg7VC3wqsYOqA3BnRqg87NGqJd43poUqMaGlStah1U&#10;3n+3Bj7v0xnVKryMWpUrYvLIL+EzdjCmjvrcqbEbOxShNJ+xJPtJND0aWpkuXpUcRYeGF5VMP4Gl&#10;37B4nuOxakaxBou7AJVJkYZzyDmJNgEkEOkoQEWTpuh91Ll5BjlwQVqcbTIHT/2GXFib6r4Y9UkP&#10;2wLas3Utrl1S7wlnqLnWv9zxg1txnqbtOom3MjadeR8k6jdP05NTo86buH//Dv54+hi//LiNi16C&#10;1UtmYw5NVR7N0N5dGwxEMnV8Tzx5cBc/H95LD8Gbrvxsa/X83aZvsWfLcmsMdnjfehyihjvyvZpb&#10;bbLjgT1rcWCvJi+sscj43s0rrCe6ZOuqBdi6UrGmebZntlTbKLPJY3KonXKobbT7LdVPTvOvQJJJ&#10;kFZyaSiXOLlADqBcnEqmTFLWA1S6hpqAzSJPkZtekJGIzIQIm2XjApRL0u3xcCRSU0Xxt0cGeVpg&#10;05+kfPr4MWhevTraN6hLQPXCh+1aoBMB1aZBPQtk1tZ84PIvo0fblujWujkqPf9f6NSyKcLEwSZ/&#10;Db+Jo6ipVGM3CNO++QoBE0ci3GcStaCnlf9nE8x5/PyZyaQB1FZFBIMcB5lqJcfJ/DtmT6AKRlos&#10;L4IImmiaMwORQEUgKXAZ7jHW0q9VxBtC73IFSf5MgjVo6mg6UL78PD+M/rIP3EZ+hhSaQQH5+NHv&#10;8fuT+xa8LreR3sx+LvbPXNiLJ3+wqY5PH1y2ntyq1VObHWkcddNd9+0s8qBCnniCSRuddPnPnXay&#10;NVWlIuZ/YOcaixEFuo1CMbmRtVBcUoTNBMUOca4NS7CD2mjPNnWe22B9nw7t3kBZhwPfrbbG+t+r&#10;49qWFdi3dSV2meZSdHoByXKReW86SQsL6emJA3HhdVsbuw7pptADE7Dyycdc7RxNSxFILlA5hNYB&#10;lKSs9ydxcSV5U4VZychPT0AOFywzMZLAccAkULlEYFICopqkaaR/KDWTCLmf5yQM6d8Xbz/3Avq0&#10;a4kvendCzzZNyafqoklNcqc3q+Kd1yuiYdXK+LJ3TzSkt1f1lRfxzaBPEOY7GQHuYyyNN5Q8SlrC&#10;j5zKk1rLm95WEP8W5asMVpV7BdnmrtJQClOorbLppBBUMucaDp5Hzpch4PO7pxJQqVHUcOHy5qZa&#10;fCnKezyiSwE1OzOJ/CsD6ZGBKOKFJGoRH6hUIJpaasXRg/ogLsQDQwZ0w8iPeyCXZnf3llU2BaPc&#10;dmqQzUtnY+fKedi3aQmO7NuI8/Tw7pKgqyGWxi1oEtGWtardyrfYkLIEMrWXlB1nxZbKItD8331b&#10;l2DP5iU0UTmYPmE4va10oj0XqxYUmOlS3Zy0lubGbFpBDkbTaSBbtwTfbfyWQFqJfTtWEmzLrWRq&#10;L+8bmFYvsMi6WuOo4kL7doqAK/gpAq3NXnlq4kAizsomELAMEDwZ0kimmQQm3aa4gOQi6S4RmKSl&#10;9Fo9zwDFE5yTRDAlaHM8EumJJLokrNJUEplA3U+hmy4vL5zut7ZIfKeOR+C0ydRMDdC4ahUMGdgH&#10;/Tq2RpfmjUi+36W5q4F36d1Voyns3qo5Pmz7AWo8/xKa13kHwUpDme6GYM/xFhwNpUTQ9Ehr+JLk&#10;BxBcgVOovSaNQsCU0eRAJOziVlGBtqGrzoMKus4vUIalk1KTze+dRlBJQ1l+VxS5VLAHvTa3Z6CK&#10;9ByHGRqimUgzakojnJ4iNXI4OSEvknS+v8foL0jOPTCgawv0+aAh/CeP5PnPhPqbljv/6/c4smcd&#10;dmqX/1uaqJVzsW3VXAtqqkf179RSani6fpkCZjlcIJoSuvBpdO13kfvcvXYap47uxKFd1CYk4If3&#10;bqDmiIe/23BLR1lcmEpgpaGEXp2ItmQZ30eymiBbL4Atm2u8SVpo69oFJPKLsIuEX7xKExw00Ej8&#10;SubWdvhtg5bHZU4nYgU2XSJvTeDSFCrxIIFDVbsuT8+lmQQeF6gEIpd20lWt1+h5ApWCl/k0ddJO&#10;kixqgGxVHNOkKlFOoqlYuq/9tSTyqQRexbF0zyMDvDBl+DDUf6UCen/QHCM+78sFaIEO9O6a134H&#10;jd6qZoCqSkD179YJberVRfW//R2DPuyOlARqO0W2zXx6mfkMI3eKoEZStkIkybnyxEMIgECltLiP&#10;JtjGkRcRWCE+tvBZNIVqumu/mSJ+qTCCNn9dSYMaMB4XMs14VKTXOGqo0eYxq3hB76WLcC5NaAw/&#10;K8rbjVrKjwAahRiS+oFdW+GjNk0wbGBXnrNk48rlHj1Qz+rjuHD6oI093bFuAbatLsapI9tInDfj&#10;/u1L2LVpKU94vJG67IQgZMQHEP1RNEcl2LNxCc7/vAdnftqBH/esxgmS7gX5cfAbPxgzeOUqe3FO&#10;Nr8U+c48emvFM5KxgJ7bAnKwJeRCy+flYgVJtzTYMh7XlMzE2qVF9CJIzNWsi5pMUnZMiIYTaUtE&#10;4gKVa0ypNJZEql5VvS6wGIhKQePiTHpMtwUiPS5xcSgHUE6GpUyeSwp4cpU2UjSDr5fkp2K2jnSt&#10;ddTUh0L+1jxq8azkWPTp0B71yr+KT7u2xyc9O6JHy2bkTnVo7kjG33oT79K7a/p2DXzVsxfqvfoa&#10;6tP8RfhMQToJcWoMeY+Z2AikRAcbEU8kh5ELHxvsjWjFpwi6KJqtCGoZgUtcJ5imMIaLnxKs+sIA&#10;XggR1NDyinmBkAKIoEshpCq5keBPjppOTTXVApeh7l9TM8k8BiGA5jWbGlj81HfiCEttUV5YIM1i&#10;Lh0hAfrz7h+gd9tGdAzCrENzucd3z9skRw0xfnDrN1wmsC6ePoqzx3YQcWtx8dxxuu2x/BHTSHIj&#10;LTiZk6TyKaU6+GJdSSGe8rWPn1zG/Ttn8c/f72BeXgK8qRZz+WWKtI3iErqhxUrel5BUF+clO3t6&#10;1F7SYopLLZ0jTy7LKoOXkX9ZtoDM22JHAykWInGCkEXWv3wtRaDS45ZsNocaiqI8oQU0gwKMwgMC&#10;i0sD6b4LQK7HXKCS/GkC9bi4CJ2Bonzb1lCOvQoOVMypersVGl+idBrKKt5eRa2rv8VHhqBGldfR&#10;su7bvIp7o5fIeJOGvF8L7xFQ9d+sjLoVK2Bgl47o06YNqv/X39CjTXNqvVikkfOovbQyGCQqSFDe&#10;eDYBkUVzJm2YwQtWbQJSY7XF4ksz5G2byAYsctjQqaNoJsdbhDxLFIWvlXcsZ0XhAwFK+32pMdoM&#10;9rZYVJTXGIRMIyip9SI8vyFPk2kdhSCK9vZUG+k7cSjchg/A2MEf4vPeH6BX6waWRXuclqycJlIq&#10;PHD3+incvHKCpPyUEfJLBNb9Oxfo6m+DkvnzUtQKMY5fwId2NRApMdNtvyfGexxO/6iq4Yek5X+Q&#10;mF2yne1ZGTHYuGIuF5ogWFRI/lRIgGRhiXgVNdNSgki3FxNEJsqCVECNJrFkFj2U2c4enrZPdJS4&#10;8pRcwUdVvZqp09ZIqbmTZ2P5TnyuACXzJ/C4QCPN5QQpnU1hPe4SF8B0lOZSuZHlGglExbMIarXT&#10;VuJfsTVb20zut2XDUmwm/9uiHC16pRtWq6hTg6cLMHrwIFR8/u8Y2KM9BvfrTnPXHB0bNUTTGjXR&#10;uEY11KpcyeTLj/qg4Zsk48/9HROGfUGg0HRG8aJNjCZni7JyqTm5BPqMHHrX9NoKnEoXtQlQXKww&#10;I8Ga6WpAuLZZYmXC/CYhcOrX8KWWCSVAYvwmW0JdnoaH0zvPiFfek1JWCKpoZRqoxo58ynci+dR4&#10;RHBdo2QCPccgzOMbBJMn+Yz+Eh6jPsGUEQMwcWhfjPq0G4b264gBnZvRtEbY7MNym1fMwQ/bV+Lo&#10;no3YS69KqSoatfXg4S3z3dR/XNUfc/LiqTqVZ6MqFXckR08ncQvClCH9ED7tGxzbvxV/0CPcs3kV&#10;3U833t+Ccyf3O3t+6pp7cAv2b1+BPST+u9YtwlY6ARvoDKwm2BRnWk7ybhF1ciuXKEtAG7yuo0Ww&#10;S0EjUAg4qtBVm2t5k7aPV7ovJyCZ2yxglYpe47otAq/7roCmSzMZ8JQmzKOls+j9BN4Fqul3NozV&#10;wsdkxUKspflVg/+lBPT8ohmYlZeOTJqY6BBftK3XCHUqVSKYepJvtEPX5o3Rrn49NK1eA42rK2f8&#10;JTSqVxN9u3dGzedfRIM3KyHMcwI1Bd15fw9yIW3o+hFgoaV7eIkEEUFfyO+rokylMPM7z86ludX2&#10;Es20TJvSjFNoyuLJ45QGHEZtE+A2EqEeYxAX6G7Jczl0IhRKUEzKAZRiTF58PrnS9AmWTBcp8RpL&#10;E6oOLiPoaNG7HPcFpn39sQFqJAE16KMO+LRbC9KHWFy+9AvKaXF30IvSKFjFi04d24sb1847XU/+&#10;+YQkvRhZsf7kEzH0DqgeaW9V8JgU5W1mz3v0ZxjZrwMCJw0jKKhJyI/iqXa3rpqP07/ssb7Wlrx3&#10;9rC1fz5HOUWNdpiOwP6dq7B78zLHiyP5VmhBHuAGcqi19AjFq9bye6nlnk3FUpMMenkK2CnVRKI8&#10;IIlA4gLUv942rVVGXMBygUni0mDKQ9d+nY7K3pSW0/uob5JSmZfMK8SC2TNoSvN4TtIsNqXFTo0N&#10;RUSAN4I8JsNr4iiMGzoYtV+thI6NG9Lc0bvr0BbtGjewAs5mBFODNyqRP5XHx707o32T+qjxv/8X&#10;+rVpZl5WEBc/mJ5cyFRph/EI91LBJhfZd7LFnpLJodLJZzLiQ3hRR9ArozmkFlMuu4YUZJCMa/9O&#10;EXHt3SmbIIpeYjDJdPCkEQhzH2cZlyLnqTESX1tXJdHFk0spai6SrthUGEEYPHk4/AgmjzGfY9ro&#10;T+A+cgAm0NwN/6QrBvXtgM+7tcRc0pybN88rY/MIztHTO/PL93T9f8Gxo7vx+OF1m2L5++Or2EnP&#10;LZ3upUqFZOrirLDRkyaPP4q2d/Lw/pgwqDfcRww0DyGX4FOl7kyqwJUL87Ft3WLrf32e6lCjOy6f&#10;PUQP8gec5WdqMrd18P9e4znWmobcu3W5iRwB9XeyRDyaF6XcKslNSWQuTWVHih7Tors0k0Rm8ZkJ&#10;LBU9xwUol/yr6XOZPBe4NPxI2xki8AofZJNoKzygJLrYQB9ylGnkLJPh6zYa08YOxaQhn8BrxCD0&#10;79QRtStWwpCBvcgzOuHDNi3xQeN6qF+9MupXqYx3X6uAlu++wwXpjboVyqPuay9j6sjPEUXCGzLl&#10;a/KfMSTIlGm6Tw+OosdCSLqDaMqCLGwg0I1FhMdERHhNssLOUE8Veo41ch6i11I7BdPkCRhheszt&#10;a/iPH4rp4waTH33N7z8RMQRRAs2dU8SqpDsVN0wyLRVAEHqP+woe33yCqTR1tt7DPsIYrvmwj7tg&#10;SL9O+LRLcxRkRuPx43v4v72c9LSqKeaQAAAAAElFTkSuQmCC"/>
  <p:tag name="ISPRING_PRESENTERDATA_0" val="xJDDoG8gVGjhu4sgVGhhbmggVGjhu6d5|Z2nDoW8gdmnDqm4=|dGhhbmh0aHV5aGFwaHVvbmdAZ21haWwuY29t||ezA0ODlBNjdDLTA0MkMtNEExQy05N0UxLUU5NTFEOUQwMzExMn0=||SVNQUklOR19QUkVTRU5URVJfUEhPVE9fMA==|MA==|||MDk3ODYwNTI4OQ=="/>
  <p:tag name="ISPRING_PRESENTER_PHOTO_2" val="png|iVBORw0KGgoAAAANSUhEUgAAAegAAAIACAYAAABJr/9+AAAACXBIWXMAAA7EAAAOxAGVKw4bAAEA&#10;AElEQVR4XuydB4BcZ3X97/SyfaVV75ZkW+4FV2xMN6H3QOgYQgiBUBM6mE7yh1ACOLRQA8b0ZmyK&#10;ccG9qvfeV1tnd/rM/3fum5Fko7W1YiWtrHnyeNvMK9/73nfvPffcc0PW2Boj0BiBcTUChcJtUStv&#10;mGfVHSebDU6uVgdmWLV/tllmutmek6LV3a3VSl9TxXLhULhoFuJlZQtV4vtdR2jv9+VQkr925COR&#10;zoxZ23artq8xS++0ajxTCofzkXDX8nBowc3xxIs2jKuBaJxMYwSO8xHY9xQf5wPRuPzGCByuESgV&#10;lyaqtmROubRjTrG0dV441DMzFOqdZtWhjlho49yq5Zoxvq2V6mB7KFyJhCNmpWLEqtWwhSNVC4Uq&#10;GGFexqsasXA5xvdV/104rN+X/edwNbr3EqpV/l7bKuGylXnxAatWeFmYt/Pi50ipaKFw2KqhMD+F&#10;OWQ4X6mkByqhrp0Y855qpaU3XJ20sWrt28Oh9h3h8LT1kci89Rae0BMKTRwOR+ftO9DhGsDGfhsj&#10;cJyOQMNAH6c3vnHZYzsCxeKfJ1n5znMrla0nlyvrTw7Z+jMtvGNutZprjlQr8YjMXwhbVpVBLNWM&#10;Lca1HMdgysZhiMP6e2DvsMMYTT2e/LXK17oZ5FsZbBlg/ar2Fv+MPr53e9CTHcK0h/y92v1+ttui&#10;xQ52IuPNOUV0XgV+1r6D/bsfoH86oVDUnYaKn0+CPzb1VSudmyuhGSus2rEjnOjYbqFp60LhBUst&#10;PHd9NHbO0NiOcmNvjRE4vkagYaCPr/vduNq/YQRKxfujlcqKE8rlm55RreyaFarumhW17SeEbefs&#10;kJVaAwspUyiDp2i3bjHd2uq/wNC6va39LYxBrG0PehgrscAoKtr1lz6kSLfIl+HgZ///vr+Hqoqm&#10;D7QRcfu+atv+hjySrVthThfDH+yU4DzK8bXvvYeqfcMx3MGoGsF47XeKyonGq2X/WjUQ+iqweiix&#10;o2xd20OVKWsjNmdpJHryneHwhTdG4pcMjnCijV83RqAxAvuNQMNAN6ZDYwQeMgLF8l9aKsWVp4Uq&#10;684sV1adVbVlj7PQ1nlmw5EIhjcqxFmfwQAHBjKwcdUoueBaxOkQsr8wWMDLblhrgbAbsdr3EYzZ&#10;vq3+OGLsjEhbRr5uIeuWswZT7zXQQNN7t5EMtMPg+xnv/Z76wFYHBhbA3CNkQeBhztcdjYeuEB7a&#10;K9etQZCh5lV7T6RIVC2UQBE4UX5F32vPOBthXtp/pYrjEWoarFYnbgmFJ60ohE+5JRo55aZI5Jz7&#10;IrEz93krjVnZGIHGCPzV49cYksYIHFcjUCnd0lQubZhTzN/9BCvf+7hweOXFkfDwlEgoty8SxrQE&#10;cHOAEcuYCS92yDiw1IGN1q9rcDXZ3MBweVDNN7KPtV1U+KCbLn6OYor3Gdj9v90vzK0ZusAL0L5q&#10;O+b3flpuY/W3EW7d3vPUQevReHAyIe2rfg21nQXXgXE+oMGvXUQ9ovcLCfYZcmchMND1vLguXGPn&#10;7kE1MOZ4OUawrU/wbuXaY1Yup/m+dW3F5t8djs1bHLILrw1HF62Kxs8bOK4mZONiGyOw3wg0IujG&#10;dDiuRqBYuCFZKV370mrpnsutsuWCaHT9TDcvblQES8swycjUw+S6dQuMkMPARMR1dPdBaV8MTWAl&#10;61B3/a/7W8i6Qa0P+wiwNJGqOwJ+1JoBrltgGc5RP7l1w6rL2/c90Py++/+gfR7gnP/qPGTJA/je&#10;x8bZ5AcIumuAfj1f7u6F+y+MqZPfgq1+WhUfviS/SPLJFghr8/9i9phfRmIX/yqaePam42rCNi72&#10;uB6BUT/mx/VoNS7+mBuBfOHP6VLxgbPK5SWPq5TvfXIsuuX8aDiTimKYAnBY+dzGNv5GAAfFkQbB&#10;4koDNBPQp6xQqfRYNLktFDr3d7HI078XT7zs3vF37o0zaozA2IxAw0CPzTg29jJORqBUvDNRLv3p&#10;aeXy9a8NhZY8kRriVEj53LAAVUVrGGZBwyz6ISM3WhVJqrGNtxGoR9N1PKLqiAIJAZWZVchvV0Ax&#10;wkkrVVrKFZu2NBw58bfVxBWfS8Qev328XUvjfBojcKgj0DDQhzpyjc+NmxEo5D70rGLxppdE7J4n&#10;hcK5ieFQHsMLJcnztYJKWeajub3Ya7DoKyqL8h5+39jG3QgEuf1gedqX2+d7iGhhCPMWzpPM5hWC&#10;VxbF9SKXrsRDpdIyWKmc/9NI5EVfisYff0ckRpl5Y2uMwDE6Ag0DfYzeuOP5tMuFn08o5W98Qah8&#10;28sj4Q0Xh8L9RMS5wOhS0xuwj2u5TcqF3EiLjKV639qrWqv1De+fgz2eB3WcXXtF5DFecrL0L2DZ&#10;qYxLX2uV4yLJi3UOq1yveFXpCiW3qde2FKVeTbhmqTWlyIXXhGNP+34y/tIl4+wyG6fTGIGHHYGG&#10;gW5MkGNiBPKFL55VKv3szaHqHU+PhTJdTuriP5Ueh0TOwhBXXeijTuYC1lZ05eSvGFGY6nqDYqK9&#10;qlz7lx4dE6Nw/JxkwHRH3YxURLjOWidVEZDRRMYrUdrNq0ZeV5QdK7QFEXVEzpqEX+qE94iVmR+V&#10;Stuuql16dTjynG8k0o3c9fEzm47dK20Y6GP33j3qzzyf/+bJpeKfXhWp3voPsVDP9LCx8FKqU0H+&#10;0hdolfD4kl1jBNcNrkQ+MMpuxFWry0vv9Pc5ezgItBrb+B0BrxMXSRzjHAim1Fn2El0BEXEkhHu7&#10;txQM18uV0IIbLEnTkAw5kXWInHXIgMNh31eQNS3j0FUqzcVqddrtlci/vaUp/bJ7xu9INM7seB6B&#10;hoE+nu/+OLz2/PDPZ1Qr339rrHrLS8PVoSleT+tqW2oKURPOaBjXcXjnjs1TKoQ6rFhO7aqGzv9x&#10;JPqcr6eTr7z72LySxlk/GkegYaAfjXf1GLumcv72pmLha2+PhK99Q6jaNzUsmLIcCIHsg6NlnBuW&#10;+Ri7teP+dF2NFYa/y5NWmhBM6eip2pzfR5Mv/lw88QbqrxtbYwSO3gg0DPTRG/vj+silwo3pUuFn&#10;r4qVrn5LNbxnYShMuZNzgZCZrNLcCSUvi2CoH2ST69O1YaiP68kzlhdfYq55brsuWQqpkLx3MZK2&#10;YqV9bSj0jK/EEy/+ejR+Qe9YHraxr8YIHMwINAz0wYxS4z1jNgKl7KeeGSp/42OhyvbTrEpeMF4g&#10;rwzBi7yxK1zBvg6RYw6r65M3nWCr2+N6LrIRSY/Z/Tjed1QJ1fTDNclERvOmInqpKUiOX0Uw3dRb&#10;Fxf+JR557XsSTW/88/E+Zo3rP3Ij0DDQR26sj9sjlfN3psq5L7+9ar99XSS6e1ZEmswVGi4QKVfU&#10;yEGtC6UWFSGSifSyRhbh80gneqQha0TQx+1kGuMLr0iptLZPt8/+Q8ii9NxWwxCV4wU64qKET4Rc&#10;1tRdCk2+JR6/4pPRxBW3jfHpNHbXGIEHjUDDQDcmxGEbgfzwJ59ULn3109HIrrNCMLBDKp3xspig&#10;ljUEozZaUm5ZkbMrNAflrkTTnm+utW8MllCxc0e02IftGho7fpSPQElzLWheoly0OnCpE5cXeWke&#10;Ii8akhVXykVtPnEsqzT2KEXKwOBtKy32ik80JT76rUf5KDUu7yiNQMNAH6WBf7Qetly8MZ4v/NfH&#10;I6HfvSZuQx1GJBLUNwWNFI6VreqNGrQwqxuToPaayAkruVfzaAvqu/ZuuRpaqiqwiMp8ylLSCHo6&#10;1+H7oE3jvvaPlGcHBUS1ZtF1ictIOeE1wCojKrtAh8qOOAdKhkgG7DvoAXP0DxllNbTQtez1b/R9&#10;UKBWTg670xSW4Ae/i4RJN8iJomlIqHYyan5Zb59ZpRd0hTpjRZtlkatqXTW162YyFkFtlAxdcDjv&#10;E61GkyqHcmU3HVuvWletuMa25oAF3tk4JwMGLUT3VhS4EW/JW3nC/eXmj/5jNPbi+46VOd44z/E/&#10;Ag0DPf7v0TFxhrnCT2dU8z96a7l898tj0e6uSGQAIyUou94jWKv3MbTVDd9+T0gV5QspXBVlVd2s&#10;yLIF3+mVyktAQ/a4Cgld/ZC1lqsLchkNaRm8/WxRYHEtFw+aLur7sPYbfAgbp97S6qyl3wfIg7+T&#10;cyjVjq9DBV24atv+3+73faiGRAS/CpAJrzPGIEeLiIFgaIMezvV31NCK+rXrvcHpElVCGyjpF4J8&#10;a8bWe0Tzc1TSm7UD73VewEt8PIL9l9kB2YvgMtlnW26/ftZ1x8OP+yDPYxxNnJrT5fX1um8ah5Sr&#10;1WW4N2E755pY4tUfgVj2wDg66capHKMj0DDQx+iNGy+nXch+79Ri8aqPRKP3PSdSHVToZSDXrF1a&#10;tBW51aKNY01Ssx4augUOIlAZZ4/wILC5AampntTNWsQjbV2yDFFgBF2gEgNb5ocIBi2ColWc6NiR&#10;BY2PjJ0kSsv6nmPp5ZG39s/XPFDqUMEKwxiEkmDXBBG8pEuDrRwkTWvH3fc4+3e1/s5BkxDOLaJW&#10;mbw/ShSe5Fya01hbaVrzO728WybXhra13ovoNe8nD4vmtVpJqs1mRY6H2m3WfBPMe+BQyJF4EIlP&#10;0jDuVRBscr66ZoxzRaIxisJr7TzjckK07b2MYH/7vJnxMtPr5/EQA+3nrt/R07oqFbMYMz1h+VLb&#10;6lj0io+l0x/61ni7gsb5HDsj0DDQx869Gldnmst+8KXlylc+GbO+mVFFh352wn5l0GrGR4sxC7ui&#10;vGONeF2pphzidrUyGRGFjjJ4ijpltGrIbNj1JLVIh6wA701GOFRCnlK5Tf2iwD6KKRvurVgxS24z&#10;T6PLTNX6dmWtlCfqzvBZPp/tHrb+7hyfw9AB/1Yx5Mp9lgtlK/G5slKgGO4or0ThwI/tCLa65iyx&#10;T/KmJQx0ha/RZMgS6Zjlm0WEkn8AjI6R1t86upot3kpUGOPEomULJyvWMa3Fos04KTGMUEvBUp2M&#10;TzP3PTFkpRgGnPfFda1yUqKYZkXKlC9VOClGw+F+IQARnWQNJfBxS0qOdX8DHYzl+JV7q2H6Lprz&#10;EPTCDTXOltTKmPslzZ9qZ0819OQvx+Nv+mg0el6jM8u4WsXG/8k0DPT4v0fj6gyHhl77b6HQ1e8M&#10;WXZCDIMVUQ5O5VKK0CTB6FGmIGAZNKQ5YWTvhXbH1ZU8/MmUauzeWqbUKuCyurJqOGY5SEIxJCSj&#10;GCTLYpDFQucD2R1x693UbdWBMN8XbefKXksU4xbLYBj3FDDI3uCSAJYmEIqSsUJFDRO/iyFLGcIo&#10;h9UGk4XepSkxAopKw3o/RltRqlK3RUW3o9hcq1ztGsVIZp9izgt618/xXLtD3sS2Qa5bf9PPRMnB&#10;9xgaouoS56NUtoh+Yb6JdwD1p7NWbS/Z5AUtluxKWX5C2SbPaLU4Bt5iOGtRjC9GPp/qs2J8D46N&#10;mPmMV1nXhdOmQF1j55vmTw1aH7fwts7zABF+fRV1ey2Hrck9Dkce9I+URL7YNhCy5/xnPPX6z0Vj&#10;5wyM4vY13nocj0DDQB/HN380l57PvPA/QpXf/2MkPNziuUqiSBmWUJlIS1Em6l+udq1FyiNmLcD6&#10;WocrR2dURnNuh+O9FSDoEIzdUInry7PgDhMx5pO2e+OAVYeIiLf0WWbrsIUGYza0ZdiKg2Vryset&#10;VBAMTbSKQU+E+WyZCBL4msB0H6eMKFzmOUykVSAUD0PMKsto8bX+rjClaIKmH/qAKvgsuRb5aLba&#10;+/3euO2oRagKkGW8ta8AUq9C5pIRVg7d77N+XTuJkHLwQvgFZwuVBx0pC03ga4k/lJP8Pcr3cb5v&#10;qljn3FYrpyPWOg1Yf2rS4m1m7bPSFmnnM0mcN94bCg/xkpfC9XpeV5KuwXHH9eYEurr7FoxfVR6M&#10;w/zK8QgZ4Lo0h/z3OGk4X6VQulwOnfN/8dib3h+PP33DuL7Gxskd9RFoGOijfgvG9wlkBl7/lljk&#10;F/8es54pajrgNctEe9UwQYAiLGcbqTkF3YJCave3zxAFLGCPO3nVco1/8+XWc9vaZ5DnLWM49Aqg&#10;dhk1Xg471yBHnbfg99raGZC4+JwQXOVdXe5buV8iv5xYuVxjT5dVtpptW7LDit1hW3vfHuBprm0o&#10;bK0Y4iiWMqF8cCFG+XYUY5xkIc5jqLQz5XSVMhb7Wvlo8pOKkP0nGcBgQa/w3njdWDoRLLgeH0M1&#10;/PDFPkB8g2sNUgViiI9qq7HGg7aNsn+1z/O1GBuq7SrII3spHA6EtyFRxKvfyRHT2eu4wNcFtNH9&#10;92Kq84rWqOixIjltDHcRI1vAcJdkvHl/sUT2PgbCEB2yXIq/NZVt5qmt1jqp1VrOLVrL5BYLNRUs&#10;3IrBjwxaJF0l9Z7BYdH8wpmpORXBbNJ9klNRd/hqHoSyD6qjD6aFz8I6crA3B/8gll4wpoe+1Q30&#10;vj1UKy21yaTe43Jgg/OwMqkOH8+CPwVVsd/LXVYunfjjcPqqVyTii4IHp7E1RuAhIzDKJ70xfsfL&#10;CAwPvuKDEbvlDaFw35SIDbIsqnNQfS0/etGwN4wUzKoIvZZ09Q5FzGRBwUH5Sy3y9NIh/U3QMGxq&#10;watENOFyoFwm+LiyvZmIuGo9azNW3BW23asxsr1569+SJ6catnQhCUwdo15bRor9AhWHRXhqbAc9&#10;AoF/ofw2eXjlZkU+AwUQR67I1xyGq2020H5XyCaemCLSDlnTiUmLtZErb8fiRykFi2XJf6srmaLu&#10;wMnRXHCnUc6DIzY4SfqtHBJXotNxheDsv8zV5u44ybtkq9OGq9ULvxlP/PPHYvEnbD/oQW288bgY&#10;gYaBPi5u88Ff5FDm7a+rhP/nk/FIuTNEhKfGFZi5WkQaBAJ/hbse/O7/5neWiJSL4YhHyzGP6Gvn&#10;xBdSuL4FiK2iQZG8IFpZ3CrFhMWKbRbpa7LCuqLtWTFgu9cPWOmBhOUGya8SOUcLCUQd0wQ/GGHY&#10;zREZdQhZUeWGgaoVvop9XBIk29gOegSidaeoVlMuJMDJZKw+iWwb96cAaIHRThRtuEIKAZZ5joi6&#10;0lK0zgVE2ie3WcuCmKWBxyttGSu37ODeKLFStIgq02pIRajY6VG3l6gZ2u51hviDkejaJNHSJ+N9&#10;dO+lOAXyK/NE2ZXyE/83Ff/Y22Lxs3sPenAbb3xUj0DDQD+qb+/BX1wm+w9XhuxX/xqr5lpAJYNI&#10;hYjHRb5q+hFBfk2/GCu4+uDPr/7OispZwkDRIqYpShLs6xFUiPweRhsIPlIg91tsNRvA+O7OWW5z&#10;0XJrsjawYdByW4BNd0UsMYzBLpEzBp5VbFxVrpjEqlf/6PqBpCUeohrkoE7Z2VxBmdGxRkkf/TCP&#10;6ScCwRXNHcc/gvH076s2HFXuuXY4GVSHsyukDyQUg5klcs6l8jYM2zs5EZJdV8RaFkasY3arpWYk&#10;rGkyH0AnpIqme7l5t+fIHU12spZy6mGLeC16TV2mjgI5zH/0DbRV0pwu5w9JQcIvpXJXKRK68H/D&#10;sfe/NRY7Vxz/xnYcj0DDQB/HN1+Xns++/wWF0jc/lUjsnBdmdYuoLlehqPJ5dUPkYgxaYGt1wOGj&#10;KDqiGSvujYJn8ppV2NDhMIsccHRkeIJVMLyZdQXbc9+Q7bxzt+VhU6eHmyyZBf4kVBH7WqVQgrkF&#10;cReiyhdq1ZYBrhGjpHwlJS9JjADJOpuZdyi17AzrWm74OJ86B335ZWBskc4cftYYumkMUhTFiHLF&#10;QXpC4xr2mmqZVxlUr6Tem5cXtU7k9ywQeTYxYLn2rIWmmc0+v8Pa57RZx5lwECgfqyDJWUlg9BI4&#10;Z2W1usD5Ur68nsz21Mjfkn8+6Et/5Dd6FYSIEErPiD0P2ZIubvlQZ65cfvZ/NMXf+dFIdJEaoje2&#10;43AEGgb6OLzpuuTc8JXPLFS/9IVkaOdsj0IRk4hUiTqrKriFAFZXh9Kb6zrZ/r0M2dGLoD0qKhDp&#10;IghhhVar9qRtYE3eejfkLLvKbNfaHqv2RS2VS1oyF0f1ChKXuhEpHy3fQ0Qy5S/dShCpUQalzWFX&#10;Ldr+VVoeQg9UNyymsrpr4QB4GVRA9WpsBz8CKulyYRLfHrzkJAsqSfIb8KC/laLknF0QJRBAETPe&#10;iV/cgwqoRwkjVojlLB/PWl7aqzHuVXvFJsxptbb5KUsTZbefyjxJAZkThYfiIgnqvilir8m2Hvwl&#10;HL53OmIgB1huRI2xKKeQ69OQFEszdln4pR9IpT951eE7icaex+sINAz0eL0zh+m88vmr5xSLH/pe&#10;vLr1ooiX9uC5R0DSZJikZsXPIbz4vXqMOg8vgwkg3mAxPUwndxC7rQBdVwZn2571w7btzoJt+eMW&#10;S29N2YTiJGstYUxhi1WVQ4Y4pnxkWGIpwPX1Uw6WebG7g8sJ4Oq9MV3wvRsFiGR8K0KTCGaq9xYk&#10;rg961N3YDnoEIj6eHjMHr3pzCr4vu0pZwBoXUuHNKvgXhxEuhyhQHAsUyPbpoiMBIkW2UNrCCL+E&#10;qEF35yk2YEORrGWaMtaPmMqeVMVmXzDNpl1WxlgPWRxZ1TDGPOToUK3/81GcyxrAcqWT5w8SN60t&#10;tQUIA/9wPmW4qxDkKBSwQnn6smjoHf+UTr3xxoMe+MYbj/kRaBjoY/4WHvwFZIae8M1I6LZXxYB3&#10;IxVJPKpu6OA/f8jvFGSuV50kJMhTUphAjvE8sCW5bkGgyveGaypcfGGZJqcMccuGWqy4NW49K0K2&#10;+4Gcle7PW6G7YOlSE8SvfVHtkbiUQx6DxgeP2ghk03nLTRyy1lOare3UmLWdEbb4DJw5cttx9MNL&#10;cuJQQpNAi+w2rpjzGeRORJmInkN35rmERxTNi41YS4vUUJcx91r36gfoUCotRAQIze+SzbilmvzA&#10;K+OJ5609agPaOPARG4HGmnbEhvroHWho4MrLQ+XvfzKSWnuGlWG+lpoxhixGkXoN7OE9t4oLYARK&#10;WF4K5d2RAp3uUqzf09sexwoFJfqNQ/QqFaZYfifV1/f1Wc9t/Za9t2itfYqqYGUnWTQh6cZhvoph&#10;HYTDFWpvG9P58N7JY3PvkVAL9elRCGeDNhDvsfLEnDVPT9r88+Zb8vy8JScRojaT1glR5ZQU+VAk&#10;hxaieoiCYoSDKEVgmodqHcBGdmrHMBx3A63xriE8rgZHq0vmeM7SmUr1irc1N3/sq8fmHWmc9cGO&#10;QGNFO9iROgbflx/+7txy+d2/ioV2LYpIqUnNDoCAQy5FKO3lbNCM6TBvQe5XyHEAJYckbOHnAcSJ&#10;mlQEQxtSLjLTbIXNJdu5otdy95ZtcDUCk90JSxU60Z9uCpQj1fABQZSApVtfvwJyV6lhoA/znTw2&#10;dx+DhyA1NyE1RYxtiYlUlIiKSrImFKxlbsLSZ6et+eyoJeehIN48hN4K/ctF1qLkS5kffd7z5bKX&#10;QOm+7bXHNVLDWJZsPchA18e9LlyDM1pttmJ15vJw+NX/1pR+1y+PzTvTOOtHGoGGgX6kEToG/54v&#10;/iZdyH/qqoTd87JYiCh5bxcFLSTqz8xLTGwWqTET+Hq4cRKnjA5JJbW5At4u0pVJpxSLolO9Z5bZ&#10;YMp23N5nW6/fZsX1KIINNFnXMKVQkMGKoSZIQHEWSpSpIA6pr3A6n/K88L6Sp2ClZC1tbI0R+OsR&#10;AJ4GmnHnUHld77QWZHoxvGpykrN+yGSZjoIl5obtxEvmWNtp8A6mQlRLZ6yUAq5RCgaxmgifDeqs&#10;tYua5xn8sL/FHoO7sP/SXCNMuFMguElSonIcMNTA3uXyuX9MxN/0Dlpc3jsGB27sYhyNQMNAj6Ob&#10;MRanMjT0zivMvvKZeGjQ65m9u45DyrrVerD1sGvB2ldzOhbHfbh9SCJS3YyqSGNWK80cHgJMP6pd&#10;K3fZ7htQ8VqdsdCOmLUOtVk61wbzOm1FjHGZCCaom5UuNWIiKkEBqqxW25y8pQ5MIhexbHoZWNyL&#10;YBtbYwQePAJlHEMJ3Lg8qQxsLd2i52EoOeyOXQzdV9xB5hlwNrXZ3dNKljq52aae3WIdp5IOmtpP&#10;82qcXZ6dsJdF1cUBDnNVQ71lq44nsqZgbpq1INLKzyis8Ty71G2pgyf6Je9qav3ifzTu/6NnBBoG&#10;+lFyL7O5780LFT/w40i4+8xoBVa2HmxByTBW1X830MyWJEfQJzEkPWOg7lC07/CPQBjDnEuh1jXR&#10;cpvabctvd9r2P+6y9EAzBlndnag5LhLNIIxdQHykIqYtC5GiZQlge1mM14umvNwmLM1r3lNSVyeu&#10;SwzrCNejxg2NrTECfz0C+ydyghroYOFTWiRg6Iv4pfmXo69nkWcmjFRZlYYleXga+Y6itV/abie9&#10;8EQrTeym7ea2oMGHz79Ad/uwBdA+74MaaR1HLHc5HDFamLqPQMc4FyunTAtFFtCp9k3l6MvenWr6&#10;+PcbM+HYH4GGgT7276END77xnyOR730uWh3gEdWzLBhMD7WCZnUbCiDlvTfby331HsqGauUdIw5D&#10;vTtP/Q11WTFHlaWLTSyuhgjsLpXjZ7o/gAQi9IHRzDRZONthlV3NkL0ytuuebuu5v2rpPgQ1lVOG&#10;IavceEU1x9LTJlKuitFNrlxdltS0KaihFUpP5EyMo3UqKmlIl4v0N3jZlK5nX63to+CmNi5hzEag&#10;LooS9AgJDHSwIQTrpEXmjqRRVO5FKgZ+t6WxuWjSMSNpl0mN9SDCJ0OJsk04tclaLojZ1HMTlpjZ&#10;hyBKH3NXGu9AzabveQbYZVl9sOU8cihVLAiOdoIkuezgOQxqsXX0h9/0nNaeXC9BUwtQfVRIQL0R&#10;TUAkkyOupqjlKnK21bN/nEj+50tpbdkQOXmkIR7Hf28Y6HF8cx7p1LL5n7UVcx/9flNs1d+FK8qT&#10;HYYIsi7vGdhjN4xF1RgT3fqyVu9bL84Wue0y+eUIDNjwIJDb5mbbcP0WW3dTjyWHYGdn6AQFFBcr&#10;qdlE0Js4WGQaW2MExtcIqHZbhj1wBMVpDBxFOYHldNmGOnqt/fyEzXkqkqMLcS6TQ3QkzVuKKolo&#10;SYgP1wOAlcNlDjPHY1QnBE6zeBjqyS0nU3ryY3fd3jHNz1vdvZP0oJ69PBx9++tTza+5eeyO0tjT&#10;kRyBhoE+kqM9hsfKZN7+qlDkK/+diAynwxjFUKmdB79v7I5Ql7OsM1PrM4XItkrzgwpiHSVqR7Vq&#10;Ren2FJbRzbVacXfYBh8o2M5bhiyzDHi6L24JFg6dYxT5zEDsQyljQdQlFjOgucbWGIHxNgLO06h5&#10;pZ4eUvWBoCHF1EO80pZTtN05YPETcjbnYvgT56YsOhEbnOrDYGcdDVL1Qti7oamWmv14FYLkY6mi&#10;wPiPurX3w4xTmZSWara9vaaUyGgSUyw2E6uf+et44h3/FIv/3ebxNsyN83n4EWgY6GNshpRz1zdV&#10;cu/7YSS2/OmhiCQ5uQC9SuSkKJsas83JZcLCa2Sy+mKFQa7mcQjUj0IthXAMwoOdVtgdtT2/67cN&#10;t2y30KaotQ+3W5L+yoLWq8hrypZHWEDKdMhStyJJNYroFdN5N7bGCIyzESiTh5YBdc6DXmozyisP&#10;eTEDrN1CZ7SmfCuPR1AqOES1RHnybut43ESb8Gys9EmImkS7LVUBMK8QLStUrqXClbqWII+L9yBX&#10;OlabdMq9j7jy1spNS/9cUb/g+3JXNmRv+qd4y/u/NVbHa+zn8I9Aw0Af/jEesyMUMq94R6j6449E&#10;Q8OEncpNiU3KJnKUDOkY6iQE7G+5/4GBFhNbxyvQwjGPZGJ0CK3rwQmWXWy240/dtmdJvyW2tQLl&#10;ETEXEBRBrawMkaZIpK3cmzSxvRmAYEPVY+vFAiKJxsbWGIHxNgJlESuZ8mHmvWRKpQcu+Fi8jRCE&#10;rDAGORQecqJiPhzjpXamNF9JDlhl6pAlT4vZRIx115lpK7f2WjneR0QdSIwKTYoTVWs/Fh8cs0sP&#10;9AZEboPlTbpLrWKVq9ayUGZ9qKK1X7Lzr40nP/iyaOziPWN24MaODtsINAz0YRvasdtxaehbk6u5&#10;D/0qmtpxrve51V1zgX2gZv3gcJn0iccwoSUD7czRwPAL1g5Zs1UKKCwVptnQ3QO2/LtrrLKyYpPK&#10;LVYdrkKqmYhiU00zWR2gtCjIJAMNVvbLNTutq7bgVQ9H3nzshr6xp+N1BFwvPFAPFwykhjL6Vmma&#10;OLBxAYnQHPXTJeQ/VZOvv1WAlZIFBE2KVeDvIevrGrTIqXE78dnzrPVEHNQWDHVyJ58ZEuEaOpfg&#10;6DHkjch/YJ/lUIJzUR931gSlpESglBKarggHu1idBJvtba9PN73jR8fr7T1WrrthoMf5ncoOvuW1&#10;8epXvxAODUMTxTsO0/XGNbT3g57da6ZhwCM+7HqCazibN4lQDaXyYLXfOx7GfmGdOgUsUO7nIacM&#10;Kttulb5m23Vrxvp+VbR++is3Z5vp29sMGYVog6g6TatKMbFV7qQFzTtAScGJQxaF60kawqMR4EJg&#10;QzGvq2rM0dgOegTqzRQO+gO6yw5zHngLejM3tr8aAadK67can1qzGDdw4k44zxunNU39NJ3TIIXF&#10;aTyTaSIoLVMKSKSqXuKCr/PVXhtqLlr8pLTNvLjZJl6IyM4MDHVzH1E3Kmaa/nJgyRcrHeTPsPpi&#10;a5MP7uTL4DREqPSWpyOqC7l6OJ9RdYUMslBuPXPat2odVC2hsks13yD9ZAuvi8W/d3ksdlJjEozT&#10;R6BhoMfpjdFpZXqe8s1E+p5Xhaw7eDBZDBx6fqTSqIdeU/0uC072yFhvENwGI7UWzWoVqMLMDpEr&#10;U9OAqpef4I1nU6Bwk9DDLtryqzdbZEPMJgBtN7bDOwIjPpg1uHU0R6+ozGcEGUrvwNjYDusIqNa6&#10;FCtZJtxvNtNsztM7beITgLiBwqOUZlWiFA6GJcADCkUTmzCiKW6dKV8UhC6pUa/3J02kYF3Q9Vht&#10;1dycdcXku/4+0fTGO8dqn439jN0INAz02I3lmO0pl/34heXiV74fsuycCFBZBMKHypqCHJgXQR7a&#10;sfbWNNciAt19csYixBTUPEMKoCLEwLSOUCZV2RG3nXcN0dIRRGx9wpp7m4kUBJ+NIZR+aFdy3H7K&#10;47lRWtWwINq9cq8PHbpGmdvhnkzgRDi8oFKRiA0DjQ81g4BNK9rCx82z5iflLDENqDy5DYoHrG+R&#10;KcutGG4hTLjPSlshmBK0x6yhZmMooF8qT8RVTw9Vwk/7SHPzVZ863GPR2P/oRqBhoEc3Xof93cP9&#10;z/t4PPy7d6sPrPPAgI2povTSCUleHhoTbP/bHMDW9U3SBiU8dTWykMSmGNmh3QnrviljS3+zyyJb&#10;Y+hiT7QkCHtMdc5AZLnI2DFPD/uAHqMHcF/sAOceQNKjC3vrQh0HGgpBoo3t8I6A93AhzxMPQxiD&#10;9a32ljkIZuVYwXYs7LXTnzzRpj6eMsXJPVakxjoL6YxSCUvhVMXE9nZ/nKjZe5MH1VpjtWXJSUdU&#10;ZQHEXiqffX009eXnRmJnHZk2d2N1EY/i/YzhrX4Uj9IRuLR84f8mV4rv+FPctp+siEcPouPayiEh&#10;halFORDpP5Totbba13LKstCuoolRHmItiNJNKpadgB52p+38Y7/t/PMuy65H8SvXhDpYK4Zb6e+8&#10;5RODruzlMoON7bCOwIgGWkSlUU4BpSzEnj/wNobh2GEdkWN350I8dMtUseAlVqqD9jIoumqh+pVL&#10;YXznFm3CE9qs67KERWcNUinRZ1F0AvR+tbkMkBOiah7lqMLsMdryPP+g7xSCEAJU2hAhmr28mnzB&#10;e1OJ9/90jA7R2M3fMAINA/03DN5YfTQz9MaXRcJXfT1RjcRDEu6IUHrhJC49lfs1uxAz2htHjHKF&#10;9jop9lXfp/LQ9FwWpl0ebrFIvst6/tBrS69eb/EdGOVsEzXMCS+PEjFFxqJI1FyM0eaR/aj1Y2M7&#10;vCPgVW0HOEQgazo6WFr1vE74O8A2lov94R2RY3fvYnlL7lMPkr6IXS32dghDncYxLlH/kEuGrCe9&#10;wzLT++ykp0+yGU+A59GOpn4TZDLWA82HCGWOUZ7JMK0wx2rDLrNP5pT6rHvXOWhqgtLLV7wn1fbl&#10;T4zVcRr7ObQRaBjoQxu3MftUNnvuz8OVNc+KliGHKLcrxi1ucshZzs4M22tY1bcpiKRHSxKp32Zp&#10;cusANK8oJ61UjNrOG1ptw2+3WWVZxTqAt2NF/gaGFqFphaJ1nYuWlAjnowfZmd+qjW5sh3UEQEL3&#10;SjDvfyAqx4lyavXvB3kGEeaRUJkDbXFENBrb4R0BOdSKgZ1hTbqKugkOqGJDdH7iPYh+oROAwyyK&#10;yDClW8M4wpGTQzbz6V026WJETrq2+zMXByYPyWFH5GestgoBQRWhlYq0wvWkY7GF2CnqL9jsO6KJ&#10;bzwlFr8YdltjOxoj0DDQR2PU9WDm/mdWpPxPK7wuY4y24QgNKMhdxUUqqdnQCuxQQdll6pPFFo1S&#10;wxnum275pU22/Jpl1nRzTfCEOmcXD66J+AflWI8O+FNyih7AeCUolB3KWvb1M+IR4D8Nl/yPwDCG&#10;0EjGYRJSIQRB4+Jfla9jia1KR5l7KHYuO4YmYCXGPGZ0B8MQ+nu0BEPwCYvko9IWNQUBsVBTQ72q&#10;+h5nSZ2TKjRbKOoVicEH4G90VaqoljZLyRrvK4WRbORV8u8TiMZBIkpQOoMjlSsCk5Yo/Slzz/OI&#10;YEgnXd2OYkRbsSg9t2NcCyZiiN7GeVorcu5xnC85YMo9qiY3yfvSURb/Yh4nDFiV81drUJXJRRmH&#10;OM5jopLje+VBi0RYfDYiJSxBruqKFjhxsarEO2ja6BV1oDP8XWOthhRqHCGHz9EfJzkGuXQ5DoGS&#10;ZhDl17Wv/avqhDFIXq7H+KodpHZdDAVysY/mLY+RzsWy1npSi8164QJLPmbQMpNXQ+jMeWmW++57&#10;UZZgGVev6n0Ek3p52N/gTLsz3z5Qjv7jP0bTn/zBo3m8x+u1NQz0Ubgz+ezXFpYLn/xFNLTlxNgY&#10;Eq5kdLy2uFb3qJy1oLQqi2kVZnY422pDyyO29fcZ23Nr1iJ7EtaRlfERKaUGpdcX0EeRgX5wHbCm&#10;vOP9fufjElbxDcasw8AyAaAEwI5B9yxFFoEhkXERVJknCSy2uxbEKAZEco9SnMqmUJbi3WVq1eHm&#10;Wj6UxIbFkZZpsQHy/OVYnM9GbdcwURKHKmOU86nZ1jswYNliGcMTIZJRhBS1DOcymJcIBr+TscM5&#10;qEgLmmMpZ6iuSeqYFEJuNYDDMei19TmsulocA5XtaJPBluMgVjCFcxhLFdeVvTKgBfWrZDyGkWb/&#10;hZwbbf2+OZy1aR3NVhoepO0CDSAw0hNbmjDURVIgWUsxDi1SqixkLUGLRrkdhrqWLAd7YjxoBCHf&#10;h68VmkMUyac698FH02lrNWKi+BVBExY32W6kZWw4Dxn4wNXxexL0BWff9e5OR+HZPVKH1FhICjcX&#10;z9oQfag7L0ranKfQmOMkHMXm3cwl6Q1otjGHmRNSDHM93QeNTZ0QOjpSoV+jUmD+FUC+OmmgGP7H&#10;K9LN72kImxypCVA7TsNAH+EBL2Se+Z8h++3bBXqFwi1EHX1jdwZaA5EoKkSJsljY1IQ+VgKqhuhV&#10;2d1um6/fZRt+M2gdu+nDnGm3dLXFhiLdWsI9QqwvhJ6r9gf90TE9yjJmSht4BBcYWjdYXGEu1Fbr&#10;zIUJdOPEq2YENAz1iM4hSjeEgdEo1OQdhyPkD4noqvGkAVZav6LeND2vB8vWTQohF05ZAecomyfa&#10;VcRLqc0gXwsY6jLfV0tE3RjhqnTK3W8Q4qHIVc5WQO5SiY5TdzkBr2lmIZYB9nSIjDB/079WJRT3&#10;22Sg/cXf9dJ7pYsuRKUuUFJEdSoIxzB87qAEKRU5dj4OGOSExoQuTXG9h68xIu02hGk6oiWUswas&#10;KxWyzqaEteaGLR2jYxlVAeFsr7VRNhTKZSxJ/26P2IVBcC1RGXGdPl9zjIO2oAys/qpjN8G8lGMi&#10;ZEPOkZyHuNcJP7q3kGqe1fiC8Ryq9luplW5ZyYzNeWK7TXoOCMosusqld4O4ZL0jVlQD9NDyOx/O&#10;Wi/pUfJWqnSk8z7sIZAXuUahDlpYXvC1VPzjb4jGzvgbwvJH930b66t7dKzAYz0qh2l/+b7nfT4W&#10;+vW/hFweEKiumiLOGrsGF5UCEVuCmuZ40GUqMdxp1j3Bdv85a1t/u8uK61lUh9otAQksglEo809a&#10;2cFWXxzrU+LRY6A92+dBRB3krl8vqDD3QAbL/+bQN0ZAvamBdsWaHSYCzsVbbQBDlo+mbJgS1goE&#10;ul6GeCfGpi+Ztq1Ay1mi3qHyDCBnKU3FPE8s8QnFOCID6TtXjHLZxQD6FcSdqg7X4Moa7O5BT5iI&#10;U9C5HIYg7gzgYUXBsscSldH5BtdVxwT2j5OCeHTf5u/xz9Vh/uA+p1jYg/xo0F/bHQK+5kMoZTl8&#10;rUhYTSPkuKi6AO1prKui5Ajog7p0h/kqw9meI7rGHrQAgyeLAzY5TXROymUCxKN2jtUEvD6BqK+1&#10;OGTNjG8Co12yAXeKonw+oYi7BMzOPqVvLcPsrAf+pudFfcblIAU9nB/lm9ASEcJE1HRVP+Yjz+pQ&#10;ImuFeXTPesokm/R47tGUPVZI9GOHS5ZSU3acKDmSfnf9ka5J9o6oPnbgceRuOMqiuav9uKSwtdJO&#10;dsFtkcSnnxNJPmHno/wOjIvLaxjoI3AbCrmrpxQK/3pDKpo7MVQerHmmgbkYWbZv9CdWqExkMRui&#10;3pIHK9Ni+RXtdud3tlj1gahN7FO5FDrC1aQL5xej5C55xYqwxj0nGGhoB5Hzo2sBJKBzBSY3UG4c&#10;dY2BQWypwJLlmgsRDDHRcJ5ouAQU3RNtt0y0ybZnK9YD0rExUyHybbIeDOwuL3dBzCWSIv8rQ0ue&#10;FEM+LHjaza+WM8HIitRRQebXBSfe0WREZDuMYsSbMKCsjvHytfQhT6IkWLUmBpF+4DzpLSLtySzW&#10;3ad65VwQ7R94zjhzWKBIDT9Q8jLYm84pIBwFeeCaH8PPYnf7CNWQhsBRqJ2PH0tRLW4Hr4qged49&#10;BKYt+DyuPHctdx3krTW1itaMse7EIZmEsZkCazkGNH5eG3E1ufE0xjpZHKb7UwFIvWR5oT/kxRPl&#10;AsIdciKD9IJcgyAd8+je1IpV9yhCZ6qgk5Z+AjkRqpKgc1x8l1Voc3nWq+dZ4sySFdsGGXONExrc&#10;IBu1Gx5UgdSRkVEMWfCM1JkaGn6lwiCUcfxiNTpYjX7kBcmmN183il023noII9Aw0IcwaKP5SD7z&#10;1ivC1W9+PhzKpKRJLZ1cLXYxMYuE1GEkx2rL0cUmnu204vKkbf7NgO35Mwtff9JS6i6lqINnrAjZ&#10;RhFS4BxwLkSD3g1LQghuqB8Cd4/VyR3F/dTL0mRIPJYV2cqJWiHrJx2gKLkXEYmdRNM7yBX3kc/b&#10;SUI3Rw45y03LYbwL5JULGHAnczFEEfZVxYhQ2RoovGkLIS7j0Xpg/ILIPci17jOewXvrS1+MY9Vz&#10;yIoS61B6HLzb5cvrRjU4gJPS8ngc7mLUDG89Whq5PlpxaP1RD4xu3RRnlSgOzrQWjQdWWpUCwbjV&#10;XQE/OTcUinY9Pq8Z9GAxD5yQ+r5qUu8e5VdVZqQ8Np+KAs3L+Gsf2ldTYY81gxZMYRp2VoZtcpxI&#10;nJ8noVPdhsFJZvuI20Reo7+xexk6/nGAsNbU+rxygzkUuFTB81khPxxRugR4u7etx5ouabITnzUL&#10;ve+tGGd6sEP8k6iJ3xY99357RjdmdQcucGRrq0V92ogYWZ5QqYRf8eZE83/+91F8tB/1h24Y6MN4&#10;i3ND//ROjPOnxYR1Mk9NE1kLelTWWgs5D9KBNxGDBCkqsvU+79750Rdpfo6KxCEikP7OH0UHi2xb&#10;aLv/uNNWXDNsLYiONGeoZ8YUSVykQm5aCkae++ah21vj7LvUQqzj6AnUqltnbz8YJj2MQ/VXu1a0&#10;5HaOc3Hz4rlh8sRYMwmrOIOahVyRnGhJQSMBQcL1YrSgnaVHosrLK0qOpW0w0mL9GOMBILw9QwVb&#10;HJtjuwazRMf6WzNRM52KeF8VZrQzjHVscsUlikTDfI1glJOcA5lmz+sGThd5Yd4b8/frpIOIsv41&#10;JqOEYyRDrJfShYqEdX0thXoEG5CjfA2UA+Xf12Ln/SLewEAGi61Hz7XIVj/nRwgs/Vh+XvtF435r&#10;ZTDrOeBgbgXl0lwf67rOc99cCOZEEGkHyECQ0w8QAxlOkZXcoajB94L0vUmD57RFWtPfHBz3e+bn&#10;DItdY5PAAKd5xUtZr0KYWszYNBD2SZChZqbKNsmGrKWUsXQZp7MkR0g5c+1TMx+0wiHwZn4NC91/&#10;r/sfnF0wnjrnupuyLzJUW9TxuAXp5GCOBE+hJ+1r38GYx7FWe5ys+lOn+40mczb1NSGbfeEMC0/q&#10;Jsre7aVTVeCbmJCdKtG1f1wNalQqGcwxEQ4PvAVOXd0Rq6dYNKerfp95GiGjlsJP+kKq+WdvHo9j&#10;+Gg4p4aBPkx3MZt5yWdjkZ/8q0g2HmGNVj8bGC/oneySX26YQpL9Uz4OCKtK1KeFJ1LgQaJ+uWd5&#10;yfb8oGQ7l/dbaqCVyKTD4VTvasOx90Z5h+l6x3q3URZeF1JjEQgg93p5jhZd9ZaGnY7DoQgtLCY1&#10;41WUFKJYp8RqgqyzELcyipIxvLvKaevB6mylD+/OSsr2EC1ngam9SQGru6BaL2li34q06xD1WF9X&#10;Y38HNwJyamPM/UgpZ61A4l2khiZVszY1WbGJ1O124JxNKGetA6PdCjSe4H0i4KkbVILPVTDUcgKE&#10;eCi14OVuNadnn5mugR0Hd0rj/l07J+y29ElRW/DCDms+hxI6RE7KGGkv7GMdkrPlOgg4rF7SxjjF&#10;nJl48JveraoCCSpVYfp7JULpqV9rbf3F6w5+L413HuwINAz0wY7UKN43MHzqLbHw0oskSRCSIpdH&#10;L6NU/6mji14CpRcPlROtRTuiF63qS4FdIzu6bNv3c7b1VxjhgTIRc5xIhIcH1nDIc4Sy74osx7Dv&#10;7CjG4lDfqojKDTTXo1dJ0ZBHSaAFsJgTpQoEJ67ZK0uEDkSsO5320qZMuNV2AIxuIee+OVu1TUiV&#10;9oTbiAphXAuqjqYxzNQWs4C3lbqDqLWWm1bv3Bo26L9tbEdnBDCxTtIrKBqvsdrjqi/HcKcrGesg&#10;kp5DV7f5sbzNQjZzMqzyifktROOwzXlFIZvFvMGMYHmhVQH3wGN+32et1Asj82jZVHefS+esp60P&#10;AlnKTnrFbCtPIVcd7vPa9gBB0WoUjIeH0KMs8/QxJBcdZk0KhYdxaoXK8XwWTr4pmvzPF8YTT26Q&#10;x8ZwQjUM9BgOZjn/p3Q+/y9/iSeWnKHA1xD/EMSqmG4kJaeRDo9OhTOtVWqh+psiD0JB9RRA5Ylh&#10;9HozU2z3rUO2/lf0oH0gbm29sy3qxxJkmuXhkYiGjqxGG8DEx1jeDnGlIAMAU1qpTS3YZZUI4f1r&#10;wQ0ztkWcn6F4i/Um0rabvOamMG0xh0u2fRjZxEir9YYoIwOydnIrEVdQFhwwmYONYqIQLO69GeFg&#10;QQ/+1zDOY/hojHpXSch36mVcBJ4tM481sx0FUpmW7hf56gQ5/zi111EMdgoDfT6/ayM/PzVRJroe&#10;9Fe6NMRcGeb+Bzzkioy2nFYPpxVBjk+Ie9QDxgeSTNlSmeoByHW9TT1WPWnQTnh2h00iVKhQS12h&#10;P3UF9KGKIY+pa507oyNi3Ac8Bb8FYtdjpJXokd6YHhX1o69W2ndY7NNPj6Zee8+hnH/jM389Ag0D&#10;PUazIp//zvxI4W1/CYd7u5zMAaSKajWM4H6HSwPCz8FvedWnii2svs3AdQHZBu81n7TorhNs5f/u&#10;sIFrETDINJMXVd/YMM0tWvlM3qGnChCwK2O5OhhG+hgrTSGjGZDplFP0gjAiZ8LlcixF7XarDWJ8&#10;+9JT7AHSkcuA+bexcGei8y3P4iPYWi9B1p4LVv4RqF+lQHKUFE3496wseUREvO7XWbK13KqT6Brb&#10;UR0Br991F8pLfeRgSrJUTASlL9y9wsAEqZtgGYsA4ybJYU+oDtqMSq8tTOVsXkvYplQGrCnXx1yi&#10;DExscVjhMUnr8vNwlGfmUbKVYwNwTltZD9pxaio2lKTpDSSyjktiNvcF0yw2C6e9pRsEiha2THDV&#10;AkRKo5zpzkGQo6MIHIa53wdBXfKm8zyjzcOVyL+/Mpl83zWPkmE9qpfRMNBjMPz54Y8/KVz6zM8i&#10;se6mkDxyN86Kdgvea9kpFRKbGMVWrdCaDlZYkfxbFKg6NtxuNjTVem7rt+U/3G7hDW3W3tcJ3Ifh&#10;grVZJLr21nRswZFqrE/PfasZ/LEVKUgtSouv8s15ypn6iYT12gk5btVQGLZ1zLZa2rohBmXjTfjx&#10;5KBDze6UiLTlBTlCIZSzd+a2DHVQR1w3yBqlpNjBD70v/p59IzmK29Z46xiNgPLJypFSEe4ynzIC&#10;ogt6ARu3UipjahwRgQUvopt+7k0FzTNjiKmkqbVuKQ5S2jVsU0GUTkhUbTKvSZQhTiHibuVvMtQV&#10;WM+Plq1Mi9qQyrJIcblACQpuJfL22RT15rPyNv/F063zEhzX9u38Gb1vOa7ewnY0W+AQyQFwZTvv&#10;0KUGHhxLyoWCwEstBAlX/Eui+f99cTR7brz3r0egYaD/xlkxWPj3f0iWPvvdaKFoZQgs4SIKPC5o&#10;3+d1MMg8sLjI0xTzdBRbQQpPPFgJHiIESKo75trqH/TYrusGbDqqYMQCFopD/6gg2QmrMlputnwS&#10;VTA9nJCgfAFjYfPON17mcmzd6qEEeXbkJwcj7dYdm2r3DsZtWY5SqGITrfgm2SCRdAYxC/isCDRQ&#10;rkMkUA0PkKcXyB8woqOuA60oPGAbe9bBS56CPKTscFAyFNRHuxSIi38odGvA3KOYrWP+1iiGN+CN&#10;10qLuM9iWMjhSlbopex8BFI/KvnBFunedkAUc0eNevWScqQihyn3SmQXRY2ro9BnM0tE1vRiRuLa&#10;OjFgJw6tGfNzP1o7FFxfJigoULoprQMFCzHIkKl8O005irZuwkqb+MyEnfb3nRZuB5qW/Gqsd3Sn&#10;K9Im61sZrXCNu54Sr+nnuyLKhDHU8yI4QZJ3Ha6+6BMtLf/3ntEdoPHu/Ufg2Fq1x9m9Kwy95Mpw&#10;5WfvDxHlliEpoR81+jPM0ysjnuehCgxIHA84xO8k4ScUKYwaWO89Cdv6nT2WvAuJzmEMMcZrPG5h&#10;8oHerUeCBip9CnxtvGqdr5wEmOc1kY0IRlPSmoPUIUvrOUQkq3zwQJTWl8hvroVhvYmxWMdYbEGH&#10;qh8oMg+06QtCkExubI0ROOgRqJe4qTysCcc3VchYOzKaZ0Cgmo8TewqSu5OKu5lcGVThKPkilRRX&#10;RYCMHdUBmnFh5qOkSsUUL4r57xrnCK6oxI40k3gT43FTigh7yRMIgTI9ZJl5Azb7ZZ02+VLIXokB&#10;0nB9XKcarYBICJVQ6Vr9GavxNvY1z+EXD5e3FvytwBqOSKU6ibXgov+XbL76HeNxXI6Fc2oY6EO8&#10;S8OZt/1z1L75xWh1gAmrMh0eVCdojW4roiQVA671kACvt4QMKDK89GhutdjuKbbph/226af91pRp&#10;DfiXGLYkLSHH41Z0uFDhjBoc6GwDRS1XQ9JL3YiAwcpgz0UR2Bi3BOUa2UgSolebbY132qp83NYO&#10;Vm0HEH8WozyMljXtGHx90EIj6FolUY2tMQIHOwJa5JT0kCa7lLDUBiWFQpk0xgeBeJtAt2aSJjo5&#10;PGhnkZKaXaDDV6Wf+aqa7KBOW5XbQdKI0jwcyarrVAf67eJJCInJw3sYj1uFa/I6dZVG8fwMpQat&#10;vx0C2QVTbcIVtLqcjjxwZJej4jHC4rA6o4nlKgij7gs/SKt/BNETlxWVPoAQLEasCtJXUNrp7K83&#10;t/z0ivE4NuP9nBoG+hDuUC7zpG+Fq7e/IhrKuAftdbTki+VJj3ZTGXMAEImZLOYqxo1f5pa027Jv&#10;77LQPUmb0DvTGaeDTd0OYTXnEGQYh5vkCQNYMcgf+7JInquANrVMtfK9ipzLUuiC5JUHitwaa7HN&#10;xbgtJVJeH2q3XRjrISLlIn8vMhYStYiqfSKfVctDxQEF8pONrTECBzsCbmdEMJOB5lnVzJTgjOZi&#10;CLQnB/O7SMlWE2SymcU9dgKQ+Lw4RjuOYAqGvDPXb83ljGRB/DmtSiTIuR1B6VKgpFZvP3KwZ3Xk&#10;3leSYImcEmouY5Km5VwLOMmK+Psv22mnPnuKtZzJc9ky6Llp1X7so97VznNv5YMudYR1Tuk1omuJ&#10;JzliARReJWr3VquV0//U1HzHE47cVT86jtQw0KO8j8NDT/52qnL7ywNZRykoYVA1ITHQXlo12i1P&#10;3A2JY4jUTrLUbMnNcyxzU9iW/c9qSw0meaASGCeE66UaJoWkAGwb7VGOyPudlKWyKI81VLeNiIEQ&#10;MZAFiWyq3WIfil174pNtW2Sire7J2110zZG6V1+kAwi7yRc8ONieeawQKQeKU2oaIJ1nLYZ6+Ecn&#10;W3hELr5xkHE7AvUmT0FVQ51nEDShaCn1A8WmPL9dkjIcdcFVounW/KBNpv3myUC/p9KXeS7VGG3l&#10;PRg5fc16NUDFW2nSQlS19dTVJ/n9eNyCtJJ019XjnAiXVb+oFqY8X3lqyLPUSs96brtNf94MjPRm&#10;1qJea5IAUNAh1FXaajWKD395bqCdmamMtK9VzreUnDApq3xl/i3J1A8fH44uPIRc4Hgc2cN/Tg0D&#10;PYoxHho497fxyJLLo7QPpJ9e8Ek30Mw3vUYfQCMoAlyG8Ea5Sr3upg5b941BK9wQto5eWCxM8lwC&#10;Qgy1i2KrpooQw8gRFdT3dRxugWKTWgIqD0W8oQWABcy1+1nENmKcVyQ67TZ0rtfSiGIPi5pEHD1v&#10;LVVrPqfmCHHKXwQhBtKXkoZ0LSQ31A40ApM3tsYIHOwIBIiO5qRSJIJfFe0Gzl8RklQKdbl0IU6q&#10;SYI4PF/U2mddur5kbXTl6ir22oxQv83GkZ6bLtr04i5rppyrSeVaLuEqxbIoBnp8ckMkg+t94rG4&#10;ZdYpVYfU26i2ZKZaId1tfc09lnxMwha8cpZFF/bQ9bQb5EoBiBTYDi7ykMiPi6AwHkGLNll4PguB&#10;VTegCEelXL3oT/HUt58cic4fn4vYwU6qI/S+hoE+yIEezJxyU5OteWyoRAkV5QyGmL9b5DIkL4/y&#10;eDi96cTotgwtDJuHZlrh1rjd+bmlltiWttbyRCiqQQMDX1yU+5KutItx15sojO44R+LdRRjUgUaz&#10;BEBilqE8KhdvtnXUGi/ON9uKgajtTk5z6U3BjQGzWvKMEiORfnJQuiHCXV2DWyxcb9qwn/OzP9p2&#10;JK6rcYxjewQCnfaawZBErM8oPbM4hTy/FW//SvqEORiFABKVzrUY4hiVYQHC/F4566Z8xroglM2P&#10;9tvp7RGbV9xpE4vdGOpBh4UrctbH4SYlwaAmQSkjStI8yFW/77LlQbViRX6LM70HWL93bo+de8Vs&#10;a76wz8LpXq7ds/eBuF7dWoyEcPu1K8WlCpS6PK+a8Oj5Vd10CyhFFsRh6uJk/JfnRSOnjVJecRwO&#10;7mE+pYaBPogBHh689Jp46K7nu1wmEzlEE/N9k1UTT5NxL5si+H5vOx9+FIOSPGo2CmTN9/FSQNoo&#10;QRDL9U2yvmsLtu27GWvb3AwpBQ1pFpEwfwt5W0KVm0iaUDm0oBOVyhoO96ao1uMMYDGxVgOJREWx&#10;QTSSwxgXgbBlQCW5maS5RG+ahxlIHh0n28lrdXSCLcbRWFyIWW+sg+qMJvLKEplQ+RNHUOs6vHRX&#10;8pI2sIaqJu24r0lGvSnDvlVhvyZ4h3sYDv/+H1TSpZGQcyKRDonTiD1cKwNzTXKRAzVW1Lt6tCKI&#10;IRg7TTIXkHDjE/fSPi3CEVjKQWMD1eYfYHM1KX0+yKfWt3qLy7/+xD7dteBv7kbyUWGhBxdpHf5B&#10;fegRak1A/PyCc6z1A/MUkp4r8Sc8TcV4RMDCNT81GiIz6tnVVUZBh2K8Esz1zsogUqN9dkZi0E6m&#10;pHIC5Vsdxe0ujiOORRWhIfkEqjiI0KjC87qKYt0xCLqb6Vmun89hHRNPjemidWypgGk8gueu5Mzt&#10;4HcFxiCbBMFrKtj058dt2jPbzab0Ur6Z8V46SSezsoAhr6pdAeoFd9/5crjZQTcf9h1cYzCfamuh&#10;5geGuyqSKA54uXjen+Ppjzw7HL+s/7Be+zG+88O/0h/jAzQ0ePm3kqEbXyECl5IyVQgke0sQHnpt&#10;7kHXHrr6YqURllHCK69A8CoSZccSPKjdrRbqw4B9ZavtuCVvM5HubM5SmsDfs4iOKOeqh+ZobcGx&#10;g1hDz5p4rBLJVyMbed5xnkUtWFI3y6sFIoZ2T2q6DZBHXpWN2mLqljdbJz93ICSSRjtcMHeQOxdh&#10;p7EFI6B8u4+JXj5ntNrxtdIULOYooOml3LveVcVQV6pNHhHWWvbuVdPSwlhhfkrgI8Sci/CKQYYq&#10;s/BKw/yAmzsDDzbOgROmxiwHmH/eGSo4l32bFt+gCuHRvwWIlrqrpSAtdua6bU5oEOg7ZKfBju7E&#10;eW/N7qRLGf2ZhXxxvwrIlcLN8ucl6LYmZ0ov3aejy/zWHAnaz4p9Lehb51W13hbqxi+I2PxXTLfI&#10;nAy56Rwyov3utkeYG/5e1W7petRwQ8vEiNQYOXDMjKApe2CoS/BNqh0rKs0/eUw0djoeQGM70Agc&#10;PQtwDNyPocGnfice/vPLRK4IIf7hcwsSiYsfHGjbP5LeL5oohOjHjIcZQeC/ivHNF5tt8C8dtuF7&#10;uyx1d4pyj3aLUODv9dRA5/Jq5W2PVr97LIc0xjVroUYYEaOMcyHoSrXMUhDCILflKPdi1eknKt7S&#10;2mnrOOeVA7NtbbVga5Ix203LxjCQVnOOvDkPsdoKNgz0X98hlZ+JxxBEHaxiQIBCaCRwI0hShjKI&#10;lgUzqjGBojpgSsg9rgLlcpdqPRqU3lWZP3Iita9wuYl51eZztgwsO/JWM7Ae9QRLQtUdgwPMcz9e&#10;ILW5L0J6qIEfy5k43vYV3IcCIjmKlkWKTMKZiAOBTyEHfVpTxs4Nb7D5BdxTCaoUeYZI84gXrTaa&#10;6iqlcsOA8ClHfARk4whddhBsBG0tgzsafC8kIZvotcpJBZv3kpnWdJ5ZZtIG58ukqbqI8Oy7fLG4&#10;Isw5ta9Uq4ADbzVFEy9N80nqQUsFIZVCfOKSeOxX50Zip47PBP4Rug8jHaZhoEcYmWzmcT9O2J3P&#10;oy16MKFEVJLyjje+eLjhfOgfWUZZg5WdTqDog1S39fxx2JZ/a7uldk6y9hwLMHnoIjnsCouz9zsu&#10;tXofaNUMH61Ni4hDcYJVuf6gSxALPWGbGlDkWaD64222EUb2XYNpWzkYte74bKLlsA3QuCDPkMX4&#10;XIoFSjrK6s0sGUBfBBoR9N7bWoj20q+31cqkAcJupMUzZsGLUvLiQalU4dJBpOX9lYMgRApxIfEg&#10;+CGiUhYmWbl5E18VmUjQBSnHGPthTYwgvejyjwfctKpqAZWjUIe7BY+opCjQgNdB/Z7xvUfWdd5F&#10;Hdb2eRoofj3atwBRkjY8skSQHAPGhSZ1BVlRnNbcHptW7rEFoT12Gp2l5iYL1pLrgfmdg/wIDoUM&#10;qVIKIqMV1UZWrVOP5ub3ziOP4P7V4Gnl4qXANpTqsZ3NQzb/pdNs1osRC2rbyPuGCCq4bjrmMckk&#10;9Q8bnA5zqp8+0OYyw5pbwbX7gAnjr/ULL5bPvDmW/u6TwtGTGkb6IePXMNAHmFADgyfeng5tPk+5&#10;GY8S3PML6vs0uQ4q1Sa8p+aWSoZbNYGVvjNs3dd2Wfnn3daM8Eg+hIZ0fDdHoIxKDGgmcBxGaYyo&#10;x9mWQOJHa1PJiXJUUkgSiUt0rgLjoNrlvsR0WxVL2N3IjS5F2ayvMtWKpXYbTlJnyfsTwKoyyoq2&#10;C6rBVA7vCOTNj9ZY/S3HLUSJjVnYYoy3Cn9Cng+UyIPymCqtw0GExFSmpEdduMKUq2gRlZMY5Ill&#10;RInIxCYWulOagpPXgYHtJ6+6x0pShkKzfOQSwP0MtE9uRc6skxj0sJTf3CMIrtB1lkWG5HwEU8oR&#10;CJ6P48dAB8ZMTqegakWaQT20YOEYddI59OALPCOpYs6mFbbZSbEeu7CF1pg070gjgNJURPzEW78E&#10;bTS9Gc5R3JRS09oTIDhCR+SsqbWr2pIELGzViQ92orx2QcIW/v0EiyzcynpGn3kINZofXmEByhaF&#10;pf2wBrrm3ARzJpg6VprAvO1hnp56RzT148dGYo0SrP3HsGGgHzKjhgZPvSkVWflYxHxx8NRkgqgF&#10;Qyk4MSDlaCKP4CnWR9NRIz2+UtXiB4xYccNUu+Nz6y2xNG2d/c0O9xZUdxkdAIrkZwn+A216LoiI&#10;KJi9R490443uuc4EIZiUu/YkOmxbYoJtQ4Zz6UDSlvQXbHDibNsDtKrcdMy72QQMc9UrCzrzulPP&#10;WWrcjuIqNI4PHSm2Mk12WTS+jfu/xw1vmDF1aFooSmTAHZ1StZMxnWG5InlmBDQEXwtqrlYzFk30&#10;gcIQpYW3w0BusShlQiHqdvNEQdmhU9FInoRZHUkLXnNM0XNATENb1l+ea9QSXaIfGoTFEsQoGWi1&#10;+/T2IoJm9aqpRwUY0aM/gtZcFg8jrnnOs+3lW/wsZClGY4o8yncFygk1RGl+Thf7rCW/xxakKnZG&#10;a8UWhvqsI7PdmmmB6fI9RNVHcxM07YmN/QWGagZa7O8ICodh0lj9wPWZNHPs7JDNf+0cS8zEGE/c&#10;TX91kBrxxoSqgLoceKsRH/f+UQFPsL4pfeYBAE59qbrgrmj6h5dGoqePz4Lyo3CjGgZ6v0Efzj72&#10;J9HKrc+NUedc9cgvyMNqMjky44QOjLa6tuzPenUIXAQd8ksO3/CSdKeIYWj6DtzfSn1zn0UXw3jO&#10;t2CUeTR5MMI0eYhrQab7lSuSEQEVo7z4qLO3x4wkFlhHlxDxGlBtguoCIQHljsQu108SwM9TkCz2&#10;aZWVJ8/D2ZOcZMthZd+Xa7LV+YT1RDsx3Wleyk9rXVbeNMeDSntNBgAbEuSsOX8kxn0IVSamaEN5&#10;7CBl4MVVnl/dp8oUEHCckeznuP/09GWkdrfG0No7IauWU/X7qogxyAnre6+b1Xl7YAGOoEXZ2eyK&#10;nPadTyAGMXqSVCq80l77mlm26LS1dBeirAVDF7TEVDlQzMldVYziyuXT7CtfgmFrJ/MOImKJP5Rb&#10;A9JifJ1dfGncPvCWtZZIooiV0vkCb2PQv/T5iP3gmlbLVibrTtfGT/lPITzMZaKXEEgIKjLUveaJ&#10;5Dda58Remzxp2E5cyGcoPwrzLKiEaChTsTVreq1/sM16umHilqYS/U8kume8vKpGE1d8H0HxjJFK&#10;l9QoBmdC56m0jZTyvCpA7VCZP56Dd0iqbqgCJnuQEgHu99agPsmCnsN6HA9hnMdqbXWFrJojqvPS&#10;OUnwQ7rckvwMuyyo0hTSnhcDHChcOv2lvE1Fpex0xvuMeI/N42s7bTHb8kMYdsaKtUXSt1o2NB5h&#10;uBx6VrxnswymN3gJrmLkFNvor1KORZ2X7/utBbfObfCFTAMuEWOuhzKswXjOBqeX7TFXTLPmiwes&#10;2NxtCZrahIaZ/6iQaVq5GExwx2rGX9fgF7bf8xsY6AJrUJT5EVZDH+ZsvnzR75qab7p89Ffy6PzE&#10;0aUQjqMxzQ4/9ZuJyg3PdalNBPKdlON2YB/E5zC3Tyt6FTNltYAEdjpY7EJqDylGIw9rFM8wNDDZ&#10;eu6M2Z2fXW9TB6m3hH1biEHc4SmMEpkKQlKJR5nuOns39iNjOZZb8LgENcaq/5RWrmsJ+zXiLMjw&#10;CAP10pLAsOb4/XDzJFsRmWK3gQAsp5PUQKwNhjm5ThadICTe5+gKkhVTVVtw/rWnne9KwLIBkIqS&#10;kS+4QZ9q9XwOwYAN/JBaSsARCsVvKinbt2j7jv2NWjDGboAE0OFG+O6Dph7yVLh3tT7EOuuIK5qx&#10;eBYh+VA3qgW0VGIBJQcZlDcJ6lMD+9Gfl6ReF8zfZo+/8GYW+LTAUkqjBny/5fJMFn/GIbrOzlx0&#10;mf322rwt34AjVOzirGhMgpErUdITAf5uSy62OV09Vk2uZn4xF9FdLke3Wjw5m312eO467I6FxlXn&#10;q+VT54+xV6QU3WCzp221l76wxS5/Uru1o9Ucj6+yQinjzN6K5jP16yX6DeeHO+zWO/fYL351p913&#10;b4sNZU9kbOQAYIiJEPV8uAMQwXGjBWpIjHSMdYlQK4JTIbJUFT5HudrmJUh15rpkOKXjLtJbWbru&#10;PE9R70SmMDUQsxHM78/dUdoc4XCvtAYKaey4V3v7vcsZDcDvYE7h3CVU388zs43UUD/ph5XDTXZi&#10;OGGnds20UxKbiajJUxfR/GZ8XG1euVkdSEgUl1orqHPmtBs+1TeN0bZ/4xlf7upg1948nn4rJUBu&#10;J+SwSUV0GlZn7b7Pr7UT+lts5tOmWyHZ4/dKs6mmvu+BgJ4H9Q4IgoEDo4Fxr45h/RPKRloFqulT&#10;swOX/DTVetNzx+gSj+ndNAw0ty+Tef37wvbdVwX5IAnKa1hqC8NDbq+8SpVJeMSsshZ9xjXxWLyz&#10;KYskE5ZlESn1opz10wHr+1HJZkMMC8kjlrY0hlnCB4FkpfI/hx8WDDzvWt6MBUOyoW5M1JyD/LcW&#10;TuWZVLtJPQWLapMtS0+xe+m7vIbmFdtp+ahuUkWERyq11o2jmfUxcqy+sLmBJRevKF4Lgef1MfKV&#10;Zo+4fAFSVO81vLXoej9DX4fFRnPsR3qvSHAhRX218g+/H2o8Lza0gydyJbhf4k3JOSkN4IgpSmoL&#10;xsJvn5bQQ+S3MAcGM71+TM//6nq1YGFkw9EtwX1TFjm5xV75irPsgx/fAHQ9zSOrSjjjC3mEz5Vz&#10;GHU3XAqB9FUROOpzacbVi25rEa0fQ21INdfhOeS7LN10m73ohTvtFa/M2YQJyzjisNe/y+FMgIhU&#10;dC9q6lMxcubJlpg9+UmT7ZJLu2zFmor98ifL7E+/W2M9udMZJ5wBOTRCVfjec+Vhrs/z2pJsVY22&#10;0jl8pTIigkKXBlr3XLX+LvgjPWgcHiFQQjKqnufVUMhxPvZAvygOlMY8H4VAifOeC3XZQLHdlu4o&#10;0aSj2S6kw9TpML8nV7Y7IzyKqpn4KUozuUgIY6+e2AnSbpoPSAscvY150czxSzu6bNWXcpbbXrQT&#10;XtJlxUkbOWf1E5B2Qj3yF+ykeYdx9jXyQNt+UTX3N6pKFlv1nOGhv/98uukHbz56Fzo+jnzcG+j8&#10;8PM/bXb1O0XwCFbkwHgGUOeBbpLgbkUUigox0M6twPjKyU/iMebTlh6Ybnf+zzLL/ClnM3bNtjQL&#10;TYFcYgAxO2jK5wNhBEXTh3urw9rKDUcdZta1yUgix0nryiRPfAIZ0X5aPS7jdReM4sX97dbD4pFP&#10;NdswEFeVCMBb7fmCPbrceIhrRzyRqwbyJzqSNGKJdIDGIp2dSv6UTjrKtxJdOMwX38nzTEQK9L8P&#10;FgsWueCmjN0K5Y0PMIjKr4aLHR6peTsBSG8yBuHIdotENlC7vh2j0m3zT1tkK1e1WC6D8cFYOdPe&#10;0RM5GqPvMsbI2/DwnqCmWUZzPyQ/xHmF9Qe6GiRimzCKJ9nVP+m3e+9HKEKwcVSRh6I3HKdcgJIE&#10;BloRi8aXvaeETNRETzxlIwySsj8v4yPl0vp7e8uby/bS5wFVksgQSa3I5yOQd7zML4bzImhaZTU5&#10;5cVlcEE9ioOWAqY952Sz0991up1/WsXe95+3W3H4cdxjRGkEUZfauBwgclASuYQ6ZiQ0YLHYGvLa&#10;6l3OqzCN85MhUg5ctbVoYZPXVJSoRhZCeDwaF5qy97k81pYt3VStK7SpVAoI2dtypMv2UOqwPdxu&#10;W/u32NpEzs7vQg97aLdNHcryTKoKQgIqDi4HbpqjCEImjh6CoJSLiv3ac5OB5+O260cb7Zb1O+2C&#10;f55shZOYr/SnjzppcB88HuT9Rtq0/gXzNqJUCrnuGCWZsdJP/iXf/6JSou3qtx3u9XE87/9Ym+lj&#10;OpaD2bdfES59+51OABM71hc3olpFIAc0zjp8sBCqBEUiHYDVAbdG5gMDll1htumbqy12W9RmEZ0I&#10;2ivgGSqnHIA9QdOLYFIe2S3IqQaiI2XEE5R/SuZLyHG22pbERLuv3Gk3DDXZxuRUyB+qfRbTNLjm&#10;KAiAFgydtpSVRrOVWWjV67lKUwKv7ZU4B52DIkRKbakH7OSzMlYoVG3JXTNRGjuF8deCTLSEU1D1&#10;OmH9XD/iWBtoTAfGIEoOPRre5B48dHtLJnfZokUpmzY9Z2ecmbK5c5pszqwJtifTZK9+/VorSJ5V&#10;Qi0k2UMqg6qORMJ6hJGCIJhVhqPGnnXtYy1oRJolbzzAwqygnsglGVlif/d3k23p0s2UZS3irSr9&#10;A04uy5iq0UiNM+F3TFAwIHYciJ4FPYSohjuHIiSWMZwoYcUo8Xr6U7fY85+XsnhkOQYYzWScpHh6&#10;J2gJsKWrUQvdaHFIHAABWz/AGEnbTjlSsRCy7Odee/rTZ1q860K78r13W+/AGUHU7sRKzTmeLV0W&#10;sHYittne9c7ZFqNeeOnK5bZh0w574P5tls/B5i1P415MBEZvc9jdKnIO1IBB0LZy/w8VSBnNLDx6&#10;71UkrGdJULHgfVfRK+EE4fjKUd2emobyXpfd0dNnFySm2PmJHjsxstu7a4mdr/ys8vtFqZP5fg5x&#10;ro3BEKgGX52wonT3SlNC2dUftx761K/6RNimvafJWqe0kOnoAQDCIfekNpwKV0Qc6eD7/YH0oHL4&#10;QZqJ+Rb5zVuHht+0uSn9xc+Owakfk7s4bg10cfgTfxcqXflVsVu0+EjaUqSWfbnnke6njEVgyAXd&#10;hJAKjBTaeWaA6Na32J2fWWUTV3fY5P42j6wHUuTeMIhx8jdaNn2RdGPzUGbj4Zs/QelhYNhkmAss&#10;ekMsmsUYnjy12fcSRV43FLPVyS7LNk+wJI07wt6wIoDCA7JKzWM5lOC12upRm/ZTqe625vRWS0SX&#10;2qWXzrHXvdxs9gnkHItJu+3GhH3yE7+33uGZliFCZAVjqGXUNXaHcuBHHtMYJUNR2NDxyEbr6LiN&#10;/GuXnX3aiXbBxV00s1/FXSLiY7EJVSR5GrKm1rnW3L7VMj3nencuZIw9xxqC4DWiT/ewp7H/del7&#10;zQtQBKLxangC+wZqr8DujmmR67UnPmmife3ri20gPwPHTzOKvDUGtCKj7vWmnjsISIecUDJJyqYm&#10;6yjEp4zhj8dY/EJbLZ1eZv/+pgVQxO5zYywRHcNwa1EtEdnlCqfZtb9N2NVXb7Jcngjv4jY7/7xW&#10;u/RCFtLYahwGujpp8VVkG11rlzwmaS95UdL+99trqMc+wctnjOjeVdEUFeNAtKQ22rlnlG3a7BX2&#10;rKd32lCpj3z+VNu0IWG3/Lnbbrt5k23dmLbeQRyD+AQ4HZh5nA/xBIRc7SMQPvK9HS/vEFNa/koE&#10;hyqGoRV7Ww6XOA9y2EsIGQ2iuDeANG5fZpOtwVk9L52wRe20kinutrbsHtEx98qDjs49HttREAqi&#10;aaKuXzmcKAUo6T3U2d/dbHd/aLVd9KpFlj4LdJFnpBQXZB1UA4wYkHhawydyLSiqf6MyviE++9XP&#10;DA1+YnNTy7uvGdsrOTb2dlwa6Hz+WyeHsm//qUQDik1EFjw0TmpgoXFPz9ujBbXPB9xkYcXCFjlE&#10;q+Bw2rpXlW37hzLWumcydcwxolLBpiyJxSbPucpT3heWC3YM1MKC8pTDuzlLU6xsDqMMZA5xgQyS&#10;nLtzJftpdJJtwDj3JKfjl8OmRA0pjBEV9KpcofKCQRlJEAUEjM/RQWwiNIVtD9Fcn82Z02NPuHTI&#10;Ln9Kk82fu5Zx2OARWZWWfpc9JW3zTj/RfvzDYfvxryss0jhP6pGtCMojsv3w37EaMmo3w6WUXXLJ&#10;ZPvAx59k6dSv6Du9iQhOcwJCFq8qRlJQs/KnkdigPfmpC+xbXwa29ahVKl5EeSLOHYoPIV13weM+&#10;12rMcGcwxzBWJTvngk4MajeAQhISUczaOzbZi198tn3989sgdrUze6iqlQSrM6br8pzBiYifk0ri&#10;4HgeRgseh8KQF8rbLJa+y974zkXW2nwd18HyD+GtxJwNl1kUSTts2HCmfegT99uylSdgqJ+BoUza&#10;2k177KfXbLazT1ln7/7AQpszYwURIfNY6AjksETkAXvRiy6z66/L2aqNHDzR79yCCmQw/V3qZ9Mm&#10;R2z21AEi6fWczyYIhZKYNJuwIGVnzG+y179yuuWzrfb1b0+x7/yw13KUFQRlhwrfa8vVoYzzWM2X&#10;Q9iPECOvmwZpqTKHVCsgxcAqa0KJ+9dMCduEUg+EPNCsRNqWx2bYJuqoFw4M2yWUuJ1LKiWOkyZC&#10;ncDuo7kpD96KUzZMJcpwVOwMSs64LdHSoM18YLotpZR01hu6rOvSCcxpRHhEqNNaOhKvTWiik2zr&#10;xLoA7hY5MkyknsCpK4U+cXVu+BvnJdOvuetoXvvROPbRdMaOxvUCDd6cjObf9edwojtebkIgAlgl&#10;jmeuEgl1cXSHTrk6SXuy8Gp+qfTI5w9/K7JI5CFMeY5smAetf5L1Xpe23f9Ou7ZtRs2jiDCq7wO+&#10;0qLoXqZIUiJpKe+nlyBx/X5sjXMuTtRLpJKu9tNhBwiZx2cYlbJBnqBhVKWKNOsYhJW9NnaS/TQ7&#10;176aO8nuqM6xXenpzsCO47EK1BQcrVxwEEGr5Eei/zLPgixHNs7Os6IpQ7WCMpYMBzn2knS6idHK&#10;0YTFm3ba615/gj3lyWWbP4MYnjxmFeUx1doK+I4Rvc3o2mNXvLbTXvXas8j7qmRHUKfEOWQAA6dJ&#10;i13UBtnnsGWIYjMhYDWi/iHQiqHYMPCsu/hcT9GaKBtqCd1op8y+zaa1L3ayXiGGEaL2uA12ehXD&#10;UyDPF0nusObEzdZS6efMiSKVN6cMJgLjNionBVi/GstB1MnZeSdgFpVXBSqOYOAjsY2M9KFKNmKA&#10;VEPqgxcQ1KTUpWVq+QNz7S93EH1GgNB1J6K7sVM77eX/0O/jFFXXM9UtS8wEFIeileCZEkzIvYsT&#10;WadTfa7LrbIslQ8KNpZy2YIZMXvWE+8GQFLOV/lh7m+m2Zf/gcg0++K32uzupZdYoXg+BhhEBSi/&#10;iCRtf+4su/G+J9p/fZ3ot3Iy95vzhd2uhyNGhDi5/QG74tUrLVXtppXqiV7HXYRjIP5xIt9hiyhx&#10;LTXfxEPVjmNENpP64AhIQQzEJEFeOpFG/qb9Rlt06vUWyu5iv8D3GAOveIh303CGuRwmogxtgKy0&#10;GKdlt/cdL9PTNJlj/hcnWp7SnzJzIJpHR1os4aAc46htIodK89qrQEjrVOg3LXEZrQNxzUfOdRhU&#10;o6SqADHYef560Ry4rTrNvl462T5vZ9vvW0+znWkY9DiyuSSFdgQXE/NwCIDKtT4Ng7D4msMr6PUc&#10;5KsDh3rsrl/rxFAsQAJVrZEIuKbe5EbtOtu3NtvmT2+w4Z+jjdCH008yfQhujnfWgPjoPA05tKqh&#10;F0qmTUZajTa8ba++su6okkbvxXmOhgagiPzbddnc9xcetZt4lA583EXQ+ewb/pKM9nSFmExh4FML&#10;9x9w6EtSxeEJimrhVBcXsUw9amZRQXxAjObY8CTb/uOMrfvBFksMT6SY5ehuIpwVWUz7iLSUxo1h&#10;oFqBECM0tx0OT7Z16Yl2Cwzte4fUyKLdsk1Az2O66QGTUVX7SJWkKXInEheDE6M6lJlr73k3EHeq&#10;1WZMj9rCE2fa3Jl9ds75UWtv6cOwT7Jbbg7bDX9ebfeu2m2F3CQvqyHm5yGupwTUoEPKWThCGFdB&#10;aAlYwsnqZktlAULje2zipCGbOb1kp54Ss1lzM7ZgUdI6OiO2Ykmbvetda3HSzgbq7XBN65G2qte0&#10;Ri2bb7KkjJzTnGRDc3bOY8i3JmFNDwnflijF34KE1KMHX6n2nQ6LtILG313bbxddNB9IGnY1RjYK&#10;1B4Kb7UnXt5m67+3gUWM3K2XMO3PIq/DhBLbYa+12nftPcwCGArvtPMumGIJxFHwMoNFEbg1FkMF&#10;C+GUVUs67eYbyceHTwGqVsmU9lGT+3SHKWr33p6x7XRfa5um3ugYeaVR8ORksM95zCLrmpy3TLfQ&#10;B1o6qruTIF3r5b5AUNNwuewjY+r1X30+Z0SVDzOH5SycdsoMzm/QBgswzVWWqL9rX0ylTpCYf3sb&#10;hKrp/bZ4xRp74IFV1r1zyDZv5FEtPN4KNJ1x2VScF+d71FsfjulcP7w7k3MpUZgcRm31cNxylGnu&#10;bJ5vi2JdtiC/zXoxYL0YaukLJLCaE4YgfOKgaw7Vu70F+f8jF3GHYuTMVU+fmWZ3f7fbpiJoNOd5&#10;kyzSuYflU5ydWmpQaJh4O/AnRnz+VPtdA8cd+an2dhSKn/hhoXj7hfHY+cdNm8rjykD3D512Uyyy&#10;+KyQi4jQTUq4ywgYQoVEizveyh2r4wuTq8QDow8kiKaKvZNty8/ztvO7g0zEKURxiqCOrgBOguvy&#10;eF3t3LQoS6mMxS7TNtXuIrK4iTz5A7HJPNiTWB+TkFCA20ZwUA5t+WE6KZpTFOhIQaA0VQbqCidY&#10;TCD/VFDE2pNl3NbARt5AR6DsZIt8/Q5rbut31nZfzxzg1JPYB/AZ5SkRVvMqUUYA30okRliZxplS&#10;HeVTiWTbWxbbhadD6prXZBddPM1mz4tbEw3ow+RZo/FdkLlUjmQ29ZLH2pmnFOzWe+cTraRhqG9m&#10;nzUv/iEXrH7A5dJEW7K8xc66SLXGwZogjetkapstXNRuvfeo/EpOjlYbsbkPZdQCicXgVS8nAoHB&#10;qChDectfmm3Numl22gkwrGWgaVUai+2wZz5/tn3vmqXkhh/H54hunSkrY19bkEWqkkOJ0Qz0tDWf&#10;lUXXua62s85OkncnRyxSGrnkwAojHlI80b79zV18PRXDSMldTdWutnf2KUclbf275tm6FUN20jSI&#10;ZUSxLlJCqZ5SJB0InUyZGbf13WLvI0aCga4g1BEHpTj1NJTO5MChhia1PuVlw15iprFTmU7cKw2a&#10;aOPY0tZnvd00j3GGtwhE8D1wnCY39dpll66zrq577EIcjWJhHikAhHQ2zLIPvCdjq7c0A//j3ahy&#10;QjXfnINr6h9Dm9AFqePkQU+yOGsZFPw25PrtvkKPPb4pZSczZpPylGWJtMeYSFgp6J0ebKopVzjh&#10;fa9daOnwk1KLqKPFQegq9H6v7OF8f7TOyruLdvJrZ1q1axvBM+WAMLTlNLrhUfvekbZAGcqfc02O&#10;KKhQOrb0zHzuFTeVin+5MBq76OhKsB2huXTcGOjhwZd9OhL9/mO9l7JDK8qLHDh61tgHC5JgVYly&#10;qDFBrUmG1Jt2zrSt1/TblmsGrXVoCot0xNqBZx8uIjsS9zPKtSWRflQ99yDQ9o7EDNscnWZ/IoJe&#10;Fmq1wRgQGfW7Scp26DrNg93DOROpjdFWAdqWURCZJ0R068Qwh68gMaFCpjU5Gr8FmHOndbTOsLtv&#10;yVkmOhvhi8fbMJGq5+oV8GAAonwTVXtPyjZUBxrUwgoiU8mXCFBa1OlDndhjb3vrInsmsHkC4lI4&#10;CoxNVBh03pVhIMIIkwPFcJSKD9jf//0pdt+Kuy2TfwyQbdDnt745D66WyqgiPVi1ubZ605Cdcj6l&#10;c17ihaOAIa6QO50zL2x33NPrjl6YRcdFVeo50tGMp7O3AyMtMpdvynezAJcxnH1DM+wb395on/jA&#10;RGBdmNeqWwdmnz5tiz37GQvs/35MdAIMXKGWPESeV5/1a5JNdrEV5XhFzlPts0RXdA822Kw51FLT&#10;wMEZ2uxXKRhUl8k3t9nqdVQelDr5jNjpGkngRjHB3cBzyURsMZtpa1YvscoTJS6hsw9qdt3ViOy0&#10;kxfNsDvuk5qZGOCuDWYtrVts8mS6m1EXX5XB5M0V3U/nf8iOBJrtYnA3pwbswgvbbcuvIKIxRx3R&#10;YE5FIoOQ9HZbe9cgs0HXtsMi6W4cwJC1dj7BurtJl4Qv4v1a4OXI1VIHRy6QHM3dH/G95QhzV2RB&#10;kf2on86KyJpssuXwCTbDebmE5/xi4P5ZXH8LCFKVa4XC6OtahGdFz4vMtZ4pXfqRuPxwiDJJBHxi&#10;pCCaSHvEs82W+X2BTnf9Nvtlky06KUdKYw9ACK6n7rfkY0fITQdzuF4WqFRhkNpK2Lpzi7k3/Za/&#10;PnlMBnqc7+S4yEHnMm9+cyx8zTud0qC6V0UFakTxMJp5LlHJQiSzUFUORQubhEh2zLY7v9xrPT8h&#10;cu6biEefAO4OOj0d7U0KXxILyMSTti09yW61afb93kl2W2m+9VDCEibv14x0VYJzHU4M2K42wdFj&#10;uElcQjKZ5JhClPNEJDjC4hGLrrBU9GY7+9Tb7KrPx+wbX87YZz66zX70jVa7+CLyvqhgSYhB+uRh&#10;8sOxOPrkTqrTJoKYnCRFAoKU5QAoktbfMAm08KzYBosnlpALpn5auWNB4Nxbr8aEte41uTzcMSC4&#10;x16SsfkL0KxmoYsVF4148WHJG8KUXgb5r6zkRU0OVKQ5iWuccY7OabtHJoFO+yFubtTrJId9ewmz&#10;OMlgl3Bubr6NbmGrp8EYD2C/GNeEOrq9FIGIiZ2rWLsg9okt7eaxtg/ZJTf4tSShR/gYWJzJObOT&#10;NqE9EzDzXU9bA6VURNhWru2xbbswfdKTFjlP4y1Y3Jd7GVBSC9I9xWBv2raZ3+p5wggoePf3AHFy&#10;7ukUndn8lzLw4nRkbfKUbps8td85DXvzwhiinj2TbNvWKQTUOL9SEHPexh6bid5zxOFz5dRVKkZn&#10;LxqAPOnpc7x0LMzYVJnT6oGt+XD7HTvZBxE9kbx0BoKxOLDg0CHerSP2MW83Ku0BcQkYuwQIjlAc&#10;EfIGIvPsz5UpdlW+zX7ZMsdWJWcwAyfZECheXg5cfR7483LETjkgTQphIfCJijQIG71lcIJt/23F&#10;1n4DXkf3CRYfRgUPjXgPkHE8Rtr87/qf0mOu2KcSwMBhjNrSJw0PvuWtR+7Kjt6RHvUGujD07hdH&#10;Q1/9nLSNDTGOCotSiQ4z0n0NxOkOvLnEHu8l2KQmGC8WTe3Sxrl232e2WPkGxBfwYiUg0FwoeF/k&#10;vviBodIjeWtZEm1r8zz7Y+ox9s0hiGBDUyGEUaqiKNnJbWXLADPlVL5EC8JkdtKYnp7ysyot01Lt&#10;DxIRYKJpkz3rmf32lf8esqvo5HX+ebfiHm0B7nzApp/yK/vcp9vtC18IwYy+lxKcFQimEAkXZIZq&#10;5CdneIqBLFdbKmzKR+slAQd4AeRgr//NMu5tJ0YXA8+9CJMHq6J5XhhOIgJCJEHoLoEFdV8KRzbb&#10;Ff+4EIP+ADDouhGvX5F3IT/RHlhKs3qi04CHEGT1RBqbMZPzJMoLzkcQ/Eg01Uca4noO2kNeHzu9&#10;IhwrUqLJChHQwMBZdu2vIQ/hKJS4vhJzORot2qRpS+2xlwErkkIQIP5Xmy/QgfCORDLcgHMdkyaC&#10;CMjpVPpGil8yZU7Ei1guJ4Lf9GBs+eefc/UxyTbKQLO4ap+xXdY+VeaP6/aFUyIT7ELtMTXOulfA&#10;175vDGgcRtHFl8xkTiD44mVgciBQ5ea1dXOX3XIjBCcMtBqDuDNMTv2ii+bwHqFXGhPtL+612wvn&#10;U75T7QPQEMGMZ1Ejlp1vSx6YhpYzhp78bNmvV9RDz1M90k0Yd38XGVNrlvpHq25aGIT6ysv4VuHH&#10;DCTQ908usN/0TbEf9ky0P6cWWTaCgA6OVcn7twdL+5GAtuuDV0FYx7UT0FOo4kAESGXeJg6lLXN9&#10;xR74wmLLb1K3PsrmRBh7GJDa546qa1hPKhDrhCZV1IxDhEap0IWu+szw8Bsf9Ub6UW2gS7kfTA6X&#10;rroqwiR379+jnbrOtlr7Kb+M1y7uMiOhl8OcHngoytZKwQIPPFvescDu+uwaK91WtgnUaEZY6CqE&#10;AoLjwkQ2D2fsD+XplzZ2CUaMCFFieqaABeM8qCrr8kYWDuJqAZJ4AUplsKSXwPT8bWGG/XBwst0c&#10;nWtbU1OdjS3CVoHryJFXz3slDspUxQR9ascO3tY1xqG8y0gqp1kUOxgPeeqUnfbON82188/YhaTk&#10;EuvvRUUseymlPrOthIpZurrGzj2tZK952bk2Z1o7aVDlliUFqdXFV5jAaO3F6YSNBZG0N9wARt+9&#10;BSZ9Hz20a3q/gmLDLFI7tpdtzYpJVuJeKg9apR43ARP7/HP77THn0kEqskLLnjN91cBBXaTq/X5D&#10;5DA3b9ltvbtaLNM71bWjPV/tbTiLtnAWrOjqdhaNAb9P6ix1aJvupYw70a0IXdoJBkzzSSVRUUq8&#10;ijgfN2DAMhlku1icwkSdYsSmU2vtaU9RKdUOUgO+dHsEW62fi+eLZdgkLKL5z6zhd2HdGxktsWQh&#10;UjmRTyA0475lPfOJ3LueAQJRJ0lGZHB9bIISO8Hsym4umj+V88ORYr8i6YaFTCkVwf7CVZpomHL/&#10;lBIR+SqqOvkkGXMMq8t6ytDo+YvaH/9ctC07O7GnEMlwShS1C7fo7MxaK9wE9VVT9KxUU4IytwvO&#10;oOGMyrMoP3KJVc6xiKzodX+QPCv3Gecq7GWBGs16M47R3R2XI1WjD/9ar7yQ4xk4JEGrzf2Xz7EN&#10;VV2oxdGPoIJADTnKjJcctqKge/EzQKqGQ5NtRWqBfXOYOQKasCY5GZKoNNGl9y+Sq/L6bqqDvLS3&#10;uNR9ZYaxLo7lpna5Oo6aoHi7VNWucx2S/mwGfczenrelX6FV5Qakj7nPYp471q17W5uzvv6KvOto&#10;XG18VWcvuNvV5LgO5nNcIjz23c/ks189byyvYbzt61FtoIu5f72FMhgVYXJjRU4ACtRyqLSoykpC&#10;LCDK1yiX5QEMy47LDqqkRpKWRUOBz6KbJ9s9n99goSXULGaC+uAkTQDCwH05ntcicFtSjdjHcNOi&#10;qojGCV/eJEAPKcuqonkWHbHJ5WHnOYdtEL/uCM+ynw112U3UkG7Hky6oXSTXGPMINEDzo5DIYry0&#10;UBeJMobpTjOWm8rLwhgOQZ1ydgowcM9eFLPWxK0YhjX8PMc+9fFOe8M/5uxb35htS+9+tv3uprPs&#10;3yD2/Mu/3GmrVmvlYNwxeLoPwQMqY6yx1cIfaDYHQWbN4eItu3YC6e/EmfF759gu93rYuqanMGxD&#10;1NXCBvd6TN37Ajnp++05T2+jREQ5yiAyc0EWLRKaDzIQHGvnbtrpDTTb7TcP+TUFDpG6fBWtBRTm&#10;kvPZL8cpyqOvk7NGOaDe89lhYNUTK6zUJWsRVvSAupn6QHPU7Xs67Te/JZKAuFWWJjP/Rag9PWNR&#10;wc48g5Z/sGS9f69rVws21033PE3gzzBPgvhfyJEWfU0IolPJgMoZdWOQB27meoBUXSnMZWHlfNQX&#10;eI0N+UOi2iqSjE0JYTYYXFAEybfK0Bulb+oPvGunimMVg5Oz59ipFpyiM1Ep86MHdDjPTJOnXLIk&#10;Yfcvo4yqLGepCYeKeQS02TYBNv5sSvHIlasuvBLutpNOxFmlwYSEMuizyXtxIFC9W72FTkglyI8q&#10;bsSZEIvb5XRHLMB9pBul+11bG/zeB69gPspQaE7W5qXPuUNFUA58Hn4kdiuyZ8BMEAkMgqBSNZJA&#10;VcMb1jMhQ4PA3t1I9P4U2dRfDLbb3eFJtjXWSUTN+3DctA64gXa3KiCOedOcQEh+zDZHV+QWqQKG&#10;tdU7s/FslVkfRdbrGKRl6p0Ju+OT621oGeWLeQVHYv5zTiLi4oS4vZZKoyNTwdxzKe/6dHbuAqiJ&#10;nGry8OXSv/+iWLzpUGscx+zaD9eOxvYOHa6zPIT95vue+r+JSP4E8YrEcBxpK6JnrPIQFdTH3LgQ&#10;U0ltC29eVKrqmk574FObrHJ7xJowgBExk4/AlqC4MVaSSlQrsFUr9cyIKmKbJLMncQOpE+UJcbpb&#10;J9ofWJj+d2i2rWLSDiRg3hJFJAlpvIWke+BH4IS1XCFMoS5Eyj8DRlo8vMVOPUleNGQqoq6+zFl2&#10;w+2n2V1rLrQvfK3NrnjZJHvzh8ij3fgY2957nhWq01kSqaP+q+hkv/NXuY/noQNqkkpwysDcix8Q&#10;/B10y5KxVEP5eLpsQ8MJu+c2LQRE5ygbYfkgsfTa+Rdm7cQFPW6o1M9aEYp39BJbWMIeICR79pDb&#10;hEV7x127LU9zA/EWAm1oGfutdsZZlHmpQxeRS9Ca9FC2IHoOxBr2i8L8OrWoSvMdJm9hon3v/9ZY&#10;X9/coD+5oOlSKxFlt/3Tv0yypvj2muEI+BLBJuRBK5saZ+gZCKLWXTspectyPGBy8QX0gRIGr4JB&#10;nTCd8YOfIH9GWvEVoOYKz0hFUKP3Qlad7ZC1Tdxjcxbg0IjLwXvFxdDiXIWPAQAN0WwPYzjBO4El&#10;gKXnzwdhSfYFp+Wsbce4OY+ptnxpwnp7YGMXp/EraTHzjLnm+3abNRN9AqEUOFPiEMycxXmE18FT&#10;IFqm37JnuHMttml9l0fmgSKGBsC9ito2+uhW97MKElTl+qUT78REN2rKfQ048uDM/RG6NB3KTPhb&#10;P7M7PsceCM2wnw9NsOtsiq1umW6DSanMyXmSv4TrJPIc41MgrztEpH1ENmnVExVHSKslhjDS61N2&#10;5+d2WXjxGR45UwXOulHm+YdTID0Bd35GwL/1XPic09/Jz4cHJxeGP/TDI3IdR+EgR2jpPrJXlht4&#10;0v/Ewje8MoSCVdFbvY1soLXOS5RfjGMl0UQwUimJZYlC10+xFV+hxhYZu8m9E2Amat0YWahjLK/S&#10;y0NqovNOcALSS8F6TBFlaOHcnqQNZOIk+0EfOdh8p61pRs833oJcYJrojzyPakd5GBV163UktqJ6&#10;umph1KKPVm+iaYWdCA8rqkUb7ehrfjZgu4m8emMoRKGClUdkJEoOf+6sLbZgAYpiRrkOeasyPaiD&#10;xp4H2oIFRsbM13gMQIFexxs2ontOBBd0IhMLWgzinE2ZPsm+8rke6+2fgyfPoqpjYnxbm1bbP70p&#10;gRTmDgy7kBQZn5qNdEiTtAFNQ1DAtiUriCfLs4BqRVgSfI52N1DrRZRfxYjqZJwE5R7SVkMKgnrv&#10;uj0J8iyhmlGQAyES0PZd8+1PfwaMJ4r2jmDAhBHG7IQFy+zi84WPi6jo1LhgRz6E+p8MiRwRGf0o&#10;9cLEvb1qaFE/nljoqjeO2fQZ7d7swCVWMeZlRTeKRpWT1vhKtpV9zJiSt5lTgTE9vCEuI1JTXCwi&#10;WyYzxXb1Ed0qN620B0rTc2dTjx/Zpjuz15kRQH3/srwNF6iK2B61tWtkY6WwhXHGWY7iCCyYTe0z&#10;C7i6X0UxjOec3sEtxHHQY6j/SUCGyoR7Hujfz0DruoL8+37eyqhuj6NoIiPKIcOIiKhYkTHxuY0w&#10;Dk5oAM1qAdHCcPRJorq3PfF2W56ebdfS8exqGt7cGp1j21gr8tQcq646yhwWoVWpnRGVEkc1Uo/8&#10;5qD3QBDJp0BrWnrbLb0qZcs/ucR675uG4Zb2Og6iWqj68yWnfqT9CuKWQxtUdCg1FbfbnlEcuPAn&#10;j3wmx947HnUGOjv8hbOj0T+/TnC2U/PrOcwR7o1KNyqIM6jA3kE3Fsp4FsnLdTPtzv/abgN3JFCc&#10;mohyjwgpsJ59ETz8WxGPsgQEGaEEJiXlbEFVLAgFhEh2JxGSqMywb/XNsD9HT0UJjCYDePlFIC1A&#10;sBp0FURP3uh9X0h1eE9cZTm+BEswBIhycsWmzT3d1m6dax/9WNW+/l9diCqcaE2lDkuxUEyfc719&#10;+j05u+abFaQri3bq3NsR5Nhs2SKkJxTGRt50FEHCQLAxYlge8MXL9PMJnoOUmoU+rab3p57ebju3&#10;z7E/3kibP19spfSGchVM7HPOX2fnnrPHUvEtGFpF3nUpSaU/4CWwAKheevPWCbZmrYw3x1PZnUjM&#10;LMqTJvRgeLIYNnom17XKRznCyqcFEbTg+6DcSPNQRKyEpynINaomG4M5nJ9n113HPa0+xvIYyyJz&#10;IsZHk4kt9uQnKroTmzkwxgHSH+zHYURFf+oYxt8y1O3v2DqN7xkrwYgqoRKGiMGfR259QrpXSu3Y&#10;P3E3pPwEqUd5ZGWyGYMEpT1PvZQyrOGtQV5TQWutplW64Js2nGC79mDMvEmH8oUZO/tMPotAihAI&#10;4ZWSb1XefssONL/5zDApo/zwfHcuRQyqAluHaUAyf5ZY4URYOArxaJ8tnMffQZfIhDA2QrzkgNLg&#10;ZYsuWWRCGdW6Y6Lz0kCMfplTzl3MeG+P6QbBlcxrzHRK2mCLh7zOv9Yb3Yl0R3drQvlOrlwewZnt&#10;MLvvicy1nwx02bXkp9fSAGcHa0c5qjpz8Vkg7vE6MpucOJAYtRFl/Uwynh3D6HevR/Dm87utunEW&#10;in1R5okkdXHN6Tkt43vAzUvxhPro73xV3TzzJRq+67kDw+957ZG5niN3lNHP3CN3bqM+Uin3uZOt&#10;+J+/FJQnEooeWW+RuDdU+OtdRgt44yyCMoi+PmfRN14329Z8GTLDnVFrLXbhfRYpSxpisWafPjkO&#10;/yYqjhZu5ZmVyxmIpW1jyyy7PYFW9fAsmltMgLE9k9pmSDVcbwK5zBRrcwwUQLm3AtKHBdW/jh7d&#10;O+SLi6I6pXIpQcxlCFWV6EL7yMd22UtemrKf/fJxCJVMt8npFfbkc+6xT34gYz/8btj+7pmrra3l&#10;epvWdb399xe77NJL7rW25FoW4QOLvnj6uRZBK2IrUw8dBjnY0Z20zds6nUijHDEMNCfydU2BQIXB&#10;vuZnfZajFWJJjGygy6jKV2J99oynDlFfvIzcOWQpCEsBfB3kFj32lKGuzrPtO8jnEYEon+r5yELU&#10;xTSmzwBhQVVM+elD2SrqUkTHjdCDCkIFszMDZBQk0qKuRpKGRDf9gcUJu/uOKZwddaVNGGSdJf2D&#10;W9p2BNCxn3UdMZKhrkfTctwEU7Mfm2e334QDmJ/NexWBBnGmxqSzfZk98xliTi+G6d7Hx3ES5dQo&#10;nxju4e1Lbea02+wZl2dh3XNMN5A6pKB/2el59rOrqRTACSsDbTu0irjKtKnkDZG4rErnXu9z4Zm4&#10;3XW3pHSb4Vok7fe/obyOVpVlSF7qVB6HAHLCHLHDYX67POsGuooF7H6/LJWNQQbMFzptyVJh8rXO&#10;Z3vHoH5lo78z8lfEno4wvxS5q7Y3HN7mVQChOCkvnI1ANY8TUUrmCK0LD3clYutLslg1yFFayGaj&#10;bbYpMdn+WJ3hFR1r2k+1bXFEleCoiDchff0jsSkdVcGRUb5cJakVoZSq8oCoOnFlyv7y3pU2vHQu&#10;j2VHMN/1GmHd0q9D7sChEkeax4EnL6JH6rX61asK2c+ffySu6Ugd41FloCPlf70/Fto5rVxp4fEO&#10;ci/uTj8MgSekaAt9W5VmOHm7p9lu+tpay9xOhEedoXSG80k0nlHCYurzILYfkXsj7z0iYQYmchGt&#10;4d2UcT0Q6YQE0soDtxDYShEQkBEqWQnBi0RUaYy0dMW1epWUq9bl12LaI3HS3m/ayUXYjGILrQTb&#10;7PfXzbTdvc+20oQBu+RFv7bPf2OLfRZB/Wc86VbrhDiWja9j0UMhi8Wus+uP9t73TbbzTwW6GpF0&#10;pydSOTU9lBJjEDwbpcVhFQgYDXEn1OlqGT8iqkmTCzZtTsRWrgnbH68l6gnDUHaBGqJkcmJPeWKz&#10;zZoq3EGORRBBB5KEijxF1FFziXYIbAiC4O2IJV2GHRsi6lMjjdNOb8NJ2EMe/NAepRgRTT6r6MtX&#10;mr23SZSuOA5hXK39yLk5Q1b538IU+9xnbycnK4hafSpVE01ejyi1Tr168L3WVWgiCIrlGlkkI+Eu&#10;+/MfNtvQwIS9f/NRJf8bT6yz171uEvA9RrO0hWuU6ItaS/KVGuT2ji32wY+caZ0TFnNOaqoSjJNY&#10;t2owsm1LyP50XQ/ODNzM6KDPPuiUdsrJInAFxix4vwx0zNatVVxKCRm/79s9jdK4ic6h0HlKbKS9&#10;Q0Qx4PZIn132xBPQZ8dAupZ1cJUy+EsfQKM7MzO4lgcxq+sGevReqpMwvVmKxhid/VQ/c6lo7aik&#10;WXIVp76Boed7F6gRygDsfZS3LPLDGgOtA62kw+I4eQWU+DY3TbXbQrPtN1uKtrbQTBoMmV/yzwUh&#10;KEdi8zJJlaVKuVCNg0R+k6MbtUmDMCy2onL4pe1W3NYRPNciALqTfKBNaI80LCAVChFi/XbVRD4W&#10;q+wG8f7PbxWLdx6hCzv8g/eoURLLZi/8sVVujUW4uXCra09v8LxqAXeWrJSVfHXQDFHEQwcftRuk&#10;VCSlDlRbTrQl/7XHpv25GRiGycTiKKiPEJr3ilCB5yaCwlhunu8LFtCAVak8oXjbGZke24P610a8&#10;4L8UJtttfZNtT0JRopwOt08+OT2CYfPT9OjSq8NqWxBzHomtgldbMHKUjFFcOS5y4zq3WNNWO3tu&#10;3j7xzunWkv4Vto/FDEUo1Ssn5F3reYOwFGPRntT5B1pOPsbe/9Gc3XpnG7DnRBds8Bprle8Q5Sqf&#10;5Y0FgCH1rxqinzBCLL//1Ro7nVaGIe+/q5aJg/S7nmqPv3SbrVxxmn35fwbs3Eu6bHozeUwcgipk&#10;sSgdmN7+jovsd79bzpQgLw6hMIkMarkE6Sgzyei/Qblw0RavosZ2KElDjXsJ1GicyPkrB3pi1wzr&#10;oDHJNslleinQ6Dbd4135Xi9/E29A11QkDxsqYpwZyqzKa5BpDRPBKfrNVafa6jUL7La/9NMVTBKk&#10;RJTkdmMYCsHgYp97L22xoSF3FaWmBjRc5lqLpEWqdMWKW7dt7e6yj31ilr3/yiJlWsuBrTVzyPfi&#10;jKRa/2Qf+uAC9LhjdvedO2z9Op6DJIpqZ5k9/fJJdvJc1NpgIDqiBOkuzLNTZazzhXPtK9+v2u7Q&#10;aRahz3j70EQr8LlzH7+Ze8vaGWqnvTNGm/ut7lk7B060jRshNIJ4VCDa3bb0ftuRC9nsZlUXSGY0&#10;bm20Jp0zYYZtXZ+xRSf24B4RyTJOBWDtMII2NnyCPXDbbBo4gEJoEOvlSfs5JQ93RxwujeJ8Kaes&#10;qFKqXIxjDOdj5owNdtllBbvk4rR1IDvaNW2Q2viM7d7eZf30Qb797rV2131F5GDRSCicALGUNUJO&#10;sqBX5pCeZ9Xvqkte0Lnu8G7iquh5K7skcbAWaKlIUKI5lEjYbfEFtLLcbReiif6ExG6bl9/h5VZl&#10;nhfvVueKb7i4oHZi4gflf3/7plI435MvRfVzE2ehhOJhm7UMU++9OGZL3rfLTn7nAguftc4dH6GB&#10;HmJ45QbPlhttre2BwnhgvGrlaO5Nw8mIbDqxXHzmvfxETeKxvz0qDPTQ8L+8Mlz+3vNGhkXkuesB&#10;EcwniES3VSxQIgMinxyeZGx3ly37zAqL3tvkxf7qvxtSOcth3opaaARSy+DygHiZgWoYiYwzTN5l&#10;yYX2e0onluVQCUqQB3T459Dg1MN8KSPuviKiHotEVHWrnh8N2NL+eHFDolrodV8wcAmYxK0dq+y9&#10;7z/H3vvvN9v9911Iw4BFvE+10eqhG9Ra7ttq9wgDsGZ9D0aiBegZBrGcMeVukTM9YeFsnuYhWNkp&#10;u/63/faav5+MUQN+RVRDkfvpZw/brl4JIOwMKGaquSRK697Tw51BtAMkYxtlPNUweVf93cu4uA84&#10;cPNPJCqny1SkAk35EDZpUecyIlmpVIu9Y/QlsCT1rWb5Meqj7GkDGR/NW6VvumiiscEufszJtPBc&#10;7ihRxPtnQ8QS0VHnQfQZZ3cpsdlZcItA82Wpe2uoPeKYaDfcstnOvW6SXf535PyiCMiAJEXgWqRI&#10;VUxvWWovfW7c/v4pk7m+qTgswxZFUrNYXIlfC2VMGgIITmjLqSc1Hal+/qPpCKpsIvKdwfF2IIZC&#10;URetLc88o417T0crsa5daUqfarHrrt/FqSOVq5pZxjyrpi4Znr1Jiq5ZwCFGqovW2WdPsTvv32gX&#10;Ilxi4RVuhOszoAJB7IYb1UjkskMYfY1vL2YChwy+RzUPChWmFCz9a3vGs4foqnYiSMESxp/+5W7w&#10;qQdvpUfz5O1IoT5g51zWZkO5WXQd67RvfOlmu2/xbObHHOYr14Neu5zKUB5+iPTaHQ4/OpsMrmqi&#10;C6wb/dGJdudQGGXBkJ0//US7KHOr80GSlOwJAaOwlPWv3VNrXrZ3mDfxSPQ8xZlz2a15e+C7q+28&#10;SXOt0rWbrr84wVKMU7qpILU88SUeZk3eqzs/eNJw5sMvTjd/8Jhndx9+t+4w3+B8/jvTzb789djD&#10;SW2qtMD/0yIFTKgcqdeBinDTZLFdM2zJl+hXfFvKOnvbiK6IrJ2Vevg3kWC9/KH2QCiIysG4XJea&#10;ZXdET7BfdtMInRzS7uZZNgwJTKU3x9zGUGcyQ5bNKX+oB6we3oesp3sCCzeCKngmHiWLvBLdYlM7&#10;rrfPfHKaPfbijXjFeNR19uzei69JWNbKhwSZLluTtf6+aRgTxgj4K6Q8LiVDp53eidEnui9OsV//&#10;MmbdvTPdMVDdpnLmsdhddunjdhHlEVFL4cgdpaJtQqgkrNabsLl37UzbipUwTV27XMCtKkpRNu/c&#10;bXOlbHWINyUU2WHD2e7AMXNZQzmTKjFKWzINTOwKYSrvUn2zIh2QHgzgnXe2c34zJd3Bwks9KHlS&#10;/Q2z7opTFXSRy5WJQYkNOT+Vjul8w0C2mkP5Cu0iyUF/9gtV+9/vNeGgQDyDDR+0KMQpkNAT6Z0K&#10;zUaKtHW0xCZ3duQbQufhjzrhAdCEDJ3Spthvb5xl//Ul6vJLZ5MzxpEUdE9P43R8pz3xMiJ3YOKQ&#10;Olp5CkblcVNs6VLGk0i/DOHKa3OJopc9kMXJEo8gUAirALEvWFgkF73NWlq6nQCo7lti76p+dmdP&#10;u+3pR7mKtoSHskm4SNGzziMe77XJHbfaZz42wd7xzyiutd1sTaHVlmbM4kYemhRAGK3peB4FQc6g&#10;qZixCdGVdsFpd9vn/1/EPvsfRTvt5DtYPyDPURWi/Yac+DS2egOjvc4w658alilAGUYeVWvJksR8&#10;+1F3q/2pNNu2tMyzDPNaRlniJdL0f7ATPNojjuL9zokA/EbVrplApHgXbP4v7DLbSklrkfnPnFfT&#10;mAqITUjCJg+zVSRIhRMV8ZLA//rGcO6Lx7yIyTFvoCvlt9/Iowmo8zAG1dmxXKq6O7nghVoVciNZ&#10;CGxwuq25aouFfh9GWWumE1ZSJEnih5hTHMXU9LdKFztOZKHcrbplDUB42p2ear+snmH/N7TQ1kQQ&#10;wxD86QX6gPTAvcfaJsbuAM3n3UlyBziA4RWRfOkLg9a960yuSwxTiFqQ2+TJa6HogrD0wQ8n7Ywz&#10;72SMNrJASsN3H9M6IHIF6IiELIYwwEuXEA2x2HjfakWKRMJtbaQtpiCgQcOQFatRWvuRPPPJGBwY&#10;wlKLCvVYCx2SyC67BGpd6Wrrtv5ACCNOooPewsuWi03dzokHakx6eJowGjPm7CFyZZ+HsIlclhmY&#10;TvR4CTKbT7Ph3CU2OHwxkdllzOjTWJRkpIO57WpfaoLA9e3pOcG+9z0gwuFn8d6n2GDmxdaTfbHt&#10;Gf5H29r/Elu347l238qn2KrN52B4pztc7E1M2JegzApGsRyaBD/gLPvq/4Tt/bDpV618vGVyZwBd&#10;d+LEdjDp2snxgVjQl7sckROgPuecA/2A80SJ+XKXDRVOt29+q2pXfjhn3bl5vEfqZCKTiRtgNmNS&#10;0TpbcHS4t6qoUJ26CGIlUhJ33y3lL/LLylHq2aQF6GCPzpU+274y8T9SUKeeWrYzTslCJtzB3Vb5&#10;oRAH3fcmWwNEvgemckRazYewVYSiME/ieMaJ6A125acG7HEXrrD25AaSWqS/aB4SBinQOZdFwlNt&#10;NNdYdYY38wdHIhXbRPOXe+2yx91ln/9S2l5zxXbq0pchaQlUDrIREUJ0FDdp9Jd0X9iU/FHjlDww&#10;TT/O209zc+2nvZ22IjnXuhE3KXMfkrDBFTAcsU0CQjzDadCvzoHJNnhj2ZZ/B8Z/71zKzZmHrMeS&#10;vNG9f7hsnZT3tFhqnsejvelq+UM/KhUWjw1Of8QG48EHOlTH/yid7oMPO9x/+X/H7bp5IQQ9Ag3o&#10;kTbukUdo6qWrFJ2MM7lN9UVmse77Y9UmZYAvWYDykMWSLMqS93Nd4MO+seAyr6T6szvRZatj0+yu&#10;3rD9hbrXgQS50uqAi+Qrx1hiMVNj9H0R6GE/ubE5AA9NdgjRkAwyqe3BQ+SkJRbmCsIKb3vzEvvY&#10;50+3qdPQ1AaSFc6hloZiaXY0327//ZmL7corl9ifb+6jBIvWdd7wRBZrXySufWYxGJs2sbC4JCdw&#10;qppLeBeyTXby/Jl27xL6JiONePU16yhLWmgLTtjAe4iKPPUfdOEKsHadAfXkLMLiA1SQVpTc5u23&#10;D9rzX9AJeYvaaayPolIwAHTEF9mvr4MoVhXpanRbiQhm1cqoveF1GygdRw0LKcxsMW/F7C5SL5Mt&#10;U6AnM46bIn1ZvIhKByUBi6jLz3+xza797aag5wukoGIcKVocvkq0h/kt0hatRnlViguFG9WcmaC7&#10;UVBnL4Opjl9n2113brZXX7HYLrmsauedv9AuPjthHTgtqZSEb0gHOOyedoWzfq57YGCR3X5L0n71&#10;21677wE0A/KnUAkhaZ9d3D9gY2UxGMeFdP1KxrYyXoEqVBVDKKdk5aoh6+uf5c8cqLo/vyp3XAyU&#10;XXkpsq1A4+rXXgH6bmnZZpdejOMGi1rzX/KbUsgSTL58DRUYVQhieogOwQ6WKT1KhLaTY15nH7py&#10;jp37mJvZPw6GUmIKOzHgznlg9wXquqtA+SK1hUB7YpANHYjT6Yskx9i3Nf/F3vD6KXb6qbPtox+6&#10;zvp7ngCSgJHB8Txam+R+RXb0/LJSKGpMo7QTc2MbcsA51ftnEzbY1GYnlrZZl+em6wS7w3vW7vho&#10;bkpHQCVTYvnn2mzPHwdsRXmjnfjayZacBt9ByI9K/zTWI52Sr41Bm2ABLWYDs8r593+Bb954eK/i&#10;8O39mDXQ2ewHHxev/McbBd/QIdxFBEa+cWL2BlJ9/kCpFAcJxxU3dlvpu5RvQGYaTooFPUA+poRG&#10;LAxdHlDl8w73loPBXMLD7SPfvIIF+ToguwfC04k4WOxK/RCG6KpEXkzn7yxpCecfYyi3an0lPKE6&#10;Wq9frJXYKFJNtk+xjWsnk8NbZW9791kWS63GPm6BHDVgSZimSR60ePpGe9/7F9nuf18KtCtxCLIa&#10;D3KlZT2Iamlmf9+9Syz6Wu4vXbtE+hHUHSM3e9ZpZ9m3f7yb8jOIdnvOsF//YrH989tVayumLtwE&#10;f/KVo5VONY95SXrC0jTGsEikH2WmFSuGracvZc0TReZi30RH6ro1YyaZ0Lai7e4b/WwpUb43TCnf&#10;srWcQH4SKAL3HOMZ5/iaF+oFHBMxkXaZgrnVIUxNIgTyVsl3Fgrzg1p3VqVmxCkKhblWju+A2Q/7&#10;H4lMxM6dBKRcn/LdTi5U3s9rplmoeV+ButNqbD4oQReORrf96lpKzxJrbca0LIZmCrlkOTwy6Cye&#10;wNC7NtFqc9l668uR26+eSYSp50XnOBEjqjw444DDWYY8d9Ii7iGa4Son8+gGlb5qIWS7dmP0RFpT&#10;3asModp4Qh7M9AtuFutXt1h61+ojjUwo/aurFbqVIWITiLqopSItVdG2oeLekw6Hsql2Ix3ZaM97&#10;/ma75AL4EIxZQS1K0yrv4iRoAJEXNaBKimnwIvvlL3u4V9wLSuNmTK3a05/ZZjNm4SRFN5PDpqKC&#10;yDRW2mhPuKhoEz53iv3zW/5gw70Xc2rth3J6Y/KZIB2j5hta//QTeJ13eZNONy1NQWnuxhndtqNs&#10;fwfp8ZRE2aYWqIU/Amk+OWuuUifEhTkU9K8269gz1Qb/uNOWpdfbKa8jJ94maVd1vBs5Bx30W5OD&#10;LodJtQO6xuv/aSj76k1NqW9+ckwG8wjv5Jg10NXiN75d9YUzyC+rjV5AFVSEVgcga6NJAwaJH0CM&#10;5S38j2YSu342ZDt+PGCzYZrGyPn65FDvVBfHr+sPj83d8LZ+cg/ckxVcE2R4RI7Q7zfxgNwTmm63&#10;9LXYljiwYSpNRye6FAW8IDfOwfKzj1w1NmcWrIMSZQhg27p+VyDoYRgLA9p0djLrbyregyGK2J6+&#10;EEpgGL7iXPJxCFLE9sCiFQv5wGiS9yN2G1pr/ShFr1qHoWi8m+zeNPvZ7yHqdfTYm9/Qbu3NW0Xn&#10;o6ZW3jCLNMa6vX2xffYTT7ePfaTHrrtB8CYNLFRKpzpxMeEFgWVDLNhh683MtY4ktbNqZM+5Swt4&#10;MlBriyJK1Trj8Fz/x5Q9/eVpm99FFC8WKxKlgRMkToAebs0U8ofFyUSwdNKJ9QOlkqulecb0dqlh&#10;qc1oE5DwBMvnz7DOVO8hGeiwDK9aYyISIuUwb9mnNpOSmcXpSKpVppwy1fzWct+695riioDKIA6K&#10;hMVwzevaIL8pRlVRoJw89dyNiVynIeOfKAy+xDlpkgkGfBCJA6IjpRkIfcj5iVgme6KtXFe0VfSG&#10;Dkq8gthFoh0x7kkhRGTPuAnNEGNeVjlGaVwZYNgjNjV3iW60iTMn2jD5ZmmgR2B6i5yZo1zw/sUw&#10;y3MYaOD0iPWzn4BNvGwNPcKHp8FgpzYd4+jGvgI/BAS76pwRFmqiWjkoeXLt99wzRFTNOoA0b1hk&#10;rANtnhZhR4KoHbmpiYtgFFLk0GdNWmsveU4LdfH3Y5QZhSSNHeBCxKShQK1iJHSyXXvzRDqybbct&#10;mxBWiUxw8leCsf7lrzbbc5/ZYS/4B7o2tXD/SpSAMa6x6g47/eS0ffhdp9oHP3qP9Q1fBjcC1A5p&#10;1iDPr3tC5ynIi2G1Z/U0DU6Kl/cx91xrfmyecic18s85OH7/g7Yq2lRrr3UxgzO7sxkuQc9W20RO&#10;+gmJ7bZgaKc14bBkyP1mCRSaaR+ZZD5lXESo5hTXjH+wdoweTfbU5F4d84AQplsVowwl2tdh2WuH&#10;bUtnzqb9PeWMraRKdC+BMypUfWgKu8YF/xV5hqIuvFILqvzyeH5x/qLVn1yZz3/ll4nEG5aOzYge&#10;ub0ckwY62/u0b0bD984Ki+5KWYMb6L/yoGuz25USlI+UyDwe1tAk2/NnchzX7LDJPSzwqiOFLRqY&#10;v8B7C/Rqx24rRmTwqKAVIUn1vZx2nsVI0fGG9CK7fncBD7bZepPTmWhoF8PgVhKu6CVF6kizDx4b&#10;2zMLoinvuSo/R/UveoAVTioHpY5duUmWoJylteN+e9JTMvbCF1xiH3j/LbZy0ylAulrLabnoQ/Uw&#10;EYyrmYlRXRPFcGhaDQdKNrNLXjwPYhYN4R/caRPim+11/zQX4taWmjes/sMyDHlrb7rH3vuecyA3&#10;PUD5jxbyM1jwKA0S09mbJnTY2g0Fy+YXWkfqbicl6YGuAHefdOYOnIsNNL+gfpi64R309b7mh4P2&#10;njfM4MxVuqPGAiJUSVyDPC2LgJjFAgYV9Ze8FGi+3X9PE8Z/jq3fkLM/37rS1m0qkfe+y0q50w+J&#10;VxOp9Zn2CgMng8k8atGR07FvvdFvg3svJy2Ym1IK865f/oM6ROk2qBxNXwMFuaARSH3bHxEKSvuC&#10;qS5Z0dp7/M1aKOv3VC1ahVrs3UmtrE99v2unwmdkMKM4UhKjUJGg2gnG4xPtxz9bgyzqPJvVNdPm&#10;nwAMHNvN+jrblq1YiwMB9EseN4xSXpXzDCPDmsnHkGWNWke70A912lJP6qDRg+Q1A8GUQBJyx9aU&#10;9e6YynlAMmQyhkeU2/SB0SDVXvU0kVTRdtmrXjXXJndtdrNZcUdNRhnkIo4+Qnay/fYPE+0D/28H&#10;TtR5PBbkx0EcytTBS8580+6kfeXra2zDzib75IdwIKj9jih9wMCGaGd68RNa7Kn3F+0nP4TgBmlP&#10;M98bvvi5Em2TOtG5CUnwFcjbfkqPWgjHWJV0Bte//9rhhtB/4fkdnCMq1kCSulMT7N5cBkJnhz2x&#10;JWkL8xtQUez3TnrKY+eJvIMoNdjf3nW3Prz7pslBfRfUxtdnW/0Mg2cvprK3PtIhP9ptsa5Om3w5&#10;jH/QMJWt6XyFBhjsb1ikTH+J12idrx+2tmZq+Sd8KBS+Iqj7CQd1UuPoTcecgR7KvPWV4dC3XiUp&#10;TyEwQRs9LWh1T0yrxv5eFMYwRsTGxE8MzrW+m2HjfneTtQ4iOykN5b2M4sN3V9QiTgtmE6plMSbR&#10;EFBhD1HzdqbO1eTh1pCr62uCoMGDK9KYmrOXtOAeSlJtlJcRsGohUPkzIq84MA7yTAWpxxLr0dNe&#10;Zf8Iq/W88/D2q9+z9/3bQvvXtw3YjgIPMhCtRPBjSDWOpO0roKBCdO0aunWGaM36zJvVylFZ1PF0&#10;c6VT7Ec/jNiMkzL2RB6lJL2DI5CEQiL0+eltto6OXfYfV55kH/nEevvtn4DqUPmSRrSyxgXygDEY&#10;73/40xb7h2ezX+WKIddFeJrjoAGLTqc15U3qO5xiiZlmP796h73o8a12wiLqdL3fKNFyArY39brZ&#10;4om8R4pRCFWw2FZxoELlhfbVr622b36nZHu6kTUNPRG0GbQFvU3Vo4+YYhnlPTl23y6HRo4Xyz9G&#10;ZpgSpLvupnTm/l3WhE3qhFA3bwHqUdMiMOIn884JTDe6HkkBjHlRwFFOJOL2hxtW2ZyX0TgFARjN&#10;TeV73bVz2U5MgtIl1Um2efUkNMUVwUt7/ZHSUfXFv3aX5CQyz6dPH7bLnib4dAv3H4eBPteax1FY&#10;xSUeintWTbdPfjYK0/5yImCkiqRFLg0FpSJAl8iQY3DPsV/9YbW98FmL7bSzJzJPe329CYsHkVps&#10;z3juufbrn2xgHs6EJ6GJLw1zlLBYp5JFdZbLAzkHzrFS1XFgZ3d0HsbnHbs5olg6aF9bIKUyEEVO&#10;mODhZhyR7UjuXt5csvNYPjvzIB+c3DAldmnGIWB7yu0ORELk0o3l/Fetu8alSnA1qb/LNn4V4lo4&#10;aZ1PbLUi80jLSFRrjvoo4DzsK7z765FRvj0aXvX4zPCz/qs5/Yt/HbuxO/x7OqYMdCH77Unlyj9+&#10;PQK07YX/LrGnQVII7Ymv2vceUgd5xVo0EaEMo7C8yZZdtc5S6ymOV+0l8OK+EOTwDTYFJwHEx8KV&#10;pVOP5PZWtc6132/aY6sSaeujvjlPzi6uqA2j7XrEYzrdR742jWNFHr9EQIwFikVStcERpC+bW++z&#10;l7y611796iREmmU4D4po8nbmoqQ9+xkR+86P0zZYmu4RTqIEDWkEIoxY3Irwoly7Rw/1gEbQaTwD&#10;ZLgFGeiYDRKtVAfPs/d/7NuWpsTocRdKP3o1KQhBjSIrKarM0oRjpb3vfWdZT/F2u/VWxrZ4Nos2&#10;Dyn9pSNExytWUxpEPjMa3c7izrWR441Qb37KqV12403qhpPFGLC4ZBfZ9376gL15URelNKoXXmDZ&#10;0sl274qk3XJjxHr6dW0gLOrqBISWY9EuDM2yfEY13eiekwuOwiGoylN0B/HwzaFjYs+qwVI6xnPK&#10;eVILKgucA8FuFqgHPItM1jZsp7YcZnixMpd7APoR5xlUoxo9u/yXRaJ1+y5EYjB+FVOJHX93mJsh&#10;1twBDlZ3umKBVqJ/2sn3qk2HmKZos6Ro9ADbXqw4mHiqA/f1Aoj7vHOq1tS6BC9+gH2319YQLfdZ&#10;GOon22e/XKTT2mNJgZDRhJ2eZw6EadahnszqLx7m3Evk2iO0vty4qs1OP1NysDuJ/nAiuGaeHJve&#10;2WwTOvO2aysOrvKirnYnYSKiUuRmy5QQVUmzleEdaB4l0jDmXSb7CAhiaShqoDvaaSAAacRwQF2Y&#10;3w9wf4YHyMmH2+xiCHGt1fUkXqhWILXgsLm3ZpVQUgCf74WXx2CyKjIvcU9FIGzNTLS2/AS7+0sr&#10;7fxJk631PFAdKgnEKVIJodAHZ3iPtDEvI+KahH/9lmz2479Ppd7zqzE4xSOyi2PKQFvuA79LxLOR&#10;IHWr/KRuSgCbKkLdP2ej94hFqqgtkaMkZF2r3f3l5Zba2mLt8ryIrKS/7d77Yd6iRQQgMDJ7aBu5&#10;vWm23V7osr/soAlDegYRNWVWvl4Iyg4g7TyerPLWD8OHGLszrrfoE0MVByEJAzgeRYTh3AG74p86&#10;bNEZazHOkI6KqunUAieD1W3/8A8t9qebdtOHt8vLlRTBjlyYIWdK5URAuFM03nWEA8ifFoTRGNBV&#10;cQJ7Vj1sDy0Uy9TD9tpjz22m6QaAryiZUscS9EdYEQLObG25w/7fp86yj1252a7/DYtFhEjaa2Ob&#10;7be/WWvveRvM3tBaFzipSso1ssae8qwz7UtfW8518DebSISUsmsp0pt95qW2ZWWf7dww2e5atsQG&#10;JcDB9VppFvuAyU1EI0iyEmP/GIiocvYoTcXduDAuOA+6dyXIisfzVpbREcNZjV1UjoSR85IuKfkp&#10;e6TcfhXjq7IZnk31fPZHV7CuIkpX6aNV4u/obkZXrTmzzrGTF7WgdLaL/DBpCLWGlaNED2p4ZrZu&#10;MwRK8SNCwM4Y9uqI9cZBtFePwF2/3AVv8nbuucwrRDpUAqbPBzrvamGasD9cT+/iu6ZKCo9VRqxy&#10;eA7kPoshyurgtMToZqsSrAglZDFQniLzariwi5K9TdSQ8zty5urUVEZeM09qq6ix8EhfDoDifnjV&#10;RIXhyFabNiGFASe9ggjNMIY9rDqzRwIFxmCylbRush8XuFFaxDUi6HdP1zxJrm4Mz0PHe8hyqLtd&#10;CIzcTm28zjnG2iv+tQ+lwI0AKR+zTRU04oFIlwB5SBwW+kn3Ntv67/XYKU1wGuYwz1r7GSJxJ0D6&#10;Hm6sdH7S/mZeFstf+a9S8f7ro7EzjlSnkL9pTI4ZA50bfsl7Y+WfnOkC024oBFGpsXcQdWqGqMav&#10;noPwaScoSoanb5at/tZ6s5Vpap1buZm0P1S3KDyrw2+ehfilbIDXto559kfY47fn6EiFok9ONa6l&#10;Hi8dUdciNWMPWgI6nSdYUA7zFjR5kEJXjmiwmzztbfbq11bs+c8PW1PyHiKBPpfXVPSqyFMxbBhF&#10;sKldG+zKD1xgr/3XW2EB0wiDvJWkUw+4OQEmbhvWr6MHsyLoWn6Ir/Mgac2iK9TG3h4i9l57wTNb&#10;7PkvPN2mdAFvhzfiDHC/ierF9JWXrKUtlmKsgNkm4Ei8910n0w/4Hrv1NiLgCkpOdMkpE7Wtpvzm&#10;1IVdfIafgSpLnHM8cpI1p4atd1hCGOQzKd0Y7J1nn/pIP6d9EjA8bPnQLM/tBoB1rfRKjehloGVQ&#10;ICg50VA5YeVmXYOZ/QFnHu+bG1hBuxovCaxozvhoBWmTQDFPOVYp+kkXfBiYW7XttZ9R8yrTd7u3&#10;e5F96j+oQUbyNEaN8VlnN9nJp1TtSU9eZO1tNAbpGLTtNEdZvERaV+2OpEUptSwqlXXgCVj7rZ6n&#10;miWpRdDt7btwKaib9/sLNK3zwakfys6z//lqH+d9Kde0hTaJ3GNSU9XEEnvWE1O2buNy27hC6mgn&#10;eN56mFzyJz633G5fUrZ/uuJZNnP6ehCExcypkPXnqVtHB6DEGlBR320Iqc6kxwmQwtrZZ660K99/&#10;sf3iR7faj64pW3fmDK4J8ZUjMKEU/XoqSzXyLJ8uHSymN+QG1YZrvDa2ttvVhZzthOT2+HTaJrFm&#10;pcTvgBci+WRtAeF17DY11Ygz5jFyzEOkE0rJAlUK6MPfSk8CyGtnvGO+2UJy0fBj4lLNQ3K2psby&#10;VychlniVNUyOdTiy/YRc/p9/wJueO3Zne/j2dEwY6Hzuh1NCldd+yIlLVUoqiGgC5qqWa00MLfgi&#10;k2iSBfC23y8tCXtodPC19YainTUPIcaO9+49kj3fqssfu/pE5VFjivDU4AJik9KaYgXnYOauJTK4&#10;ZYBG5QWUj2JoFMv+EgkMIysqo+wCAs7gVCmE0AFBRqM00C4HWcMD9z7enIQvlIyFOjn5YgmhwjXA&#10;eSCluMX56phxeiO/7Z2n2uWX34XJWca56zwo94HmGYIlGzhEIiOhnEUS6PSTd9kLyPV+7//Ws0hR&#10;AwxM7tGQDLCO6QxsnU+wUG/ZAbypVoOOgHA+3K+OprKdecp99qJz59pjL43YzMkryf8h56jLh4DG&#10;E8gCSWQtqUQMQIXP5dl3PATkDQzf0rLYPvihS+0//yNnv/y5BBZwAEozbfGKfks2L7QNa8kkr0/b&#10;Aw8M2pZtKyzTN49zAqLjPKugBZU8/Y+TEy2Lilg5gpoYYiYRFvtAECPQdIfKw7XUHhWlA0ixuO+k&#10;emwPuDg39JzDymEex5sbXd04n7syvAHiEsRoYts7RYp/gWCKnj0ZKXXqCua9ek+LWT6NTkzqViTg&#10;ZBpkvJzdfNuAfetbg9beWrXZcylrAzbOc5+rRFdh5kmVbleB8R1pq+VVahGjjh/heT1hLtMLXQQX&#10;MvIwTJF2AhJbzLbSwUw9sZ3vkpf8b87mzdlt7/xn5lCq3f5yUxYW9/12+/3Mk8iFVsg9CSnZXrvj&#10;lvX2xMtD9rTnLLIFcyfaL3+zAidxEdwHOXI8ez7/IaIB40+dvNze9Y4mBF2+RgVDh110/ql2FcHE&#10;3XcPgvCgFOckOXFClHevk8lGz5YeaVTqGWh3RjWCMrQcJweKJ7JbDCOsPu870y12I9O8kM3YU5rC&#10;VL/0YTzh05CTVoqsSR3IahUqdbXDAAUMDLcqZEa3cT441t4ZTzl6UgppWPpp1s+di81W/GCHnfzW&#10;GVbp3MD5UYpXVOCmOaXAbf9wWhbCcfza/MCxiNz2nFz2s5cnU2+9dnTndOTffUwY6GjuLTeGYxnw&#10;MXmxKhVhkmusak6bMwFhwMrr8zVAiyalAZWetO38XcQGgUAnDEHu4OZViJwlhaFNrdnGcnNxfJ5z&#10;tbh0/wEoqJ+vO+mg9PvhVruVPs59semUUAGT8nBmKfFIIvDvpSRs6vQiyxQRmepQNq8brZfE1HLy&#10;il49smVhxBgH0L88Xhll3s2iE1cdK/mvHKUxfX0b8FyBucUlRrSlpNKP8ALbsmW7zZ6h7Jm0lFlM&#10;8UqTSBq+4nl0yrllha3eeiHPhRjEOFDqrKTSFwyrVLAUKamTTW9G+V8iKdV1CEYEug5RdvKBj7Tz&#10;nj2wZmmkgCJXCGa22jqqbSYmHDLgHM6fgtfqZuQv+b2IWYrQGKY4+2hN3mf/9taZiHsk7abf30FE&#10;P9++eBUlVf+9iqSmdKQhHKlzjxwU7+AjCigGQJA5favLgmSltlwTQBHUGSznwYMdKHlJvMbvki9g&#10;ob1iKbW5eJwbZ42Mp4vkZPJ87oun9k98yOLqL7Xf4fxpppdhPjt3HeUtCTuqWs/LjvzxFN8YjTdY&#10;0wU+lukp2pY+jLHL6xH9SatANeO6pyN0QAocBd02j+F9j2Gc/SRzpxkhlghsa1eo0/kDo1dBSTZt&#10;DZA5MYOzJdaORMWaokvsGU+Oge7cxjxeY8966jRkTOfaDX8p2Vevus52bCavnj8d2dQ2u/oXS+0X&#10;v9xuT35cE0Q59k25np6bkioDqBiIgu5F08vtxc8P2cL5QPjIiEpq85yzlth/nnyS/eTqjH35G4sp&#10;UUOH3oNDpQekjCfC66HJmh5oSZETvm/t2fcOoYwiYuWpQCHj5HZvD3yZP5JCGoCD8ULG5SQQKGUL&#10;y3LuuQ951q8gJx3sJ1BTDtDA0ba9jamChPUqzyuKk66Xn2d8yJpzRNV/KtrGCXts1ms6rDhhq8vS&#10;unO+H4rq99zXU52QOAegF7XArZy/6vOV4i8vDMeeCRNx/G5jSbw7LFc5nHnnK8Kx4QVY1tpdHznP&#10;F0aFJkdQkyFvGe2dZZnrJ9q6H2yEKTkC9DrGZ5zOtqGXDRMSdQ11iaFPJWVUs+1nCDjcEZ1uu6hx&#10;zks8Q4uPoFIpDI3lpiYPvqppEdStdZ+YBQcDyPhFIuvJ52x2MlqURU0AYQixDdcjRhIzGqNr1s3y&#10;3GkmIaOuiFhODR2Tlt4VIUJY4MQfF+lQtATjdfqc5faGN8601thm1jciUpeElOCH6nPrnbpq5+Lw&#10;pu5jEEnpv3KYEg5aCMbIw4VQ0KKa1tmiebScM9nz7fc3n2ZXfiZr73j/btuVWUQOiQWWuvYQpLQQ&#10;D3GV7yNE1umWfnsObRInL8Q4UFvbs+00K/Y/lejoLAz8JM6ZvLLXe9ecnyCMGcvRb+zrSIyAonPS&#10;VgF7VwtyPfn5CEnIveem9znsgeNGZrkbY4/hrJJzdcdBzrEkZSGVRimnkv52c2zA0sWyTUEy9mmX&#10;q/Xmele8ShBdtqbvsqc/bbl99atxe8cHinby6XfBoSCdhs55LvMc+/WvT0LH/WLQK1IhIl8ywyOk&#10;bFIxIsAT8/b85+q4SwMUQT2v+azUyF7w8gF71esn44PQI5u57sZZeGEdyTkSY32AY2Rhsd9OmdyX&#10;qFz4Y6fkTmFWw/HpieHgukqZom4cXieQUTjo7SVHGz2PfHF0uSdOK1maNNWWX+yxbb/KWqwHdTec&#10;+iqRtlDMgBtcu481UZtgvQENkSa9jHS0Z0Eh919fOUrDeNCHHdcGOpv7/uRQ+Ctf904wWmAd83qY&#10;qJeJn1MfZDzU0lKM85e22eRdnUAjRyLTLG+RvjhMTg1qX6LFHkC28xomz23V+baDjkAVoNWoBN3F&#10;cMW9rIx1VyqPIOoLVf2hAFCEvCRCnJWnghKjUqaFDW+yTD5MnrzXRFJOVCqjZraszTZvITeOo+Hw&#10;pNq+MfGtMMt+/VPWHT4vvV5PMSgeCa+3Sy/dZE99PAIZHnmqtlawvaJURfOBiEigHqaFVUaybhxx&#10;HoAy1btZso4hzkclTn2Zp9iNN55nr3lV1t72rlb7wa/Osz/c9Ez7t3fC1+0+l72phSL5cARIcpWT&#10;bee2F9unPoRk6Bs32do15PZp4lBFAEULb1FRPFF9MH8kxFFj+jeM80EvEuPrjYp0mUdqnuJtCGtL&#10;2INgzQOdsfgpdTq4PiPWNDoEW3AIcVhDsIJDEoWpO7YY5Qppqgqwahi4Vx3ZZkw7geqCuZavnuTP&#10;gCFeE6WtZAKxnqmda+15z7rZvvTFkn3oQ702bcavmX+rQMXodU19vmBg+QVRWoemmP7N1Om/970z&#10;rDOJxjwhp5zoKixyVXrE6KI33D9sv/7573nuEhA3OT8QH0Ffzns4iluYPHw/iOB9LQvse0MTbHH6&#10;JOuPI9xC1zEXrnGXSdrawViXNYajhrcf5gLVJ5wUWxNOwfTdU2zr9yEMPkDKqgDKEVBDeMQliCS0&#10;VT/U1kFX6FHfbknbkjIgJRWN/eUFw9kPP+8oDucjHnpcG+hS/sqfxiMZnLKa0RED8uGcMbyn1BCe&#10;7fp2W/yNZdbS3WTNgpAlZnIEtnwSD5mHq0iN5l/CU+1bCO3fF18Iz3CypfHcmnMoF5E/rxCtFiC0&#10;SFZybLe64dtnnMV+LnM8wU7ybRLJxXbxkzZCTr4fWE+LTx9ENbVPZIyIjqWPfO3vBjFyLeTxpbzE&#10;f5RXnXTSPPv2t4CyV84C8sMB4kGtIDAi2YJUfIm95tV5m4QSWARGbKSkaJX6UIebuEbP5eIGUBrj&#10;UaznqGW0JVKi3stNGNLZtrPvYvve9+egSz1s735XBb3mx1LadBblOHNhtp5m99x/pn300wO2NXuR&#10;7So8w/5w2/n2vg/H7fn/sN6uJlIZ2P00FtQTyRWS4ySSl56Ww/pOM63nkAP/uo4ujO34N/Z22EfA&#10;a6HlZNURIs/X1O7pwx1d79G8C5AbRd9VouDlq5DarU4L5oMDKsoB0aDjPI6QXsMzmrRhIO4svsCd&#10;S0L2Dy9fald9ewrNSC7md3TiQkGuTKlUFSQoRbnVxPTN9oyn3G3/+/UT7DnPQr4lvA5nEm1yBDaq&#10;MM3D+RY6fG22V706YSeccCMksW6iZAwaqJQSSHki92LhNPv+/7TZ7o1P4jynILPeh20WK75GiD3s&#10;gzzyASKsXxNLtKfMTLYN4QvsK6gy/g7+SQbj10+JVlbSxX6PgvyzCJejhbcf7vJcTU+3iDelC03W&#10;tq3Tbv38BssvwQknxRUuwmmQcLq4InUxFlfh4UOciBJ+Ish7BZDan1Y+/19HcTgf8dDj1kBnB1/3&#10;z+nI5gtdZVCX4SzZuvrNga+rRJ4m0T3XNn651yo0MZGKVEmM6LqX/YjD8be9YSgasx3NM+yuxEL7&#10;NRN4dWIaut7y5OilS25Nsnry6go+Q5TWGtsceADfKlKtEcxkCInWo9UMdb4rbea039rHPt5jn/hE&#10;t73+tXlkJO/Ak9xK84cWomcJWypHM9VuuKFIe0gIGIK4RXQjsu2a0WcdkyfYd78Nqzt0oSueKZLV&#10;oiMpyXlzttpb3thGF5/7ye1Rc+jRzX5GUfdAuTPPk9c2leVQ39g33GVf+W7eLn/2Vvvs5+baytWn&#10;22DhbPJPlLdE8HSr/Xygl49OsD/eMtPe8e6SvfZ1WXvn21vst9eeR53qKTaUxFMnaq6yGCrnGIFc&#10;FCbq99yiJB5rrH/PU+5tsjFup//fNhEfzZ+usa8DJ29/QtDDeO5OKNCqvg+5cU14nMU7bpO290KM&#10;oCJyabjxjOLczZ7SZ899Ds9s7E4MORUfoDVZFMs2bXyGfeWLZ9sVL6sS4UrWFAU6LfrqgoZTqjrn&#10;BKS1NtJcW9dv4qc2ni2MrxM/gIBRyJs842Z78UtC4EYbma8Bo1vzvErFRJ5SzHtWzbJrft6MI3yq&#10;S1iqB3KIcj5/rhVJH8VNELKIbk1iuYIurE5MsV9k2uzmyjzbkxbHBqZ1TEpo0o0PSLJjWS4qslwE&#10;5ypPiWMe/kw632wt65tty3cpudo1iVhAevCsudIm3ms8RGrQHCAtJ8KdR/gC2MQ8GZiZHXj5h4/i&#10;kD7socflCpXL/bw5Errmk96gG2q955q8W5W8oJHzySWgzLVXI1Lxp7S1ZbqIUmFQS4/Ye/ge/m24&#10;RDF9fLJ9ZyhtG+OzYTYSwZdpkZfYbYOIGwxFEZ1DvzlHBx3Vbbbkxhh6r3eJ2ptn1QKmPNkme8Ez&#10;+u2r/z3TnvLYldYZu9Ze9eJd9qY3rbR0cx+Qj5i20qRGwYyx3rghZovvgwiGsa5Ch6+gmpDooJH6&#10;4+banbeW7ec/UR0qBjo26F6qE67Jxz358s32uEuBzUNbgOsUfUtPGo/WHSSeEJcxFNO8jmgQQQNx&#10;/+G6hF111TSaL7zUMrYIshrEj+oUZ7cL/ksNk6YgYi/zcBbyj7H7b3+MrV15AnKElLjQtjAaIX1A&#10;eU5V0KcIQMD1IgGpm5XYusqxBwSiGsuzlv/epwF8+OdG4whjNQJBVUBwL+toiJaGh4PW6obZQ+fg&#10;RFzoKGbLl0TslpuQlYW97w6ujDipmTSNal7/8gl20WPWW3MUIRLKitRqUq1MVTs8XNxjzc1pi9Ci&#10;NpxDbhQnOJsctiys5gIciDvvGqDUj/eBohltPavSCWdepjqX2ns+diKKaSvggbQSMavUkueiILZV&#10;GHGcmfaBj2+yPjqz5ZM7IUVt5zngGSrqGGKg9o3VQB7SfrIEIdubQBVAC1OGVjf9sffEZtlP8wts&#10;TV8OUc0mG/be5ULHgvrqOpP7kA74kA+p5DMC8pGFLJZJIjPMvZhcmmpDt+Tttl/ssCrKcs7x0ef0&#10;vxri4rXvtZRb8HtxGWRb4AREfvmB4dw3zh6L8xvrfYxLA10tvfO6SIiqdKkIYQRgU9WuWzki1VqK&#10;atEBlKJyGCK/AlEpEo/RH11ge64ViYwyIKKmJF6eIJbCw7aiHN2QihwSL3Q6uzEXV3mIWL2I6yMw&#10;8LWuS+yn3e2WIZdbIPfSj6h8DhUeiRXEpJpEBC0Zz5S6DGGk1GBiLLdkiKYDRAZyTPIK0nN5O23G&#10;bfZlouYPv32HzZt1HSIkqC7h6TendtnLX7PD3vPGddbZeS3RcquzzkN0MQrTk/i2W6bCINWCJRlN&#10;hAmim+yyJ0xgHYnZ575mtmXN00Cp1QAhkCjMI5GZCN9jr3xdHmGJ+/QJ8nrbvEa0jDiF+g93dyvX&#10;JmdJjpYeXupCGZemZhYxoQqKulmkokTy0TD9YHEWoIOQhhvEIeADqmNU60cOWARerxL5S4pTGtAp&#10;SjKiLKIhIPMSx1LOveTsYB2uTibSdK/nLBVRjTWC8Uh3UwYiqN9X6kHO097Wm3tLhOpGpJYvfVCu&#10;3MOAkQ/ijSBGeml8D/Sqv78OGT909/pMQLgJcvhjPGkfacj+6u+6/v0hbr/BDMvIJDEtzk4aqjWl&#10;qDC/SoRQhUiKZicn2399MWSbtp9NuT2lRcr0EK1W+aa9Y6td+b5mu/yCG2xCcQszEb0CmMsxcten&#10;n7nbHnsZzn98A2vUbuxA0lLc0nAZUY/qXPu/q6fSkvOJkL5IMYVWgZ7RBQ3Bn1cCkZ8y/3bmqwo9&#10;EeWRYlqlk7UkZBl4Kt/9DtHgRjixlGWKuZ1CcjMs7e+EVNOocGBtKUEmi4YGrRniWhOaCnHadOr6&#10;JNKj+S0mvBA7MagFnYfH8J4lQBPa8qoGSfBMks/V0SB07ki221Whx9lNqPMVI9MIjCrIF1fob59m&#10;rdQzr37PVJwXxMOhvhnD2ARUPtpNZaFlOVBEzgny/wXxVmj00gZBt/1r7dbzR34uQFAVBUZOjzAR&#10;1oygTltBntYRHVW8G9ZLhIjUgS1aesdPR3suR+L9485A53L/fWosvPXCkZYh7+KjwYddKa1bMQTD&#10;sKGH7onZfT/6g6Hr7sSnveSR/b3sMRjRIqUZmeSgN2BoQuoxwcOxCenO70VpX7mTumbyuCVechy8&#10;8cEYQzwPdwklmkREKVdKVlbb9NZ77BWvucc+/eWYnXnhBqqLNtUWtiAvTKsOTGjenvq0dnv3+9tt&#10;1tQbiPbRvi1MsSGM7Z0PdNvQMHrJina9dVvFpk3N29zZKIL1ddr3vk4evTyHhUGkHS0CWhRCNn9B&#10;1l77JiY9ULfRvtBFKJLdGMysbevdhIEn984Y6h6WcbxEDDt5Ed2LYG57tOtlGeNuWo7BzNGMrrNY&#10;ND8DlnwAw+0X2fuR9p/9D43+6lHj/r+vfe/dKw70qkHBB/ybnIUaXLz3WdnfSQhq2gMuAWmmMWvg&#10;MAZDOga7ENdr2xbK8r48aD1ZIGWlbVD+C2M4o5Gd1jV5sb3/42F7/yf67Lxzl9jE1rss1fQz4O8Z&#10;zPmBIEJTaRkBgSLharjL7vhL1BYvpn4YB1FlnZEw6E54u807Yas9++9OICJXHpzP6KvKh0jNKOBY&#10;ce/p9rtfQd6ETFoHwR56iaq6iORngHS1kj4Ddk+IAIrhlgqa6xTgEKvUCRSqXCE6h2CrBhNHYqPC&#10;2G4qFu138XbbnTwBPlCLtSBwElbzH66wgNMzRFCTAU3Msmx4qm8MN4khLf85Y7l0ukVIm5VdI1+O&#10;0Mhlqxovf+JCxVm5zEdeNIanMya7GtsRGoNTKpfe91vpQI9koNWSrog4AZbEZf9KRFWRgXm28Zu7&#10;LLyTaAwShkqIZAEc9VLd9BicV30XZUp6yjA8k4oeiQY308D9esqofhGmEUes3QboJZ1DVxdao+c6&#10;1BlLRvpIbKU4kWf8ATtt/t32hU912L/+83abM+Muot9dnA5jymLhY4InHiHqjCFnmUrfa096wt32&#10;iQ9KaPNWi7FiZdDhXbl+gi1dDhKgFoQI6IeJppPxNXbuWTgfGN7f/6YdGcTJwPXAy5jmuDp14dnG&#10;o2vthX8/ZOect5GFCNicRStPAWsFpaUtmyCrIQISKElJVhAZTXCwzgmtkGWEjshIa7Bq4gJHYtCO&#10;yDEY9Dq5ySNRia9ojiqyqEfFdf5A7e+u8KYIQK96xFhHAEb6Wt/XQ796EmKEV/299X3u/779ouqa&#10;MNC+9MQRGbjDfhB1bhvOnWa/+v0c++B/9NuugTMYcuQ9i0TTPB8xIsb2lvvtqU+93T73+R779nfL&#10;duWVebvk4sFAZU/lT2IW43RWY0mi5ln2jav6aa5xGusEOgJybanv7uxYZ//6r102tWMNUS211gyt&#10;V3/ipKk1aF/vQvvklb3Wvftklq42Ia8H3ORYkyjDuUXkkudL/eT1LMWV0lGk6HXokiSVYZZqWUDY&#10;PBJbIZG01Wk6mA23203l2VSyzOI6aIDCOWsNlO5BHkdcZZRBJcgYy3BwrJYNbXb7hzZacS1SvqzD&#10;cpAedmPNkmiROnRVQ1/6SqFA67JxtI0rAz2UecEH4qE+msTKAB/45nnRuyArBQqox8T7p9ni/11n&#10;+TsiDvekYEFK+UnMQbF3RVDYX6P7bx175VMEZSWh9W9NT7ef4i3+QRKR2Tk2iOebBzKhCjowMx49&#10;HyHrrGc93mttLW32kSsvt9PPuJXaZEo4cpQvZekaxHjl8iHbuWU2pJWZRMYsKAj9R3F0YrbZzj97&#10;tX3h85NsypRbUemirRxe+i9+2kcJyiSMqjSo6QMM7HzGGUDJ9IXOUxLyoSs32ebtJ2Ok+TtwnLo+&#10;RWHcp2yr/ePrNM9/DewN45PxSQnVGMaUK5iT2pqqsIGgcsVTbftuvH2RYByqVF/ZR4By/9abeKQ/&#10;r4DJGa37R7819QfmuYRkEDBl/GpNFHAupailV1nqWhoZldgIPXIpWMUjgSxsoD0XvCQYUX+xRO99&#10;r0vH1n2Eh3zVH7y0yPN2cg6C83D+gM5H/A//HsKgGszU9QiO9BgepuNJQaySKNhQdY5dd/0p9pEP&#10;R2zpMjqZRdF2TzLmOL1h5nUSZnBzZLXNnnajPelJ2y2tHLIbxGBsNWWHWejvQC9g5arZtDxVv3LV&#10;BgNTh3ba056Ss8c8hpaW4W28WZEu2vWSoCXyLfM8/vgaqqs3I6qDc5zPA527oM5fbyEQjDCOgSNz&#10;3JsYaa1k7A578pO22dP/bj3EzzUIDeH4YrArKONpHa2Wj4yBzmJ0I5SL5cNz7DeZtP0o3GxrOyDK&#10;IrcrpCDK9cYpMxVMThBNgDC2BjoCqtmRbbXJW6fZ8h/SD74P58Q7dj5c+kMPBKkz5aLDOzqy+Y/9&#10;92Gaaoe023FjoAv5XyTi1T+9LWjAPXKeK4TaVZL8LiGX2cBk2/aTrPVdN2gd5QncdKntaEFjocLD&#10;1AImD9f7ho7RJpJCifznhuQs+xXHvI7vu+OTKOdSfW+Q63SJu8CNcAh+LMsMHu4yquTGe7aeYD/4&#10;/gOUSKlDDhOTfHcUkksYODmWnIIM4US7+xZqOSFXlZLkA1xRTOL86+zsC+6xD3+YZiKhGyyd3G63&#10;3FCy3t3TgceBiaRbTj75xIU8BJ1rWMcL1CRfYN/5Hs9AGU8Z4ptui3JecUQfzli0x970Fqhn0ftp&#10;toEAA0Ik8SQkG2XtQxNtqISHTf7vc5+P2Mtf/iO0j4lavAgiaBz31/29x+gGHo3daB7ic1Ke6RCx&#10;WP3onDmqEeSiEVdhjKphSC/qr432sGDJMt2TVGurV5kGJaUwDesTvShQDVq6nVx/KyxWvu57IYfY&#10;HrySrcOWbBniK68Wqgj4DIoOPBfdD3pJTlXH1VcyhqBSNKQgHaE2j+Fak5IgvytHU5rqI8OFR2No&#10;/+ZjyvmAQS0S6vDwaWi6n2mvfsMK++JXWin7ezy9m8j5UofsdGTKDePwYuJCnySR69FqTbqQeZ+v&#10;nmw/+tEwYjonBqztAiWIKODNnXKPXfEPOMq2JOi7rRQdEVsCEilaZrZ29YV29dXSxuviHuPk6kEa&#10;sSc9jhLE2Ti1/m2hu+z0E/5sX/lSs30AZ/nDH1ptV7xywJrC9HDmedVph6I7IWL2/s3DdDA70KU1&#10;QSqNgj7sTHfY74jef4f2wsbmBaCLtInESU/CMUlT1il1srFu0CqnRetHCqWxgRtytufXoHo5SujE&#10;pRlpc881MINyxOKRu1+Uy33hiQdzvUfiPWNnuf7Gsx0ePOUPACRPcFlKRPOrEm8/UPSp8lkmf462&#10;goW7JtjGj2+HZt+BpjU3hshMOtsigGhJ0TMVdcF3L4Ebk63CA72VnPPVeIW3VqaR55lChBm1rDdw&#10;0EF8lrhxdhi3rv17JCJpDh3jepsQ9L/y4yV73OMho9B1KcKiWlK/XR7avv6T7BPvW83fTrLHP3vA&#10;OsNbvBRJEoJlCX/AjF61fLZ98FNrbOuyC+1d71tjz37BvRDjIKske6hHPtE++slm+9mPL4D8IbLZ&#10;Evv0R0t22QVLLAKZKwo3QMhBEQJfb26R/du/F+zmO08lPzfTWhLX2tU/udjWrFpv1/1xp91yM00J&#10;aGSi0q48LFe1dNTCFVF6QjD3WEIfY3L3D30nms9e5qEuPWIigTo0NaUsmRTLvWQTu9pt7gkzvR5d&#10;vY1b2unmhFC00nRhJrLeE0XaMp2CbNTcai2tLXyW+yrR+fq2H1HKq3pqL3xaGxwctp6eXsrnREra&#10;F1HESTNs2LAJtSvKfFioIohyrFunn5FWFQEoVwa2JSfLc6me3oESxNhGPoc+qn/7J1W+pNK8QEe8&#10;CTga40HUHKrstikTu+3JLNVPebzZghO60X3fzAFhdLuFlWwtynfeHwAEBEb2b265yD7wDkRGKpeQ&#10;husHIi/YxLbb7cr3xOzxl62zSDPQK5reIlZGuJ+Wn2LbhmbY+/49YrfeAxJlMxxujSGVK11+pY4e&#10;uikNFItutrkzl9vfPy9pT31iAl3yDcypbYHuf3me/e7PE+3LVxGRr1vA3JEeAblYxJsO96Ze95Ir&#10;LuFgSE2sieCgCV7Leakeu4wc/Kx8H50E+5xNrV5YnuoZQZ71UM7VgzPGTeW1gvm3d26zU98z1dof&#10;R3qPbmgH2oT3hV0kQo4yxFKIsvnKjGXNzatPOZRzGOvPjJHZ+ttOayjzwYtioY/dojphqUq5uhQP&#10;igyd+rC6TKUcVTz6kgtc0Ex90yK7+8rV1nFf1FpzbTbISkZHYoebZKS1BdFzQLlXPDuaTc3Lk7Q1&#10;TAHvFpn5qnGu8vD0QwL5WXWi/ZHz7E7MtKYsjRx42HqbstbqUbS2Ogx5ZA10BCMrGFXNHubNude+&#10;8/2QtSX+xNgF+fgSZSIlvPR1q0639777ZnvJK59uz30GHavEQoXwFtaiQ2RQgDW6eN0i+8g7SrZg&#10;4aB96NMQU4DOFAmXytPtxltPs7e+pcsGItQc4vcvnHKvffUbFZvUuYwosd9VwXJ4yZFUJ2zwU+1N&#10;b63YYP4CFpANdtLJFVuzGiJHZQ6LxjzeCylG9afcZ7WOk4EOA6e7YzvKezaa+7vXpj2oRn7f46AH&#10;PIga6zmS4OdAy1zNM3yGgSwAQzNPwmpt6lrnkIKYL2WYpdBiQA7kUBYQpZhFvj9ms2ZPtlNOW4i8&#10;achmzpxmnRPbfL9qRypNcO9yJMQ5OJrnSbRPbyah3ztUrnNgbkul6UHJygPPcaERcnj86lxRad/7&#10;QkpN1A5YVXMChfq1fHmUkL+7e8DWr9/MZ6O2fPkqW7MSSVc4HqtWroEty1PFvYpQd6rTiEVgz2OU&#10;dF46YnD/grGpEJ2EhSb5+e53fO9D+dfn/WDmSP3vo3uGD2Y+hLxdpYhwaikKedGV7lD+ou5ebWDD&#10;uWFrp0zxDFjbz3hOpz3m3FZ6O6/GEAAlC6Wr9vkYlAYutmejfLd1w1NtiBSRJbaTcovZs56x2D70&#10;AbTtw8tdmays5jg0yYlq3uWm2Dd+Mdc+/x9SvLuIgBskC9gaOkagLU6dbxHxkyTclmoOxwH1q1Rq&#10;vT318iF79WuiNmPyVhc6KdHLOsnzo+qWAmS1IoTVzRvPt/e+vd9WrJmPYz490DRQ8OMCHqqK0VjK&#10;4RoZ/j2Y8dv/PdLjHkaRTSqJabhXKc5H+twt5W67DOf+CfE9NncYR4VrKlFuWiDIaSpDpPNAJtiT&#10;0Ef1Ew5EWUa5YRek3631I0L6s9BBY9IT++yC98w1m7kepnyGOYoTSoQvVEgk1bA3+NH9r63c6qcg&#10;rQr7h3c3pb/+yVGewZi/fVwY6Gz//LtjsbVnR9y60h5S0Br9U0W+oIIKD0e0fMFMBTxTJmLPRNv6&#10;5ZD1/nQIliCLu+dZOnjj2BXxF1h05AWqJEr0pT08JD3JaXZTX9T+iK52hnzzkBYkyq2CIg7O+ShH&#10;FuqAJQ3sEBM1yYLw4hcss3e8BcWdqPJeQ+65VsqUiIVn2v98bch+9N2EXXFFmz37xXt4z0YWJOlr&#10;Y2QgleRKUyB1LbRvfPV+e+M7TrCOSbe6s4Iyve0ZPtte9oqQrd6F5CEwXVuEOusXrrT3/AvHiG3l&#10;mec+sBbkcKxyA39nH/lEh/36DzhZjGnZUYa6JvfRn377bIPOZT8DXUNC/InbL0Ui+1ZWCsPJDRgo&#10;IT3M0zLRQ1NL0iZPnUjZWtpOXDSbKDduJ8yfSYOPKES4dqIcGVkWRBFTWCgrfFbGbFxu7rgEL9df&#10;YuEq0eJTz5oW+u5dQPBE1KtXbrSB/qytXr3OendlbceOXfxMa0Uc7CrzMQqJiaFx8Rj1OK7gzAQw&#10;eTDWgiRrS+ODvnpZ1N77sb+jdGRGq6KaWZ4j6RVIiCcU3oSDtdEmdZXt7LMrdvFFOciYaNB30WiD&#10;VNF1P5llV35qEkjQbOehRCipmjt5hX3pCynKG291R9blRXFey4l+K1J6uX3dqfaaf01b9zaEUooz&#10;XJLXO83R1lHtS0MQUquS4sXZS8eX2oUX77CXvmS2nX1GL4qAf3GuTZH9RaIYfAyShlUNWTV2ITQZ&#10;du0+zb70zSa75pdN5LWR+AVO1zv+P3tnASBneXbte3xmXbMbdyGCu7u2tECLVGiBuiIV6pQadf+r&#10;X6GlDhUoFIoVDS5x92Szu1nX8fmv87wzgdIkZJZB2ubtt1/CZuSV57n13Od4utkq2edZ/V7iWxoh&#10;WK9NtNuxjT12nG+jTe5ucdXFPkB11ehmiw5Uyn963pqbDhHMyeYWVLF29/TS7C/pR6sNqdbDMONo&#10;cSZS6o6J2OT3wdc9voXvof2jOVS+IyPNBNbjjo5UpiIdiNzeEIgc2bu73/9SvO4Vr1UND5x9lS/w&#10;9/3dghENpDiZARLkAoqgKOeoPkcGkua/NYziB7ofnw+s6Z+t1pxsdM19iXvncEylNHVlOOYEfdZu&#10;VGyi9JkHKcPek6i2+5n5k2MeYvNmZHycCZMs43PzgpfiUb3wZwpAorEm8f6mbbTd/vdtdtjhfjvq&#10;ULGGyeAQMYZg2sKBnnv2CfboHVthRRpna9va7f0fnA6hySqLUg3wUbIP+zps3NiMfewTo23N5qet&#10;EcMk1HyOvmgdGcR++020tTeL5QiVIUAoN91YZ687YqLNPVA9tGWUtMlCBufadddts/sfkBjBZAd6&#10;8guUU7qg/YVvygu94rmsYm6vFpy0B5zynJSyTu/PNP31UEzC7yDhkeDc/4DpOOUqO/nUYyxC+bmu&#10;rsZlZFq7AZdhifeXZyIOdpcNe2AxZcBqPbwcVYIXugU7/PftFQQMOs5VVYJQWLBjtNRTPdY4VkFW&#10;zkaPn8LvVEKdS+ZD749yeHzIZ/MfesY2rN1mjz6yADcCwQwz+RllNtBB5tR2crO5yp7pjW8/CtUK&#10;/UKL5DkBXAHltlu0niO64n95k8d+xXOkopBwYhVojYOTWL0WWfk1fXbrbSutOtZvcw+qsEOOnWJ/&#10;vgWRmdQULqufueR6st4hu+zjcZs4ZRHvFY0nmR3VogDSlipS9Cem2DVfy1rHlrnsH+4lgTFNOhcM&#10;+Rm78tP9lqAOQ41W2/C0feTjZbSlWFPBeywaGbZgQsEy9xAFuAyBb5r9FSIz9UURncFB+SnF1zY9&#10;aO/50BttxUafPfGElOYcbNwFls/Spb74e/VCnwA8zAYiNTCODVHmn2Q1rIG69CZ65B1cL4pmqpyS&#10;gLmJNVlTpzpW/OGNmXmfIQccxo75A2W2+SH68nOrbdTp8CY0Il0JKNAPR4b0oUkjdvhFQRR5komr&#10;fso/nlf8mZTuHa9oCpNI3oTfuIBZhaGImxmm3KTFJSGHJDtEvciAyg/UfDRj52NUJ7msxpYAoy/f&#10;BMUbcP40PbsUjlQGVK8v1QHFiFvIcUpS3aFxNh+2mlsTtbY5Us+CUqlKJBqe0ZYqlFNvKWmIUPyV&#10;iKwzAzAjS2/MR5laQzxz9r/Vvv0dn40qW8T9GSaLpYjsHMdkW/bUPvbujyK/meywI45O2ac/24DR&#10;uR8yf0rlAqkosmVzZXCsAedQRKyh8liF3fDnve0LX4JnPDsNsoY2ihvVNnfuL+yb351rjZXd9tSD&#10;dfajn3faU5TY4ml6Ya6yKsek68pnRO4SX9EluL3qIeep85IogldcFpJWp6e+saooaAHTI540ZazN&#10;IDueOGmMjRs/CkS7StoqbXNfRKiTLyHr0/SZKum6XrD+54ITFe+8depK1aVbssUvmF2+o5DZepUF&#10;nbu7Nerxcb1Z0PrOiCow1d5VdiyFMUczq/4ifxflzDDtn84+SuMbbcniVcwcd9uK5Rtx0h5yXb1t&#10;L2hRKTyPPdA9UtCdl0L0S4TBPR6dy3OdeIkv+V8+Lv9d7hvdwCTbAY4DAZzCZKCZTh43muQAzPyw&#10;aqWGp3H9DdybNsrZg4xlbbQvfJm2UGY59woxB41AogkgYFncN8Z+feMM+/Y3RjuAZSawzYk7SJLS&#10;qWdTkZL8ZDkZ+xvf5LNzz/VZY/UaWky0hkS1yWoMD9W7+CYB7iPhwz79o8xOOhJmv/KNJC0eejkb&#10;HbQN7UfZ2W8Ytv7BQwgQqr11p36rYx2kL52fA34p76RirYwELAhBxg132snBbXYCvAxjEuv4DeRI&#10;qkK5nFlhmWRmVRXVqivOTafBLom+0/FguDFbqlTYuiRl975xvbbvFfAtHLrNkmWAZsFuhJD99QsQ&#10;uaMD5+2Ronz92Ejs8vte0vuziw9/RTPobPILNzBVG1Fv141FcUPknF3HDOfgl8MVnzbGzyEXu3Eq&#10;v9lgsc30LuLw+mgG0YmEaxRdBqV01k6MWf4EOrTM8i3DQd9BP6kdGk8/UW2SUnuhpycgm9fjk2Eq&#10;bkGV+qGLRczjJ9YWZvqQUajFSyFR+d0i+8Al48n42pFfBMwGqjsbWG977Re3k84O2t9/c7D98++j&#10;rK//CfvmNw+zQPhBR2Ki8qNE231yrJAe5JugfEaCMS5K5xHUeqA5lJpyioDlGXrbP/5VLY+w3G7/&#10;cxywzKHWH4ShjEpDmEqI64I6r/TqSaF9qA3JkWZgeMsxcsYDdgMCcj+hiB/g1ihKiwDqTjoQggqN&#10;MancWSiHk/0RrDkqU1GfOmOnv3vOpPB7b3ZYWbXKuwXDL6f3rBMo9VoozecV1rPHyKdIQ0GoOO+3&#10;Hy760IiXrhyDrxK+0yRH3IHgJkIAM7oyBP/0ZDvm5Dlk0hTI4Qp44L5H7d77HrKVC7uhb9XInz5X&#10;/ewIYDjRuqoMSwjs+tdybAUkrvb4C8y2luDixWLnjU/xTJ0OgHaDCExUPpZDoVzsg8dbhjyOzVJA&#10;UgbqPj1koYp/2EXvAz0MYZAr1IfAI+A0fUw6CInf33usXf9/jDCKAlRsXCo1c+0xTUAQHPtz3XbA&#10;QZ328c9Ntebxd9OvbgEPw/tdhZH7Cn1xDpGOOAFBR/sb7XOfvg+hGsBsx4p6V2uM5wOEW8Cwpx9N&#10;WWKwzt0/VUKciSqlutRu3OshLQuAWFXxKmtnc92K/QzAnnaGHLG/m8yfCh+8Em7yRbaL03SpT5Hm&#10;VL1ntx/FfSEOc4JF/S44BHJ8S85W/2arzR07zkKTlPSJA30XJ49fCWALksnrPs+rjt2Ny3xJXvKK&#10;OejU0LUT/akPvkbG2m0+V6aWfrBK3dLs5Aa7UQMMH+Vt30CVtd7SY8OM/tQmiVwpxYo0RKINCiWl&#10;RVrk89zlDc2SzXdXNNkjkJD8vSds6yKNDgyiuWFtVRcKFAYgXYQt91OgJH1JntULfqhICXKgR1W+&#10;CkocPrcRYzLGbvlDrx2+d5ntdzCUmPRl1OeHJRhDuMUuOneaPXnHGmT3muyxx0Bvf6rDPvnxE9nw&#10;z3BPMTgYqIBzqIA5VMVQX46KxvhJvTZlRp8tWoj+c0qsPV2s+ePshj8so8+sstVkok9KWnyPKxcW&#10;dsP2TCh/OcXuwhe8C8W9ICvSB5yzn6pDeaXPxo6vBxg3ESrHvWyvOTPpO/K0MYpOIhTnrOWW3d6T&#10;zqOaXRpcCNL0/S5lzh8yFPqPgoMpOGV3U/I/xZ3zy/Pq5wa7CpTz56oyfSEQLnCs569D+/fZ6ohe&#10;n3+fxswo4aYpwQZj9E1xYocdM9WOPnEvG+jOIRG6yZYtWW+LF64B3NRhw8PqYTMWSDtJzllyjy5A&#10;KGEA/kL3UPrMheejqp4D7yktVZmYlo6y0KyTgFTgIn7QVsasQsz999uZZx5k9bUd+Mga3tPhWPvk&#10;8LFW1jM4xz77uQ3W1ga1KLrGwmREJdeYgwEw9KjNm9lp55zTaEcf77dIxW2MU5Gh6/sVMDiNddAu&#10;yVrrZc/d9UCl/fj73TbUMcfO+BjBA3S8WckpalQRkpIUYjFLl9Rx/8ZzzgUd93wA5VoIL0+gHKLa&#10;4qfFI1ui0edWApX7CBqygUY7JrrSqiTokwT1ruC3UJYZQWXNn9dpcJ7APRfPKofIoG0oaD2Ph2zL&#10;3xI29q0IAVVv4l4qCdnxoYqZEsCAf/0xwwOfuihW8aVrX2jNvBT//oo56HTqSzdEhR4J5uWq3MZX&#10;vYwNkAZQ43pT4rpWZgIubP2gLf3jVps6OIMSLeMNKjti85zusPo2/P9SxtV+OLdXkCn8lchvVWWz&#10;YxWKsEHSLHzBZjyj6/Up3TiV++0re2RdyaqDm0I0L7AJ4xi+bIMNtZ1qv/7FTbbPoUT7GrtiJESx&#10;RCCUtYm1ZfbRjxxsl35mIexHh9qD/2yyy7f+za7+Qs6mTIRJCbYiKUkhO8VnKeujcA7biM+3xU47&#10;c5YtWwjKPQWZSWQz4A6cGJlFEqpTAYiCZN5lcUhceKYpJPm87DJ/l7YHN6V8asXff39k0KZMHkN/&#10;bz/bj37y6HEqWyYIbghkmGH1pPOCZNUQ0MD9q+mYnKQ5Hae2NzrlZcjq6xVGWfKGb3vwIa+unutz&#10;qweyRHrfK7YFX+Bm5R2yM5j5Prxb4flr9pp9LhgsOGIXHLo9of60yozS4FarAHCiDB6VByHVIzHw&#10;G4BAUwI/1aXALVTbvP2PtDekT7GujgRjeBvttpvIrpetf05L5GXeXdIB4BrF7S6CFq8EqykRoX+x&#10;PUJ8y2HirH3KjnHMvuwo3rPJbvq9aHOT9r73zLFA2eM4aPU52T8EJ3fdlrD58+v5NKQG6BNbpNPh&#10;Guqqt9gFb8za2y40q6u5jf1JUKgROvVR5WAAgqWJDjN8V3/PWPvm16P253vAf/jHWH3Zo3bIUaTQ&#10;ascAAs2K+pN2SzpXY8tWaEpCz0H9Z5HOuAWcd84vj4MuF2CQNTAEnkeVlkpfpW3jWv7O36f3L7ZI&#10;dZRGBzPmrvKiPTGyVEsIeI1ZaX+6P+Wg3f5Ngq0JW81wo625o9Xqjhpn0b24r/Tyd3owVaHqiLgf&#10;hnLf+m46vej6YHDey03e/8r4lFzv50/M2VV3JtERjRBh/stRsN+gJweVUfMgyzfNsjVf3WrJ+SD8&#10;yM6KRfftyhL5QTQO+yCml15zus/NAm8LVtsD4f3s3p4QPNuV1hmrwSyBjObxaNZPoLRSHTnXq/P6&#10;ni5Kd31a9YiFDhclZF7oQX0jxqQ8R1CcURc4pYzo+n3vz9h5b1pkFaH1TJQQaYscQzid1CxkKEfZ&#10;b2+fDYFIyGpTWZs2dZV94gs+m7PX01aW6/LOUT1C+AnlwPp9Tbap40x7w+tXMCt7NJtCZb7StRhe&#10;+P4+d1wn70wcdWbeCepeOlCWSsvMGotdjhKlkP6V1QHGvSYwOjPH5uzXbKPHjHKjUa6cWeDGdvf4&#10;5byeF77i/6VX5KDH3Lqlx5YsWmdPPbESMo9262gbpDwuWUhVsJRd56sRLnPHVlAZ8izayAz8i72/&#10;mqmW9rOJxxue7tnTttq73pWx4w7vAgneZuug8bzsMp+tXjfD8WXnEMKorlhux9M7vugtSZs1fQPv&#10;7YHIhwqUAHX0pmUPsmS/KUr/icw0u+2eNBMY1da26hgCYUYaqTK+4awF9plP0e/O9uLPwY+wloPx&#10;UVQjTrYzLtpo3cNHWGSnZE04RM1xOzskG8Q+5kf2zmvb5Q8XiOXbeCWcXZ7BiNibajbbnPhCdqiw&#10;HgFK4WorEMBpQkYMdur/q4Xi5HrlfIt7Uo5Jz9U4wd/Qp7ZZgzbz82Otf8ZaqrGyp7IPol7VLDRW&#10;F4ZDTRCpWujY/cA4Jey8z8Vi119d3De/+FcXeakv/gv1CZmuccv8oc2zEvRzIiJweP7BWSW1oEJk&#10;pd31tu3GjG26DjRjTz1lI40qlC6QcVExi1GOV8CUFvRYN1fPsD9vi9laNtxgtBoBjAo2FFmUnKfA&#10;YKUsyzp0tQAb6i/J+HjZR4Z+cS4g0g/1UShxKRNxTsOLRos59L4wva/aqvvsu+gtz575NHOTMAxp&#10;blJzi0M56+o52U7B2aZ95xBkAw3zr7SGmlb76lcn2N5734/GM2QOXLvTE8s025a2w9Fu9tk994wi&#10;A6DfRgaxU4b/Yk52t15bMMCF5Vv481lgk5sRVrKnrI1qDGzHzCA322lnHGeHHLa3VdWQFblIG+Uz&#10;AE6SzRTy2iv7uaF7fl6R7bFbd+C//kWC+ruAD+NJsN7fl7bHHl1gd/3jQaRG28hsYK4DBukRteh1&#10;MsCFffHcCobWitebfKkPl8ERvErpKcjkRyjZDZHPAjv9tV32hrftZf/vp5vtzr/NRmpyHONR9yAs&#10;k7ErLt9i++9bwxpcjrIVe9JNhGhiRTPpcp7qJTdae/c4Ji6Cduftk6xbExLC62ArYoE1duOfYza1&#10;6TEcHGAz2gFZAvlcosl+f/1cu+antdafne5kW3d4sK9dFSc/QePZH2XbAsnm7+e/2bvSBUAKBg4b&#10;2mavY1RtShZwHD3pHK3LiObmdfnP1ZV3vxhBcpSfSPDGUJlwr9xmdW+M2vR3NFu6bLU3k65ASFMq&#10;cuPOzuIP3D0hNYFfYjg3saWifMPYl3oN7cAVvrxfOTT0/ndGfT/+aY7eSwY0KFXW5x0qSfiZYWOm&#10;DR7p+KM19gzZc11Lg+O/VgQl8EnpDugopV3MluiEdWdx+Sz7R1+dLcxRPgpXuBKXFonWtx6uDHkp&#10;zbYiZH2gx5fs0YO6cXDxeTsWMrEOCWQhEgNPXEHZajGH+ul+2Iki/rV2zKE99tVvhshEbnfVCEWN&#10;ET4/TTR/7wP72uVXltlAbm/MBLo+GJzJ45+yq2AK22sWSG02bRyw3t/+kbM/XB+CgWofDE3TcwKW&#10;0m3cnV+fvkOL5rlG1+s3ecQeup/KnpU5p2zMmCY78PBp/ExnJnlSnr6ScqNjvtGG97IEAba8Pmfh&#10;yGflxdzoPa8t2R3IsdYCYE8UZKk0q5lqGdgMo0Wb1vfYw4xxPfnYCtu4HpwEo5kKajVJ8ezx/GdZ&#10;slPb6QcFyOAzGHOVVw0mvUAatDVZcAAa1dpR5dbaRSUKzfLmxi12/nk9dvbrI9ZQ9oQbi1SLTONX&#10;QSUK/GQF9FKljtcn0S1e3xq1T39i0FYsOoPBq4m0lKDPBax21CEP2He/32IVtGRCyCdajnlfCE2G&#10;GeN6+wXltnDdsU5WUxn5jg4xoIkRLSe6WUe0Ix0B3UuVh3UP81UK5+QU8fJHfs+U4o7G4byoG47Y&#10;vvE2e23VepvuX+0kOyNqKwmD5L5LQbbsr0dfIgbjYg6vQqkfAY+xYty7zrE9dsD797XQiWtoBSoR&#10;EoOhPpUsm6qtsvWAq15SMSVgSCLlmc1+6D0VFV/+STHf/WJfW0pfs1vnEh+s2RoM9DX7IFXPifRd&#10;D8HD1LujMCMpyrhw51hb+KVWCzxKeXmAHosKrYW+32592wu/SCxWUUAK/SifrIJf++beRnsmMMm2&#10;ocyi0ZJoimIaCFOVVVIYdbGUafGW6ggqqmPRufEegWnI/ORo0uobibwZVKf6v44uIr8xPCLT3T9y&#10;YjbC0fvpxZQFVtvHruyy175WfL1wPgMaC9NDVr+VwjbSk6PsD7fvwyYfwwaRllWHRUL32qc/P8P2&#10;nzvTvvG1+fbA4yBu43tTyYCe01HoEfUzIlJs4LD7V/DcVxZK23LQAueBNGdnyRlnMGYqUwcZaRk3&#10;sdrefOFrbe7eU5hbFjGdytf5jVroGfMuDZJt77E+d+55ZCe3510lugOFYPVfP85jQ/Mm4ljT9GNX&#10;LN1iv7r2L7Z2zRa2SrUDBYk6IeRK4cqaceoE4D5lnC/xERBAixGrLAZfK83JkFDtC5DxmihFQ20W&#10;ja20z3x8Xyg6F0L1ejtJiPrLjG0SjKSIzIMKyhGTyGFwwMjRuhbTGVTCIMmHEgfbl7/YYzffWQu6&#10;+DQrgwHws5+835W4nd9kfweZwc4xG71qw1523hvrrDdxNEUIpHk1erSjQwRPrrUDrkc2AjuYgTUk&#10;oJFB2TmXTfLpzu7mQYAl1JcWFWhPoAlCqC47KPWkvbmuy6b2wdUgqBsBSlBjirKPnIW4MBSDi2mt&#10;mMNbNdxT8ZzTolPi0x2F7GVqwGZ+vcFCY7sIYjpB0MuUAebDnig4CclBu1Et6Y1hazITeoKhX04M&#10;ho8GPPDyHC+rg071XHluIPDtP6R1h1nMIRlNRWUOdOOtB/VCXETcW2ctNw9Zy7VDVt0hJCJO0r2u&#10;dM5R30nnigcStM3l4+2O4WabH2+AnKSG3wkIpp6z2G2cC3IUdjo8faHSHH6h2OX99T1iafJkuJBY&#10;Bl3sIlr12lTu0ibxMmxv1nT3DzePKyAbKMdAroNS9932859MpM+8AIfdye+Z7TYEGbBsq9cebe+4&#10;NGFbu/Z1m9OXroQeL2mxal4bDcF6NJbFijOWgaQEbxIaUIks1cCN8bRVX9rDWWd+8vfA9Ywl8ADQ&#10;prHJDj5kXzv62P1BmddaEBCIm2HW9f/bPfOWvqhFvc97bsa8J3t+aZ/hC3+6N3ucz96273kZCFWw&#10;CqVssj3kTKORKluxbKM9cd8Ge3j+49a2tYvMW73LgvqW3vfSO2gRBXmxuzcLnlPASBARDKCsRBcz&#10;wz6TznQ0u97e/Y6AnfvWVquNrmOboTpF7zhNQJFiHw0PjrbO9l7oYem1g+52NNFI6KXI0IeHZtt1&#10;f+iy3/9xGnH7Fvv9dYak7AZLhwm2uV0hiFCkBf3HW6fa1V+Z7ri5ff4eR2m5oyMncRZndySPq4oF&#10;FTu1fjSmJeesqp1zyIV7WGj/vPAz3J1XVKbgeg+V2zBOsB7yklOpOJya7bd67FQQfJDGM4PiwuDc&#10;xPGtNVGsfK+uz5E3AfgKqxKp8VnitwGoPxvOi9j4i2psuGaVeN6gIeXfeJ0sg5TIHOUv5+bSAiiU&#10;s7nTfhCp/NMHd+faSvGal9VBZ3srOkB01qfoLWcpqUQ0T6kVnY9uvWovSGOinOTCRnvgqrU2fvNY&#10;q6KfMwD4Qv2dwHYyhFJcPgEqD64r0mD3QdF3S3yytUWaAHRg8F2ZycucNWvtjIXGv7ylUpovd8tA&#10;7FoMzkMNGES4YlRjCu1Ys85ev7Vs1fdNIpMfD5sRi8yV2MVIVJyD1ixzjqAnwSYNaP5vaJO95uRl&#10;9qVvJQHGrYTsAAEAR/QSteTgWLv53mn25a8AjBg8gE3KvGcEDVdmnyEsIlCivA6Axyt6aLZSKDOV&#10;5XciblKyO/XcD1JkL0S4mMyGbdToiJ3zxpPt0BOmwnEtaUThCRSQeM9JOtjQ2eSdcKE07vUkt5fL&#10;vLTsOT97nPRL8uh280N3zCal56NRPz17PU9xl3sZsx8QVdQ5sIw9/OACu/WW+23dagnFYFRd9ljc&#10;ntnN0/zXl+mcnCynh1z3qGABfIlml0A7AXo5iyPNxv1WFV7P2OMqdNhrrKFuK1ZgA6+FJ3/N3vbF&#10;L66wzZv99qGPjkHacgu66oxaweCXVduGCZck7aj7ltTbEw9ssE+8M4YDS1iipsfN3UfSlKpTcO1/&#10;qdH+dOd+7FsSIc1x50eQnn9dIgqRwwuA0wgFt9jceWbNYwfstjsAimWmu8xf5Xrn/d01lXbqYjhU&#10;hoYBdJ/csziTEvWDG+3ESKudGNtsjekulK8StCA926Kyv+CBxRKYqJcsGtBkmDE/qgMx6Illzwdo&#10;o4SaB23q1WjaHwYgj9n7SJp1QlVR99LZN9l9B3pXVUOVTRKR6M8mRMKv2zSiNVLkm142Bz009N5L&#10;grlrf+4yFkfOT41fjXltOcdaBSxBbFVEnIGOZlvxzVbrfxABbrSMw4pcpHLkAFUiYy/utPVgBayi&#10;s83bIQugpxNm0QZz26w7PN7uQfrwdvRbt8TqeWQ8EtWWYAwqLAUPAOlltt43F5nFi+LSkS6IoUvD&#10;+VXOxafIOMvRfm0a/aQdc0yvnXx8o00Yk7X6UcPWjurQqrVZu/lPKXvonxNsOLkPfXkiOVDIYRiM&#10;vIxAfdO84+azFP3t6JBD1xm7Ej0bNcIeqyq/z674WIOdd/ITsNpvdJenPpXk73p7D7BPfqHB/nkf&#10;C5kythNWp+SeYZbRT6TvBQh6hh5jlKP14P6OSCIy72ifdY6FO6xoTfdcmYjHVCV0e1qKOVjk6tqA&#10;zZ431o48em/b/8BZlA6FtuzyqjAFTT+elyovGbF8bSdH8Z6jlzHr/3sAI+947p/FrbEi992el7/A&#10;Hdj5DvNGGwujbZ4Ah1cBUd9Qz1bOehifuGjBOrvnrkdt6YLNNtSnQFioYK+FpIkJF+ARlP5rYKaP&#10;KgRqI3lMCiDy2WZe29yBO/mejFjA6FEX+uUBGLVmTH/CPvjhmTZtitkdt66zP/wu6zi0lQVHy5fZ&#10;mSjOvfudtdZQjqiNn2xa5E1hsDngcxLDOauqEIUn56myOjKu/ky7DfedZudd7LdFWyaAM6miCigU&#10;uEem4nqx7rwUXIsgiiQALEo4vNiOOGqpXfmRKfTFe+hrD9qf/0bAk9kXsQ2wONjOMK/TrHEKOtNS&#10;HQNh1PfIomW7RK4UhnOgGpa2Eyu22vG+zTa9d4Mjoeoly1ZrMYoNSgCEK+qQ/eOZZkCGu1ahUzgU&#10;lkc2L2JdR2+yuZ8YZb5miZrwGhdoOUOSr+JoiXj97ywI+3ju5F+XV9z81qLOYYQvftms0GDvxCXh&#10;6LbZPnqqPmWijpaTWUI17kEA5ACMDUtBqm+0bb6d8aYfbbLqftjCcM5aYNKJ9vqFkgQr9mqJvOTQ&#10;mF8MSDgcABiTrgCkhu2x2L72l45aWw6yUqGkBDLivmpn0P2O1vLFHyp9uSI5wUeOvkZAohXMI/sY&#10;qTjphAX24cvHWPOoRfSEpXKD+WBGNM3GksZyIjPb/vSnevvuD+LWl0ScgljbDVm5DEIsVpr902JL&#10;MZ6848fpZxHKgaYdo1EFEbf67sutpma1/e5nEWua+CTnhFYzM9Pp9Axbtmi6ffHbaVu0whN7D/o4&#10;F4FMXsSM4k7v4r84aHdhzsi60pJz0ARt9OjSkFuohM7khe174FzGxU6F57iKGVFoYZMiXfEAHXuO&#10;/+U7UMAn5AM76pgBf7lt3dhtf7nxdpv/wDM4bvaPn6xQ/ApCCrvS7fOrJ16m/nIcAWxMNLrMxjRF&#10;bPN6ac3PJNPGGTEO5PdB/uNbbPNmb7KrPjXTpoyH1zu62VWrws4ISlpXoC5kM+g/J1HhymUYTXvm&#10;ZLv4/VHrhlI0Cn+DH2GOlBQCZXM1kuY0yWU7xGCWhiClxY49dgsEKlVWE3uKAB5qzP6D7KvfbrWb&#10;/9FsQ5l9HE4mnCcSKd7+7vxOZgCJOe5w+QTtdVVF2MdjkhvtNRX9dnRqC2Of7Zag5C4xpTCkJ8In&#10;lerwkXhsrd9oYy+ssAnncn+qoXBNepWZHSViyqyzfvr8gRuaQ5Fj20p1Hjv7nNJd6S7OdHDgivOD&#10;/mt/F9CoDptC5VQ5ac9BK4oT+EozzvWUtkfbo19YYdVboswdCwiSLxm5qFdMPi5cLOq+KPJKkQUK&#10;ZFCRQsCez9oMbedSX51dl51om/1NlNArXXmIai4bhIVOCd5fIp5aAR6EPFc5yTLVCFf0QEZwl731&#10;7RUAObbAVkUpLtOL4yz3qgn0qZh/IlJG9zpXZxvajrIPX9pma1cfSfZIP16ZopaPQy7ns0DuqddP&#10;/ffDIdFx0JnQAPdfvX9t2m0gudvsNaessiuvAggH8Uhi4CD7KRSEf7wZWc3BiXw20p+OqCHfvyqA&#10;rPLZZ1EPYeceOu+Uvai2cLhZR+ekRb9J9B5N2lHH7mfHn3SETZ3BtIMyAvcjxLZGqvSGl8eolua6&#10;93zKS3MHPGdbWBOiDnVCJeyPtpZhu/sfT9s//v64DfYT8JMNCcTlHc+vorxcLQ7mj2ELk6CIn72u&#10;xCEdJVOmjC3EcYg1HsoN2KQJa+yS9w3bEcf1WAwCojJkLmUr0lBnut4zLbAkFbIc+JDvf6vJrv31&#10;vjbkr3Pc3gFwJGn2vwg8HNzKBSQe+CrmX28nn7jVrmA+e1T90475z3NCVWjHz7VvfTtoN98ywc1g&#10;Z5Q5Mw3ix4aV6nCzzW7fFvauzg+VZpDcTUM9dmaTzw5MLLLmBKyIIjxCs1ujWaU64jj7CIlh95it&#10;tu+XKXXP2co9B2zn/MxOsEYC7WXPuLas4qaLS3UeO/ucl8VBxwfHrKI8M00ZkPtCSgzOQbuh85wl&#10;yFyFMgx3TrHl32639J1BiwwDaNJ8qoQpXMtRjSbJ3XkjR8UcommHvwjWnYiVQyCQRKlqdcOBdmt3&#10;s93lb8YXCkySdhGivi/ur3QjG4puS3GIichtDc330UePZB+zn/5orO2z38NWxgZxvXc/i17IBT/O&#10;mR64igVZ+K/Xtx9oH/7IKlu7/mBLJGe4kmyQzZZCElKxpshL5JgLM9I7Ol85WKGdsyIxYAv6EdJQ&#10;kBRiw4bCT9rnv1xlY2qCduWH77Hu5IHwhu3lBvSBS+D4pFQkvWI5zAJIr4TLRp+pkrnr24mpzAtm&#10;FLoJmR2OpeyAg6fbxe84G2F6zI3Ia2SIMKx+N4Yj5LtwC5yeG53ac/zP3oECu5lz0J7+dJqF4ZIh&#10;seARcGbT/ICh+NlPfm33/vMRKCApCzu6YJXOxfutErlaQqp6vfTrKcV6D4MLoXzlyuBuogMBhwCB&#10;uJMkVXABMjvIxIWFb7L3fKDBLrqgimrbPQTVVOKkI45d1chkmr0h3fWLLxqAQewUDUq6IFZlade/&#10;dkkhoC9sb8gPOMzXaScc/5hd/dmJ6Mbfi02Q7eHao+wvjVnT3uroPMo+9ekue/jJaTaYgyIToGyo&#10;hKJEULW788rjZL0/9TQkO8k/TE212tvrNtv+fXA3MJo7FBBSv3QOehC61cbe0TZAUDR46jab9wmy&#10;4yoqmeJdz4OX/3U/ib5SWTxtxsCvp4ajZ659KfdbCS3tjk8zMfD+dwV91/7EJz3U/AWLV7YAOsix&#10;wHS7I0O1NnR/jS39+harb2fsh0XggaLymaLLpoRg1sMrLoP2ZlzVy0T2jLduKa+32/qabEFqkvWE&#10;GH9QZKkMV8pYbOoUZaOgiPuLpazZ2ZMCFZgVWAMAwuSpD9oXrknbvFnrKNd0u+hW1HxpjWe4DaRM&#10;mHlKIsV162fYVVcF4NM9mKACg4MzPf640bZ+WY9t3DIGhOYYzpnRCAU+QhzuFAijWFmlPN1PodNF&#10;wyj2IPXl+m3UmAWW6uMJ9U0HTRlCdJ0ggCDo2XnDfAnwpRC5UOshP8qhICCdBaCnrKHcb4cczjjK&#10;aUfZtBnNLotGI+55Ua1KmYq81Qvn7y8Livyl3I57PvtF3YHnYAtcRuxoWD1CjwISWdzeQTAmkjaX&#10;dvUdN6yxRx550rq7QPwLDMW+kGpVTqxzRRICjeTcU1bJ99H2ExWoAtVMFeeAwIyCdCpcWSYlJN0a&#10;xFmataNwtcRee+py++QViGsw96wZ5jSvCSHiI9T1k8sPs3e8D2KN/uNdMJ/VvnFWXg5aNo0qXaof&#10;oZtn7OhjovbRKzdDM7qZRKHbcfTrPmXRq5b9FWFKxhqsvWMf++Rn2+zhp+hHp6dyvqLBLc0RIllT&#10;O8uj5szn9VTENOiTIUErQ2nvqMx6O6e808bE26kySMBn5wiFYs9KuJyK4RpXxd3asMGmfaje6k/n&#10;OQBU8zuGuucdDn+jliltt+yJN0Yr//bGYr+zmNe/9A66b9TGsK93vMu+HFpbT0GzaHK4HrI2hTMI&#10;bR5vj35mrZWDTixLAKKSsRW8MD9znJ+A9IBIRT6fJBtShO2xVBpe7fF2a3ia/bOvhhIQAhiaMRZD&#10;Fk48iXPSQgmq1+L6u6VBfmal3sIY09jKVfaNr1bYfgfdx+pDeQbSjyyIQZWTMkjBpUC1h/xEuJSr&#10;1qybZJ/4xHJbs+Yo1H7GWVXlw/bWN3Xa2y+eZJtazD7+kdXW0nYwpRYBxthMbNCdEriw0Nwt206F&#10;SX6aB2D5lbXT18pAwO/DCPgYc3AgMLHobEdsFm54YbkU+QB2tSKdAfXus+NrDvTbgYfOtvPe9hob&#10;O6mB+0J/md2aFQmFQ1ZqxSized65OHKI0jyvYjbQnte+yu7Av1BSCggm5TmC1zzyW5WXIEp1kOUx&#10;/oR6FDKpLVu67He//ps9Mn8Z2TXVJXrAKV7gSZC+tEdGvWE3WiqLo7Eq8X9rRMwjLlLrT/O7OZGe&#10;SOnL126nnj7fvnjVAGXgHtePzuCggzjxHNzbP/vDRLvm++xl9LlDXH6aHq+ciZPD1aQFIiQVoZV2&#10;yskr7NOfm4Bjhitcoh2MV0kFy41cqbfNpYdUwaTtl8S2bGo7BjDbMJW8AymXF5cg7eoOCpiq8/KA&#10;azoEXsMOch9QFkemM2NN8WE7loz/hAgSlckN9MhLV9kIEogMRxD1YVwvTOI4NLfdZn9tvOVGr8dB&#10;KyH418ORSMFm6cdWCzzrC93SFAgfzZzcS3OU7k7v4PwGBy+9MJD7yXhTLxmAlmsTqsVaYIHiv4eF&#10;zBscZRtvh1d2QyUIZVDWKgg7W6tSldcyKYhT6E/n3HdwZIgQgyIGcJSUlGaF3tb/HFoc3SJK2csB&#10;TDw4XGHt6DpHKGGrfK5yL27Z8c+qtCI2H5XePfR2EYfLSCkTUUYSoYkG4pXt55IRq6xZYB/9eI/t&#10;M7cVTgDOn95RAIWfISLShx+dZn9CnrG71W+V+Ofjjp9lf74Vhal1B3PudRareBLHnLZ3vxWUY+hO&#10;K5tebZdfMcO+dM1iS3XC5pVhvlJVALexC1lDHoHosmY5r3yP1zWt9f8UUavwLlJ4NKQxWjlKXJKZ&#10;DAAMcyQ+/4Jmzd8Mr+ld5KHyod6n50bvS8hbbrzrE7rzUvsijoLUVGgRj7L99p/O3Cdz4JT1/G5E&#10;TF+Z71Ft/5z8KWzvi+sf9jjoIh/Mf+HL89UeZz60UNVKE7+9kgOAnzidtFDD0nZWWwSH1zAmaO+7&#10;7BwkRTfbLTc/aAufXgvYSjSPEp0pEHXke5L/QlJU2AxFb4jt912VL6ljOUEORxgy4LJn9WWlTicm&#10;MbFcQa3BXqD/HIFk6IxZ/Ps/vTK8C6LVBiTooCW2ZCHTKf4pjpwlJ/1n9X5IEDLYBulUR8Jr7bRT&#10;BuyyjzQxkngv+5BKWpLrQMJS/BQ53heKU2rHaacVzCibBSFe39Rh4ydGbO1aSESCNa5a5129R00q&#10;O1fgiShmUT1bpMw7B7fXZbOZYgd1H8d3tIdr7SHM6thoo1UFe3HQHdgG2hHY9aCrquodCiyKH38V&#10;NkGtAaIy88WR6N0QttV/3WKTwAf5y9VqlG1Se1JmU5BCjw9cVRk/zykZ/+mlXO8ni7nmYl77kjro&#10;gF3/RZUJpPesbJiqsQPzaCDe60GTPRM8lm2E8eaWVVbbW+PmBzOEfn5lS/+WEcnp7TyqTcjppaU1&#10;KidFZ1b9FG5oGQ+ul6hnVcV0u693FMw1DW5hMarOaYk+U0tc88XeA05v1/st5lbKDjCTCCLSlyoH&#10;Mc3cHedfBotXyLfJ3nhm2E4/ng2VbNd+pBdG/3dgqt3x92r7ys+7rKV3IhFxucWoHjyCQlTCN415&#10;Rz9k+mvtwot89vaLKGX7HnHghSDG5pij1hLJTkUecrkNDh1miSx9K0pj6mF7C1VlXw9A4kjfnbGS&#10;RZLhUkSdd3hqOzBbDit3/mIrvUBqO7HDc42P2z0jO9z7tPFwuAqY2XwBWgnJ7ABjZWE7/y2vs5NP&#10;PZinIqQ5BsqNxelQf7rwlW5Q3vtd4diTNY/sefy3vmt7wFa4wOcoz+lXrD0RUmkR4qudKI3U2fyg&#10;puccMAbxlEvsofsX2O9/dYe1bOxxnN9qjXlrkL3HREFW/WL3i+faopFtDCeRKNBTHvgkx5fBYqnk&#10;moMgQw4zA2C0LIyzza21saNb7cA54HPSgLXoxxpMf+I4SPHabcjwrlpK9pmA7jPUh/1rJNlQa09V&#10;KC4WsNU55/fZ5ZcDwI0udJWyBMIaYeyMHFFKmtOweiVovUmT2rE+YAx8JDbrW4L20EPtcPIfi867&#10;plBE/uFN1ghdLVpMtduKPZyzK+xz/eluI5ghSs8x+DDCyZj1oVLUVuG3e3opR0dH2QGAaEXwpPTL&#10;ccFKWMgFU8U76DjPXop7epbJSkiNCIY6b0ramP3qLbQ3J0P7URRj+jb5LUosLmmQfxLrWMB/56W8&#10;+SVz0C8Z7DUx9M3DKB6Md0htFotACkFHm6l+MH0TorkkAKeKdnrB9IFSHQKO5RVUdPFFp696yzCA&#10;M3AfIUgBmH8VvaWk3gZ5hi1lE+22zpit1pgVjjmGI8+K5q6Eh05ZqGePtUqLVxFJl40d94y94Vz1&#10;tcieNerEyFAyM8oeeWy0fesHMevddgQMQLNosY4hCtZYQzX2wwfj12J7+9vX2zve1grj1wIiY7GZ&#10;eYhqX3azHXvYJvvElbRLQndTniELZuFmCYiUvXuyaxrtIkJ2nLKv4OEyA0p5ygvIXAQ8y7ERpLV8&#10;1vn72Ne/+0E7/uQ5rJQO7p2AKkIllK6M9Qpe+Z6vftXfgYJjxekqmSArOvyoefblr11qF15yslXU&#10;insAIy2AKuAxN27oglvt8TwfgLvG0pbDXcXIpZfU9TTMgs2UzvN+B86h9gyxUVizujgkxlD9AN8E&#10;FF263E9fvY7y/ASwNJSpKQmr/C0hoIrg4/a2izvtXe8DDBt+hhKyKEgrIAKRbYhjN8Mo2R1oN/4O&#10;58MoZkiBPZ+t6kPKauz+f+p1B5PRyk4rq/ccVBbK5jQBhRvjKuGRIIoaUpKDvczgJwYJ5tcHa21+&#10;ttGWhidBi+q3CsYrhetxztPZl5EcrjzrXQ/OIwxWKDyIzsDfus0GG+Fk4hyQRA7SdvRRXc1IHlnP&#10;2pG2qC0wFOvvv+aCkXzz7rznJXPQmcw3roVUzWVxWSkm8cD9LAYpheSIjoQ+VC498GiVdc4fou+s&#10;sQKVlTzI/UhIL8rgdVVko4F3NzPnMmK6v5RI7umO2uNwbHeUNzmnHWX+Tz2bkh4qaxPNqjehkrom&#10;liPBVjv/3KA1NzFrrPEpseLwup7eZvvc1Zutpf9w5ngnEcQLoKLSOIhvHFqIIf23XdBg77owhKA5&#10;s4mU5fwQ4aeh80qwWaPMjVcElwMY2WhXfa7BymMPEdmxYATyELE7FQMPD6lxipFF96W7NwKCSD6T&#10;+0IFwB9O2NwDmuxr33ufXXjxiVZVJylNRsBw2q5sRuVj5Kl66c56zyf9L9wB7Q1vptihdgFs+RlH&#10;rG5M2+vOO9y+/p2P2EGHTXVUnPR+WL+qzuVL2276oDAeuJORnBHeQqdi53auWjwECfpeAoTOLn33&#10;HBwldiKIPXE6jCIhCditNzMRA9OVVwGs5Z8EeCMZCS6wd11k9sEP5mApfJJJEpwPvWU5Zl82TgGt&#10;wtr6jrVPfWql9fSVudwoIMCcC/IzFs+Ot9sRyEnCLJbFYVqwgzK3REB63chTFrxQGuR5SQ/H7SBb&#10;GSf5kCOMwJ/dZI+mG+3eRCPEJfTZQXXL3qkd4GluF3+4OXhZG/4Ic78iYBCiw/BkzDfrfyxBFQIW&#10;MmawXflXIZLzmAUHrfYh68X+9tHiv3n33vGSOOjk0M9mh6xrppGteqMDrCE1kym3iH4xqbEqbkSo&#10;a4xtvnGT1Q9UU2ZhQagE6ghCXI11967gOa8qR9szQoQX4sGFKCGrT9AVaLYl/gn2DGMLPTF4brnh&#10;Xm/ai05LexDlip3HdVFYVFxrVUW7nXR8jE3Sxu+04DwQ2MrlOdvWuzclJq43xEwj4Kwsc4bZIMo0&#10;KNxcdHEXo0X9RLtP02bySvZZCbwDogoIPMcGFdIyGIAaDzrAKz7WQxlsJS6QHhGlIfXBXTvAIZuL&#10;L/2U4r4UFKLSypgJvjLck9ETYvbOD5xun/z8BdYwjuvVfXIlR/WQNHOtkTed/0uyNEtxWXs+47/y&#10;DtD0ouytufoc2VgWUJIFUaFqApD5mUsYdXwza5e1SQ9UTjyLxrovz83v3Y4SZ9CuxScH7dH7UoPn&#10;z3K7+54Wu+KKtYBIYRa0esidcLPge/r6R9kzT46G9YsKmn8rv4xZGba3oXypXfrhoF1wAWp2viVi&#10;nXCOzUvQcc5kxxu3HmjXXB2xJ+an7LiTSWyiXB+vkfCH5o6fXlhl6zeJ/ZCCNoQo0lc3QKUOWEXF&#10;ISB5Wqp/pTwioNQitBIkphTFpkeTFJgBtA5E6pi+qbHH06OspWICQF/pWGsoc2SHh2/y2hUueaAq&#10;EAYUV9WDouHv28zXgmwoLUvGcHiJ2CCVQMhgCdeDOZbCVm7Ffonhj7xrZGew63e9JFYwnf7p111/&#10;QBGaQyaK59nLilI4pDT9EP/wGGu/jTLG0iEiFphzpBglcQh+RCzyL2t/N6/clZS9ToHWs3UHo7Y4&#10;Otn+0lNtrWX0Y1hcMR56ktGGOIhtv+TZSnjk6MFIqk3jYYpqmVayMc1xG1UHStBRlHq9Kz8bp4+x&#10;pnQIVKb4YCm5O7QpWbEvuMoufGPG3v9ueGPDd7jeWDZGX4rzFYuYY9txI0V8OMGG9KnLo2vsDWd2&#10;20euoOwTvZcRCogO5NQLhqP4WKckdyUD2lKLWSjsAIo6J54+167+6iV2ypl7W7gsQUQuBKv6Aqq0&#10;5MuFbscoIBnplivJqe/5kP+ZO6BAXherbDg/D53fNw5ESXk1DcXm4cdOoxVzub3mrEMQYUEdioxR&#10;QCzvzYUsvHQ3zQGv3Cd7ny9O7xwYk6xvij302F52+aV99szTB9tQClS1f6wtWVpvbW30pJlVDAHq&#10;qgj1WhTN6Y9cmrVzz9sKn4AyZxy+uKZpM2U0OWKjbNWmg+zSy/vtwYcgBNm/xqZNFDGQRj65JpWY&#10;Edv46f/rQQtgFPeC3i8OO5Ws4Z8mudJ5DOax5qbVJFilG73SXRSjo+5tCgcs1LTGscLYb2XKfeEa&#10;uyvebE+VT7eBGNVSQpU0yPuRHM4vcYvVDsxKFc/ZaGwW3xfZFLStt5Ds4azpQXL9UsPyqiZupFV2&#10;i+Uj8F0udd1VI/n+F3pPyR10InlLOBhceLo3HpWnZyRz9pE1KupQ9qxsMN0esuV/bqMXzHwwGZZH&#10;UKH6vojRR2ach3BicZAfSRzdIJljazhs/+wP2tKyCSC4Y/Qseq0sJUo8z0H7XgIH7VUBuAbxXqeH&#10;bdq0aq8/ggMSylGSjLoTjQ0svBAbB43rID+af0ySfU+aFLK3nz+KSsA6NlgZG4NxMLjCFy2rtAfu&#10;BF3Wvz/Ol89iE6aguUxzLwVCDMNfe8ZZq+z9H0ImMrDSzVbK+Ylvt1TjYi+0mJ7/yqQZEwABAABJ&#10;REFU7046k3UwcWq9feTTF9i7P3SaVTVy3tke+mQg7v1E3W7cTj9yypqVZ6Or5/cKZf3FXuOe1/+H&#10;34EC6NQFijK63o9ARx5SmYSBlkwWWl4Ld9lbLjrVPnvVZTZr9mQnc+qVu3WUNgp2n+Y+Wv9PAax4&#10;xNGGpjLWn5poWze/1j790R7GwyiypmbYgkWUYtViQ9zCRzWyPLrePvHpWjvjjLU47EXYBMrkIKI1&#10;K53h70mmZdatq7fPfLHdli0/AUfYbu94z2jyCmwGvVbdhhR7d+3aKBrU6E+Di3EMXro3oXYseTvV&#10;hWV26acC9rUfjLKpez1V0oWgSqrwRANQ+A4HVPXUXRgmmelzdc9VkfF2Vw8lf/XSSW6SBDAjOdxY&#10;m8PsiM0S5LpUr6iiSAM60huzttuRomxDvAkwnSRBdW897IHHraH7IXBxONA/emjohrkjOYddvafk&#10;DjqXuPViMVR5nK8a6GYEH6Sc03GGwSuqAfj4aNtIE34iUV8kWeEyyySZog6VGCQrpjGnHR3KxoOO&#10;6EQOz5OAFHovwE0ahiO1IRG3xuGkbQvtZ3fnDrOlVu2YtwI84WHUUnSjg5BzhEHjeXPBxR7eZnn2&#10;p4AoFqu41/PWHKM2gxiu5KgTgQ1uH0dS6qtQ4idznj7bZ5PLNxLMboHFZgACFbJMZuta15TbN77d&#10;aT2JSWTioDUpt2xYP9Muu7LGLv1Sjf3tiXIQ3szpJZopvTA6oZlAsQ3xuVWhRXbW2f12/PGUn9jI&#10;HpSF2eKSIp1lyArg//wsu9PD0zmInYhnwSy3UNppyvGnv2Efu/obb7H9D63P95klegFwTSQ0PIdn&#10;DZtMkoyjytvabM9Bahf7iP4LXi98kIzS839KxZ3zX3CLSncJXp3z2d6yN2fiqlV+7XWSC2d3WLN+&#10;erBT96mwT37ljfb6C2daqKqFsi/rWKpVqFHlxP9NEqIyuddeyq/rIs9Wwg6ygZpLFqOhG98kgHW9&#10;acrsCcagNvftbd/78WS78vIT7I4HZjKbOxq7FraK2L12+cdX2VnnPkV2t5Hzg5hFFUNaX0GSn3TS&#10;Z0s3zLOLL6+3xxceYDHs1UHT+2zmDIhAYpvIHkHPkFQlEmF74G728uA4XiOwaZ0jMQkHe6gM/tW+&#10;dvWgXXDa07b/lD/YVz/f7vQEAoyCWaqWBCPEGGu/s88pyeAVeaQ1a0x2G2M+OwQXgqqSKdqDKVMV&#10;QXiBIVsKj8X1uUNtceVBVg9ft4QvpLwl5sQyyu5VKclLarZ759/vBITymAKvOqn+u4ZPA1bBs6zc&#10;GLZ1vwaM1jGHCjd2jzakn0xetNM+Ah2xvcn2OqKZ9FXXFnmZL/jykjvoTOb+d3tjCM8acokziJYq&#10;F2WBMxNsK8ps00PboN4sHpavh6NI0WPdKuwrbSQJefdaD45uQ2W9PU2f5KmeQZCAgB4clV+pDs0I&#10;5cciHDrZy/rzdRL+LJSWPfaunl56KeFGfq9oi2xXc5Vp+MAjW+z8Cxn3SrEJ6XH4hcIGHBXPNNNn&#10;qqKs1ERf6XR7YsFUu+wDHYx8nIoU5Cn27S9W2p2374+yFdSlMJTlKHM7XhHQhXEAFAuerrdHHu5m&#10;0YEWF1WghhFKKhGnm17o3StYkUP1ONMNsQ1YTyyRArk+OQSF6LvsLZcc7+g69xx77sB/wx1wc7A4&#10;iwAw5/MvOMs+9dnLbK95o9ne6AwoQMWmCentsZLJYeiqR1YR3OH9cptdnP4kF25+usEevH+trV4u&#10;BxGwyqon7KMfrbLXnthg2SGcCFwLQmSLTTQX60adqgaykWPsC59ZZ11bR2EzpVa3zo48dhTOFaCX&#10;qpfqsTP+GModbPfel7EhxpySAOcUqIRw2vXl3fbxT02HcEmkRkjV4qCmzuq2r3yh3CZMfNj8EY2A&#10;yvYQrJSSkVE3RBmva4lpjDZkWxnRWR0PWUtsjKtOCmArpzvIyG1/iAaiHHBezriY9ecmYEgAQ8wB&#10;b3liq/UtB/sjRbK83/E+y+tde4cy8bYD08mHa4v5nhd6bUkd9NDgJe8Khtr3zclBO2kzoi7V84kC&#10;02Sug9ITHqyzbTf0W+UWppNZPMUeqkRJ21OcsLo5HreUh/wuA7DQEymzBWVj6FFQnqgcDXcrEWCx&#10;8mQvdFIOwyZHlQ9EXNFa8Auu2ckuaoBevZOsrVjeY0MDDdudZI66jUq/kUC7ve6cNHJz9G/g4xbT&#10;WBZUZDIYsd7kbPvdX+rtC1+utU9/ig215QhLRMlIqQB0tx1pX7x6gW1sbfXCAiHGcdRpvq8/frj9&#10;v+/227b2iZwOhkJBkWbBS+2gC+C6gtykHLQQo7oHRLvHnDTLvvytd9i8A2tAbDM6pVbHnmPPHfgv&#10;uAPau2rHaewqS5Y8cw7TGF9+v73m7P3I7rbiJCDYEQkPo0euElRgWirptavSpNnfmFO9C/jH0Rem&#10;PB1eTYuryc5+/War8D8G5z+WCCCX9qUmavoSEVvRcqBd8q4OHPpx9E1n014ss0jZk3bEMVQWqXgJ&#10;MJWDfcyPc3tiPj3qdTOsn4pYkow2yGx0Y81j9kNK2ocd9TDjX6hrgXUJUsmTnv0h+95jH/7AOIsC&#10;jE1x3VmCFC8jLd7O7/x25R00FjNNctIL4dRDXX5bEJtG5VXVVNlfAZEpjWNLMzjokcxHS0FeNj7K&#10;qFldX5WtvR3qz3iN1y50di/vOp/TIgkQ2KRSP76ilI+6pA46YL/9cgBOV6fHqwsRg4/8qHoa7kGF&#10;bWgJyiF3DVrNAMP0I7gSZaWuXO6w0l7kIho/IQzVw+0Ij7bHB2ttPSIYgwAaJC/pF2qxVIceTn4k&#10;yvFZyyk72TZAHMomxYutRc7mEIPZAAHJxo30l8U3KwCCCDpg9xHAIhJcax/8kN/qKh4nuOhy3N9S&#10;90oCbuujNP+326tty9ajIROC4QYUuEgJQpHH7R3vHG2Tm2rxwWTeQp6yGYZ6Jts30NBetnwynzGe&#10;XpOQD/xfnv2mVJfvlS2ezQg8ZLpmNPutqqnHPvix19mlV77RwhVDlNYAm8g05Ge3S3cOez5pzx14&#10;Ze6AkN5uOsIBigC1ou8ciPTbmy462a768nttzCQcM/gQGluUQD0M9o6bdSM8f8eKBm842aIroas9&#10;qIAggJQt/71mJWJAfbSTBHALkdVjhhMZAdpqbMO64xilIoDvO5pxrHHYiCiJRJedcLLZ+HFbnGqW&#10;zliWdYiplz/f1GVDScBh2FGpZTU3zoe9cNhmzPgT9qqFr1dFkKuTSp6KwmTnPsfhALkL5WgHb3Oz&#10;wqWroDl3krf8WfxMF1n6xthYu6u3wjqCoyinl1HmJz8hJlDLMMy9ETNk8YfgzZoJD1h5f7UNPpWx&#10;Ln78jAM74poCs+H2D9bQsEDCN12RTi8vmcMpmYNODf/fpLBvuF40m37NsaoP7XSQuVD6CAGo82I4&#10;kS13oBTSFaEATdTlsuxiD0/D1fvxHLRkJBMgwzcBHFg03GArhuvpvIpgXv1qb6CqdIe+VT0NoRZE&#10;lSmxCnoQTupNrEAsSP2reuT8bxC1nDtuhwjACVtoI6l0Qp+WckkYJOiRB8btA5dMZwsst3IpuKTg&#10;w6Y3Lv4zleY11uHtgSkWi8fttFNX2QVvaWfhYRggFJD6TjY7zf7xjzH2t79Ck+pr5j3q99ODls6q&#10;FllJ74C7Ou92ur4ziNZwt+1zYJN96VsX2xHHq3few+b3EO0Ofbq9Z126p7Dnk/bcgVfqDjg8mYJf&#10;gbLcxAbOmN70Xns321Vfer/NnCfUbydJA4QiYh4Tb26JDm/3KUgWVS8tLkasHJUn55BNoW3/+yb7&#10;xU/HWf/wPFdpTGocLDTKFq6cZh+5rN1WrzgQ8FctIFONdA5ZReVKe/05o9CE3oo9xuE7PfoqW7m2&#10;wR5/ShzmQxbLrbSJjQvt299osiMOWQdpUr8F40i+guzOqoQc1jhWo93/4CF2zddW2cCAuCYk5xl3&#10;jrtgqUtyC0hGNJIs96lgIg2ArA8K0FVQIt/LZFBHlFI39zuCUxYp1khFjwKOhVFzz0kQ6hGr6Ki2&#10;1Te2mX9bjdfWE0YGetRnTav0ELB4/oFoMvWL95fkWvmQkjnoTObHX3eNYaIWHTmx8nBxblwgTKM+&#10;UWaDDH93PAloKQTFHPltWL2UIg8veKWXzY+PB+FK3pSdEvQLnimfYPOHygGINbmSr5r5QuOlnpVl&#10;KvLbdvRyZcFSVgIYgiMKwI2b8TPjrB85onyJ2yPnFwNQvd3+t4RtbZnAZmG0waGVCxs2RZiy1M45&#10;r8Mu/Xi/jRt3j8VCy3FrLQ7ZHkAOLsjnBpJ96Ec/CBvZk3bZ5QA4AusdIC0H4UAq2GC33D3avvlT&#10;rjdzLJk641nRLvZvBUGRKDwliF7KEEXWSctGRgLIRq3P3nD+MXbFlRdYXSOVBGUVDpQmiUutMPXr&#10;i8calOBB7fmIPXfgJbsDLkXIlzo93gOC7xAOD+axz37xXXbhO061WBWqAjgKfylbbK6CV+H1t9nd&#10;jorIYXJIFQAtDdsk+8XvU/aT6ypscPg0TNWR9uiDqFF9LmktW+dS8haAlIwWlassSlgzZvfa9Gn8&#10;Z079Z21rtSdH2wMPR6yzZxpayT02ofkeu/qqQZs35yFmngk6xAZJ4pAJ94AjCqCtfZDd+ocZ9pEv&#10;9tnW7kMJ2sHcgAcKAGzLkOFm1I8v0SFAlwN1OWCwx6EAFAyQbYXd4ZtoC5nQGcTfyP+IVCRJkiP/&#10;UOyh7FsBWJJJGVVCyoepgi6DEX2B2nWiT+WPfxHtkLGnosBPOvv7TxT7fTt7ffFnvpNPCuZWnCRG&#10;cfWGU660I9QfDlgRmZJNGGo2/2WTlbeLQCPlVFYCEtEo8qCV7ZB5YsmRG/CTnWcDUXoR4+1OqDy3&#10;huosLo5Yxq2yEmXgp3TxqwbTEZMgqnQIw9B6+9B7ym32jEUslD5HLq8ZQ4EVQtJTJntMksy29Yyz&#10;v94MGjFI1KnXAArL4DQVOOSIZMNlD9tZ53Ta93/QaK89bZGNij0KqcAy5oeXWTS80Obt9bh98fOt&#10;duUnuq2+agWfU+9mxuPcjDUbZ9qXvpKy9sHZDpQh5Lz4rl3pSb5UxmME/tlJUeJoneSGE9XQj/pK&#10;RIpEjhn6LVWNzGtffp69/rzjrKw6P+jPhk1BEqMqiocMyI9RFfmc/5terlKcFIUknqLDCyqp+rBP&#10;nKFXv04EPWQjIYKZCMYyKMQuwaVm45WlKJrXOEiG+VCBYNKuasN0gpiWWI9RZToADqMpyHr4iWmf&#10;EMCG6BEGsCau6+TKl2Q8rEGHSyD7i7EcJbEiIiFhJjRikmVd6Zx0znEywGGed4rn6taE4zOQQVfL&#10;yvtxuJkRrLH/zGes+WT+J8AnFyCMjcfUp4CccirqS5r5f81Zh9nXvvkxRCa4j8piSRgkvOEJv3g/&#10;IzW+3jd6fWgxMzrdAjlq2osZvnvQ6uyXvzPsyQS7/Y7j7NOfHWakal/2rsBsktQlscBGRXnfCcfX&#10;WAweBV2NSJakEdKbHIdWNgCvSNJGgcz+4XcPsIMOWkpiAFUx15DS+oFcSaQu6dQsu/GGGvvWd8ut&#10;c2gmrGPYJu151ks6V+n65N5Et4hXuAfCqjiWNNmI4tm/vHsui65rlqaAEgLpYgdtS6jGHhyqtM0Q&#10;U9FEZH+RRImHQRdV5OHWs8uiWfuEAKrYVquMfhcAum40o7HtGTGMSRtblKcOl6AtBXukv3VMMnn9&#10;QUV+5Q5fXpJtlej/4NvDuR9fqwWaZgFoNlcC4gEk0lSCEVig9+4qW/fFTqth6DvFIlYdX/SeDh1Y&#10;xCHD4MrHklCjkJ3kpmyGZ/uRoUb7c3ayQ/YlcZIpbQZnEFXi9QhCSnH4iNqcDFloi73nkoRd8uZ+&#10;6+/x2Y9+4bMbbqXkwxB/EA1ViaCoT6XoOoAxHFX/MCjHjB26/xpK7138m0rzUI9QinYqKWL1EYob&#10;sMe21gnW2h22vsG4TRhbbY113bCLbeZ9HWwSjHmK14arbNOW2fbJTw7ZwmX7A8OqwSCXDq1e0Nx2&#10;ZA1uTlk9dY2JEZUyx7z/QZPtfR86z+pGyejEGS3xlF72HP9+BxTJK8MKOaU0ryepqF6IUI2zqPWh&#10;yQS9SnveR4CDWcEZC2wIsxOls3LeF06kGVMkTIoPWE97myX7+zCyIIqRZRrooa0Qh/yFv/tEVhEJ&#10;WnllBQj6qA0BlolHy61mVJOFKquoNmmOXsQ3Gj0koHaOWYURqjYiFXKMSl5rKC1HrXFG2SL+7nSD&#10;+Dfp9RYKU7JReXKqPY8/P9HhUwWJKlZry6Dd+Nt77KF7CeJxGk63neBcBEO6lx51ZGkOVoej+/VT&#10;4QsAmA1CshImwIszXpVNNpHMwKtAWTsbJclIdlpTedp+ef0G+s/zCdQg+sAeQRthjz96il12aYvV&#10;N/bZZz81xg45YB1OZ4MbO8tqhJTATu27dGaa/eIXAfvlryusd3h/fpMnC3EsaN41eeV4V19wAYVP&#10;i0XBZl51T7TMpTqC3NdYrtdODXTY6/1rrD7DeKuqiGCE0sVW8fJ6Ct6FeJgnnXdfTdwmf6TBqo8D&#10;mFvVSneBgEyBDRl7QG1d7rEqE6nsmddHK/5y4Yu9tpI46OH+Mcuj1jFTJCtez5PFx4PQY9EctH9g&#10;si3+0jbL/CNjtfCopkAYq0wRgeQ9XeSolYyEDIbmf+V4WyltPFY23W7qQkIyDPABJ0cewr94s4ze&#10;ApGjLJGDFp806lSnvm6lfe5jOWsIPMWDIdNI1ttvb55uP/1BH6NVp5LFUymIqBwk5RmAC4AqJk58&#10;yn7w40YbM+Y2+hqSdVSvqtsrGavfgWF0/DkQ18tAhkTowuw0MYcDpKQBpWUQHImEh6DnOxy2sYBt&#10;bIGX14mCjGbzjAQMseMl5NS+HGED+ZVoRpXR0etKZrvtjRecRLn9FAtF6TGp3O9AeyVZSi92Pb8q&#10;3+90urlHMiACAnoUji5EZwzEUwXSes2JI4B/jwISLBvqBSbIb/t7rWvZUmTw1tu2JUtsaNMmN9+Z&#10;GBrCaBIIq92jUpv2A0FeAOecFxgliZEkn1j5UA2TJ6iowgBjEOsabOLe+1iwptaqTj6KUiUEPxEA&#10;nLxe1SdNdebgz/dLQ11gG85XgfAQrbcUe08ZUMFBF556aXbXq/Lx7f5JOek4YW+0d7CCzAKHYOxS&#10;5viH395qv/vV7dgBRhGd2ITsUj743f1v2OUrVUrWSpLakpOohJ5Sqk+qwhilbQXdqQhtMSR3K4Jr&#10;7OyztiK285TF2Nt+xokyEDcNUSa+6pMo/60dsi9cc7BNmfwYbn8T1UBFcDhnBW5RQKyJBvvOD4ft&#10;xt/MwEYdgR2ndcl3yJF5bFwemE7BvfejVZUP4LdPf6glWLr2l+fsh2xUtsXeWtZpp/atwb72QFqV&#10;g6Cq2FlsL1f3ErtCgsckUmQYzehBO+zqmTbcvAy9asIiEW2pMQ7bmMRLdP1xSu3hyD9DweDcFwVh&#10;f9EpVzz5w9n+7IdnagcnqHfFnNqJyqFcFI7FH6+y4WeC1vfEsDVkR+FUPefjVJeKdM5anbpd6kEH&#10;MUgp4P8dobH2eF85SL7xruyj3q8ryypCzRtCZzxK5D8CyDpOG9dp70WbuSqCQIWUzWGXiUS22lvO&#10;zdr0CfNAOi6w1Zums3ArPQAZJZIU881rNs2zq65Zbld95hgbV41QOqUm0Zu42WjK9gopAiIo0Llr&#10;wJ4bGNKsNRtNk2shGXlK+JtaZtrVX0jYyo2HERk2UQoHfUm1olTX6N1nGRpXI8/3uaBJLY/b2y88&#10;y04+40Be0ef6PI75TfVTvWePld6hAZVDU18+qZE4VRp0uyhVu3EdbnAklbJq1lENBDvZtm22bdVa&#10;G9jwjG1avcgGNm+1yiS9/mTamnjGft7nCiXsAfFc5Zxj1nrXR9HrQ1TFoyIkBFC5SRiQDDOcYklK&#10;dVs15eqh3tXWseERp0m+5dprLdjcaJG9pllwzjSLzpxioXGj4axHMID+3UDYk2zQo65KhMi2c9Yf&#10;UcbvxZUOI1UiB/Pf8TGeUdezDVEpzGZ6XTvh3LccYePGj7brfnKb9XQMu/61WhYlPQrsga78C0CT&#10;0SjZF2OmWVVHB9iiAhgmQKgMd9obz2XWOavRKhybE7sos5Y1FYxprrbPfuYAmznlKSo4VO4cWw4V&#10;AY2W0U5MDsyxH/yky377h7EEfoxr8XlhfxeVXulYe7h1Vx9w4FDAwGSxzt1RTVWl0Cnt6X+qIJXw&#10;FvSGfTZqsAzL1GD3DKZsdvlkG5cQ//hIhDwKI7SFE/QaE7FUzOKrh6zrkYRVn462Q7SNEjiANLJT&#10;vcPbi1ShQl0Ag3/8MX715RfzjF+02xocPvCmiO+JM/1JNjNEJBVEYj7phRJiZ+lBBzum2BOf2WCh&#10;pyBvT5TzsDUrLHScZBGlwVwcY5TrAOEJlCx2RkfbPemxdgtZ+aaqcRgLr1egf9ePTEehB/tihh08&#10;cnQ5oJxVRdvtZ9+bZHPn/YoNuIpfktWCYMwFuiwch30HSbS1rePs29/ps/n3IYs2vBdOtZIcl1EH&#10;rtmXa7F99tpkX/tirU2c8ADnp7KiuLrFSqMIXOA6oROpAmC0wxJPpsSZ8xGZZcbaxi1jAZS126rV&#10;R5Dx1LhqQhDmHkIgjz+3REdOvR1n5JXhsRgbcvbZq99rE6YwZuAYwApR5YvtqJXohF/FHyPjqHEz&#10;AWpUShYClWE6spKU1Q0PW/nAgHXMf9h65j9o8SWLrZ4ydRnO2rHuKepS1qIeNhmzC4mk7Su7q96b&#10;wIKiKVRQLPS+3pGnrQxQTdJ+oVbjWOlyBAJRkS/IbEvNjT4M5LFQzoaMrqR14bwHy5hdrauzqYed&#10;bKMPP9I6x9dYSyUtozBCJozVKHP25uu9G+6ePlttJNz5r+JHNsJTc51g56C9LNq7Q+rVEk+xx+ts&#10;87ph+9qXfmbtLZCaSFhH9rBEh0a+vOhP/WkPM+D+jlP0ofWs1kUKUZ4QT/3IAx6xH/x0DZgFVcbo&#10;XbMe08kGW7K4zEZPbILwZDV0oT0OmexGSLPVtNWg3sTW/uCbZjf8aZz1pY/jd5R4fb20NEWxzGfl&#10;sRIee5LIi0RW4s1ha/TMjZ/JN7iyt5Kt0oV37YyjTu8UGxiqXqFtdrxtsXODG60p0+pajcUdz3XM&#10;21c610qAy/x77uCkzfvidEuMWuJm36PY/kwEf8bzdC1YmDHjudHbKmKwwbyIo9iz/revSgxXDQVz&#10;wzFpZSZCYPaSKiVkYLqi0Byvt747mmzVV7cw90x0L+NEpBHKN9XTlEwLoJPdvQYZHBEBDJRV2eLI&#10;JLuxs9bWhMZj/EQtqfIboBgV6eTEHThHAYB+P/L+6HMddCjcaoftv9I+/aEamzh5ASWjVje37ig3&#10;k40YL/rLXGdXz0S77hchu+mvo61nYC/OzwMDBbOUgRLtNmnKAnvrRbV2/DGtVlPXyX1odYvY2Eiy&#10;eEko5QQoCzJKlYPCr6t7uj00v9x++Zsttmb9LLIhfRejFc4mgOrMjx3s7n184dd5iHRpTO99wHi0&#10;cV9j4ybDOkSg4W0pfXGhDORl2s+i01/40//XXuFVdgIQH9DmScYt1tlmnSuXWf8jD1nbihWMIPZa&#10;TWLYqpiRD6TEOQyQEC8o3uQ42r+DoRQlZioolUTxeFX1AKsbkcarA8OgwU+qVxp3cVUjGWmV0vnJ&#10;0CPLIMzStyVOSwlH3Yth7CZrp+KlMcQeWN6CGNcwRjRCMTNHCyVAGRx+KOuPxSwyb7aVH3KQBfeZ&#10;a+mxY9njZFIseF7m+qdafwUH/aKNyX/8onCbwHPQ7vD+dMAq7APFEzda2tGasZ987wZbtGA9FY/q&#10;kl21pma8yMnbl88OoqpdoZFL/plMOWCr7fNXxiE0uc/1Zw1hjbSbwKlyfeIc/AWhkKR75eg9aGHK&#10;N9b6Bw+1H/94q934F9gCh/d1o1VppCf99Lv92C0fMrc56bkT7gVBcEeUi2Grs9gR8XpnmcX2+epY&#10;1wQmrvytKmdxCdqubpaAl7gdnL6uIYtj3mJvjG61ozLrrSLbV9x9LpA7uYAnf09dmV+4sIz11HbZ&#10;3I9Ptdhx2yxVgaYCeLcMCZOCFdfeVduTexkK3Tw2FD6xpbgvf/bVL2pPxYc+cXbAvv2nIBGWRA4k&#10;Zh1IimQeB0o2Hesba8s/x8zcPURvlN4SRBUwtFqEkSu5yxQ1e3/RI0AM0fPe1soGu6G7yh6JzLO+&#10;ULOVJwcsTsnbT1ZBx831PQQkS5EBempapXHQajVkM+122NjVduVHozbjiMUAcjZbeJjIKkZmBBWe&#10;nGqWDRkPzLFb7hzDbOCQ9fZP4+GJ5rOC8yljkQL4oh90wKRF9oY3l9sRx/ZbBQw8fmm7UgrywVFu&#10;9LUHB2vskaeG7Ke/3WaL1s6FqeYgyyYyKFYR3QKMcyhD2LrSzDYGNcdYokO9Z2XOBx85wT7yyTdR&#10;vupk0alUpmBHHOZarIXFmzdGzyEwKdFp/Hd8DJUTBY4xvFp1D2vh/get9fa/W2DzJpsyCEENzzBL&#10;+TpLDzhFPziB8RpCnCEXAaFdnbXaKRUWmhy28ukxi44GgzBBXpFyOBSMPtEyijVOQC+vGO2hejFS&#10;yqDkpNNSBlIpmjXlA4k6uAmkbkvG1i3dZqMXV1l3SwfFTVSBqJ3LUDtW+Qj8w6DCI0M45HCDtTWM&#10;svCxh9mYU0+24TETnJABCoD5ioCXMJYuF/pPfeyFsqhnyD3vLMcEeMthA7q5R9hIAJ3x3ip60nfZ&#10;bTc9UbKLFe+Ad3hjV/rTTdDwV8dPoUoOZepo9B679YZJNrHp71hKFKpEjIXzVP+WPJjzA8iWomIi&#10;TXlJTjK5MpybaN/+yij7yw3Trd+Hfj3JQU4SjGrbeM0Wi4LHGTs2bFOn+G3veZU2dRJ2n4B+ayei&#10;RQ8N2uJnktbb1cQrm733aCRz+4168behLp6xlQ3SJohZE23PSLbL9vWtsLeVtdrE4S3FfYFz0F6L&#10;yNMFULCiDJNgByRnL3zkA3sP2FHXjLfUqPUEBuy/9ARK25td2ydLwJISJ3vuvZfHKr7+7eK+vEQO&#10;OtMz8RlfZNM+ORSX/FBVKoOOQLEphq0U5bYBytrrPzloDZRl4+Hi+gAasg9iWDRsLnSg+ncCwfho&#10;v7eH6+02yDluY1i+iyF1OSk5ejFaFX2oDOMcy3Pnk4k+gejnUohSKBINb6LHC28284eB4GZKNgqj&#10;IlbTuMDe/f4OO/dMRmPSbD6EL3yABJw1DEiyjVIHSjNLV4+C5avHFjx6JAWe8Ug5b3WdmkB2LF/d&#10;ZWXRddbQ0AIBfcqmzGhwhPwZgpgNa4Zt85YgMnIIiuRGcYYaW/DkNEt1CImrzN7rCeUHGCjF+mMd&#10;dtrrDrXXnXWMlTNC5dHlFaLzUn37f97nyLA4In8ZWokYkBm4LICf/tgwJUOiZrIVqfpJcD5ECbEG&#10;sJB/82brffQf1nvffRbb2IqyGlkKmYrUzBwHkfiDy4Yt0ZSy2LSoVewdsrpZILFHUXWpw1gADNSM&#10;uUhusgriVLZmzfulsKMxLLVCtKoKSZxK4rIvqhwxGiV0NkP1jsRBwVeGEcectG/bCZwHotayFFTB&#10;0kFLLyZo3kQQQD1TZA1EDKwMiS0AfGHsK11XZWWHH2ONxx5nw3vNAQMiYRRKmASNKUifFSgI5au8&#10;Sz1WBQiuUP+/M4f1gotaFblsPmH4468esZv/fL+lmbP1KwPNAvSjVJx1pd/SlL89qKzaEprTzVll&#10;dKlddsUwQNd1VpclKSBxEuOXMCdZOXFhSsT+BYhXpEyJzHT7znca7HpIUNI+WolY5BTjoYLphjjf&#10;xsoVjGsl7awThm3ytAqrrKGKCO2pVKYEUFQ/OgVneMe2iXb3PzP2+z912rots6gqzKV3SzYdXc31&#10;Up3j+o0KpA+OcUcVXSQDmcYJJcmbka9gb8aycEnSPjw23GdnBDZbY3wt/0pFKiDgHpUoyJ6KJVER&#10;kl1iIgloqttrWm3Whydaw0kJi5e3Un+SAJP8CXZSBDLao8nxvYHq9Yp+RnS8KFuf7o8xGYQpSteR&#10;+XVwU+m1aLaTmxvoGmNPfGOz+f4Zs1rYtDJF3mxvzk1UoVpYUpf2Zt4GKWUvr55mf91WYc8EkZFk&#10;3MhhYJ2jGQni4Hm3IG9IHMuZFkqI6gRzgpZsZsEyR+hoLWV0xDPLMIX/STsFRZePfwYFleAKxhrY&#10;DpoDVkmbykIaAEU6QAbSPc7+72cddvNNdZZICvVIEANRXZATF9AszIN1nOXQ8oVETo/jDkgLlUgs&#10;S4Aix+CVhWR1S1cWcjgiRcwuShT5Cdqq0Ha+833nMMt5FOj0TnrtlLqdPqubPPciy//RQ+tQgZfu&#10;lUJH12PM8/NGqZooqxwCAS28QXV/v03vT1vbXbfbqnv+arGtbYBYKF5j+DRbmcbptlTQi6wMWNkk&#10;n009vtIaDsBYjup2Y3guaAeQBSoBw+mVrt3cMd+TZW3koFCVMdWsf5oetA9uYh16QukU7RGNTYkH&#10;gGcnUgfDIIUKgLJ8q3SgPAaGgSUuYzzA+zupP60ZsKUPBK3lqUFr7g0hXo9qGmtwiA9ORCmL00Ps&#10;o09dd/QxNvk1r7f2yjpLVlYjTgACnbWseeygJhJYXHG1QPnOknIF/YevvULLTJeRBUj64D8X2c9/&#10;dDNiONI2BtMipb1CqToPJPT2nICgaicVV6vQtIu4J8RNoRZaBEBXfd199vFPzrMTjrydMiyESFrP&#10;snckV0YvOwdBx2B/LZW5o+2rX19j/7htqg2kJtNn3gb/Q7NlEFYIgZY+/OgtdtknKq153HL4v+nH&#10;cpoUgbgugROp4pDUSMDCAJAlCApTuTHWtm1f+/Y3e+3eOwn8fAc5zI2mfWSD1IpU8OsN+RXnnoL4&#10;HzlnkVSp6R8RhQmSvxMTLXZGZZcd6NuCk6YSSECplqiqrIEiWd5ciuJAmHCbl3dZ7rCs7f/pcTbc&#10;uA6AtAC9BLWuZCHbIAdNYhX81KmRsg/8YyTLtrg78JxviA9cel7I953fZxnY9meA8Afb2b2QGlSw&#10;uOhn+e6dbEuv2mjh3kqMgviwizs9UbTJ+IjMQ2UX+SWK5rYl0mw3AFRYkEKgvGw0vRGevQBWeUdT&#10;3LdoDXBizsBq0RcWvlywggNFYtoUXtnEzf9puD6s8bFtPNx6MqBaiEMW2Ox9ltqXEbYYM76NEtJa&#10;5CBVUmLUSgARlR+5Bwky5l/9ssKu/0Wz9QzOoGdBhg34wpWM1TtxEp0w/HC9loNbVyNOnJMjldD3&#10;CqXpyi7Fjgzs/K443nCNJ2jRkZmFK/vtkve8zo45fl9OiVlKnE2W0rlHNqBaWL7pWPSN/u94gysc&#10;upa7jJ5nRHxSL8qXlkk5XVmvPAUBzcKl1vrrv1pw+VIQ0L1WiWMVSLIfL9sBV7mNhUnu8CabclSV&#10;Vc2Aka6GVgXVGT8lUXG1q2pB8k22olYNeQvPaIgsYzAw3ra09dq23jScySj2sLn6GbsaHqY0nQR8&#10;hnOPhcJWyQx0lD81eFhdnrUpY6qsHAa88lyPM16aChCVo5xpQKhLap2ZLIBGsploP/3CrT5reaDd&#10;+h7utfgqqmOJSpx5FNQ5Jp+GajeMTX1Tpljda86wuqOOtLaqGi9g0Jr1Vq7Dgnho5f/doO65K19A&#10;Ux1y0vpxlQ/u94LHN9r3vvE7G+gWaUyhhVRwyjL2+fEtOa0iqXOdg8YBZyX/S585Imaz3Bqrqm6z&#10;a65qt4MP67WyMMRIOjeB1kRAQvY+MHCKXfPNpN38D5gf4we6aZMcPecsi3JCwxJ751vTdubZvRas&#10;WMJnD1J1IUNXYiJL6nQH8mVizVirL6yqJJ+dzIyywb5j7PvfXmx/vB1sQ5LWHU7NOUxGwAIA2RRQ&#10;yP4Vc4hzW5ijtGNuo4QOniPM95WlO+1A/NNZ0Q6b3buGfUjwAc5iIMRa5jXFHPmJbgd8Ez6kvaHN&#10;9vkMM+ZH9cBPnuf0yHf+slR/fQxLDqWP+WtFzU1nFfM9hdeO2EEnBkYvDfm37pXBccnB+BkZAhlm&#10;8aqERYYbreUrQRv+DQ+FiDtFLy2UKG6iS1SXioTkoIM4igzZQJe/yZ4OTLTfwbXdEWqwAXrO6jeH&#10;6YUo+lKWWfSh0o7Td9bYgxaXRsQwstz8TG6bW7QRG0t/gb6xmMlUClaEC8GK0yVlc/nVg+ccJtXf&#10;aJd9fLwddcI6+jHrCUoo8SjlERqXOy2Gpv70VFsOscjHrlhtne37w9RElOmnXwEjmpij5Jgt5Umn&#10;6Ue2zY2NuYxNi0kbtHQOWhs/AJ+tvj9UFrcPXnGeHXrUVL4RB+I2mAyD7GsBHfq/7aDlaPQ8ROCh&#10;kmGAH2W0fhxrF49uLOMdE9s7bOWfbrDN/7jNJsXTTC9o3IXbyGhLf7jXhsclbcJrRtvY45vNX7cc&#10;w0Wm6TQByUqk/0vMmKDMOYCh6c012SbW++PLB21zR8CeWLXFtpIR0/zBEAHWUSXGkZ54GYgconaC&#10;jJVzlS4jUQ8yTU9uyCoJ8uZNqrSJzeW27+yJtp9/m9VSsQlmwUQgHRjkPJJEINFkgt8JbVtu6Z5R&#10;NgQv87LfUUlaG7YG1NkquM5ygs4Ogsw1VTiUmVPtwPdebv3NtbaumjnZKNz77OH6ASd46ljv9hz/&#10;fgeyUG5K9cqfrrQNqwfss5/8jiX6GU0SK6C7ZYWpdjk8N8hTfAbtMj6v+uY9DY10EnSzFsZXLrev&#10;fHOszZr7NysPkWQp/seJ9/TNtG98NWR/v3uGDQSq+V4EMxIVrBEYyCqfsq9/NWNHHvwQdq5XZR6X&#10;PDkf4MIyJVfemk8xkSCeiJDKzko89COinATaBEzgfOQrtfbPOxoJNCmf8xk+qrEhfzvmhh53kQ5a&#10;6G2tdmXRrkyvPaegg355U7LFzo722onJtTY+3kJQG7C+MNUE7F4xR+E+Bgk41Mrqj3Va4qh+2/cz&#10;Y8xfv43HJQlib627yqQAlYiIhMrujQSCs4r7Ms/aF38kh2+NBXIXDBnzlVnKbD6xqCgRJb13w+Jr&#10;Rtuij262+pUTqdUDMsBBB5UKFHEI1JD2Rd0NF5VhL9HO6pp97M/tZZS2m2BAgtdaJWaxWPHaFOW9&#10;7YPwRXyPxxKjzFABhLyhFGJEn9hpJ50at5NOqbDFT6+1dWvStm59mXVClp4eVg9vLIuI8g0zyCmc&#10;fAZGsHIAFzW1C+1tb/Pba8/IWkPtegx4B89L8HvNGsLNC9xvMFNPf/kI+w7o9seemk3W1Oyo6bLw&#10;2zqWnRRariozsXk9lKMMb2FjiqWnuBLXLm+HRnTI+MZOrLb3fOB8mzWvyanxaMzq2cHmQrlpRMul&#10;qKfxan+xFzCJOUuVDSFGM5gVQkN6zVGqH6mHnrKt1//RyjdvgByBHjOZwCDEMz0V7IGJvTb2uHob&#10;dwQtoTHwFJd1MZ5CIAjZAaMQzB7D+kVVpr3Tb/O3Ru2R9QO2rgcwVy/mNFyLVjhRu7IrMmy3+QU6&#10;1OGyFfV48kDIQpaW/9Prswk8JsedZBmS7YhYglU3NtJrM8aU2bzmnB08Nmlz64esEaRvjjGsNIFD&#10;AoS4KHtjlDuj22rh0h+0rfd029DiIavthtYQcZcEe2+QLL+zYYyNf82pFj3tRGsf1QhaJMTYpUCF&#10;4ol+tT/ZV+b8RNgkKl3hBKQJv+SZrfbdb/7S+jr0vDxRHkcOkq/WOKddZCvPjeqJBdC9TwQisnk6&#10;gIMx0D6q7jG76gsBO+TIpdgxKiNt+9Bz3mL33DWeNbe3ow8VICyCfa8sX2KfuypsRx650cqDS6n0&#10;aJSKEVBxMTgtAmwcFZ2k1h4BZ4bkRzjgnISAMCkaLwyqUujeV2FLNu9nH//oGiiLj4QmdKJzaMEC&#10;FW2xj2T77F+B3tmzW0ryymjvzIlvtfOqe2zvoZWQi4D3IMCVAlUxh8f6qDFYetxJaUlkrW18i835&#10;9BSrOLjV2U7tRafFQIDhkPXurl9zbrjsozcU81167YgsbnzgPR8M5375PZ8MhtP1GqQnToZZhjvd&#10;1mwbf9Fn7TembFT/aEpmZIIa2C8Sre2jpJvCGEkFK8pntJbV2J9yU+3O5BgQ4nUIjwNw4ezDaRwZ&#10;xnKYSJ+cvdjr926By6B14z11Jh83ed/JS+y736+DLvEBq4xgHJPQxfnH2IJnfLZwUb899sgwWs/M&#10;jULtGaeMQSpkccByKv9Voe98/LEb7KqrAYEFHrFYTNB7AWZURkYzVNm0f7T19461//fzarvhehx8&#10;+lgWNouWiNRR6rlIVIciXwF+hJSUlZO5LbJfsIu7IoafirosKjxI5U0gyOF5pokqw2T2nr0vLJHn&#10;lilHtGxG8GxefW/RBtWPx60N+znGJJpijn2YwaTr/mjr77nXxg4zdpLqxTDQZ6bENlCTsqZTAzb5&#10;DfTuRvcRtDKqxn2X8876aihbR62NcZtHKSnf+OQ2e2Yb/a0UM+4B4RcIBjF0KbVx6Gv5ceiOI12J&#10;gdYCv3fZkAOt5cdr8j0yV4LXqBa/Fpe20yfGMDp9dGE7NKzlIKcKq1nFmW02o4IsY16zHTOLLLsi&#10;CcBtm1WIZ55eXg6t9dQQwgGoFW25q8+W3dBh5S1QiEJGJMS36Es7o1WWnXugzbn4nZS/x1krPfQM&#10;5fARSL+/+h7+S3BGTkiCYBzSVddiDvkamZXut29+6be2fnUbrIE4P+19x07j7f+i2bfyAE+fk8dV&#10;MKcer/q0MUb3NlkNGd7o2ifsmm9PsKr6AExiT9uTC2axOiZSXWOdMIEToLUSiD1lb3wT0yvvlyNG&#10;vz7X7saxPGIolaeZzmGt0QxxZez48ARbvzbAmCmOENzClAk5a2qAEwOsjpdNq9EClmjhIfaBDzKa&#10;OghdaJB9RPvSHUVydStoFS7EATfzlS7XrNR8G3/WDHXZSZEWOz280cYMa7RVmgLFOWhNOqhyOkQ2&#10;HqPdEx0qs+7qdqs+u8ImfJg9SsDrBIMUgEjJD9+o6mciccafY7W3nlPsEhqRpU0MjF3mz7aBMZVq&#10;iNcn0RoYiFDoWDLVHvv4OqveXEvEhXHRkuJbPOKQ3T9E6BDmBkbY+MOU0Z6uQKWle4ytjE3GwHiI&#10;RG/+0gPqpF0JpXjHpYgtzMJSOT0ZxdD6V1lDcJ1975oGO+DARQCkgOdj4Xz0NpKUfXP+SqcIkyNj&#10;bm/z27pNlbZ0RcwWLh62jZubbesGPR+Q2HDXTpq5xD5w+Wjbf/8OtJ/RT4Uogm/jvYC+VFoPJ6y/&#10;f5b97aagXX99LQxhB3AFZM/KbhyoLj+E4CJfb8l5JdbiRsY8RrX8pzmCgEInxWzMVJ9d8bF32ljp&#10;2DJGpZuquc0sYwPPBbN4T67wDEe0bHb/4b8KXhmif6Q1GBczB464QMSh7CMkn4ZDVSmtAvR+3Zql&#10;tuW3f7LYI/9k6iCCM6LEF+5n43Za9ICAzX0DUw4z4gSzfW7MPU1f2G1eymRPd5bbnUsSdveGClvF&#10;6M0QfeAgM88qYmcoE3rjUuo2APACwBcB+T2uHIrZMrJTVuTEJkrOVSqH0qJgkgIv7rLrjKtmQd0Z&#10;z9r6bQnrBF3eB3hxY3eKMRlYwphHTZIZ+3Cq4soH2sW6lFAHUwVoBDeWZWz/sQF7/cycHdGM/ALV&#10;HaFk1af2w/kdpFedWldlq28ZssF7Bq2e2V7cuVunqQjiNWPH28SLLrLe/fZhaoHetLgL6IOrMhMT&#10;fS1BsUYgg1JW+h8+BKh1xlPJgdoUtAVylE5bNgwiUvE7W7O8B0cCxsdVQSj7Kvt1Mr1aFHmkn/u7&#10;atM7KVNsJ03xAjvvtY5V3clOakw2aO3WMBrwWEO1LV2EHchN4WXgYCAlUpMviA2cPv1m+94Pczam&#10;biN2knRBOguS2tT3a5yP16SzE2zxkrH299vL7JHHA7Zlm6qLzEiTuExqjtvpr0/Y+RcOOEBZhCQr&#10;ReSWHh5r3//eZLvuT5OApzJSmATr4No2xYlpOGKlvKV8tvrntKdEC8R1+2xmep2dXbbF9qfkXZck&#10;iwYhqfsgZDZ5JNdL9i/UJPd7R5MH3u8kwiTJYN1Pnw2QgGXGZmwWSPfI2A58HtUyqmE0i9w0k4Bj&#10;OXxGpLq1aMNZ9BtSqZtjlngbIR8PVsgvHoqa4QrQs/QuWv8YtI3/r88a+0e50k1KjtRdbHFORcQe&#10;ZZTZNOi+oXyc/SnRZPcyi9cfaWTBFhf17Gr/C7ggAodMjmY+0VRZ7G675hO1dvrJm3HOKz1pNmUm&#10;oBE1oJ6jT+yhdjWuglPXzDPqUsMgFBPMQnfCCX7vnf22bEHEFj210SrJQt75jml2yunEi4wT+Cid&#10;C1nroiz1hADepCNT7NFnDrDLPtwDwclMILVEXQoKKB2V4vCci0dcIMapSIxaQ7LXbcZPf/ktEK6M&#10;4vr7OCfpwWpJFPACxQVVpTjXV8tnaOMp8xQSWb0tESC4Ygt/JAle/MEyq4gPWfmSJ+3pb3/dRvf2&#10;2JhBsmXc4jA93XhVp81+Q6PVvwZnWNtJZWKIjJmyNp/TG2iyJYlx9rv7Vtld62DgY6QpHkIUHscp&#10;wXlnMPikYKrHGmEtGkff+pBJEdt/cjlAr3KrhiC7gnVYBk1jiBZPSNU0suAkwaMCSTcqIyUerxvt&#10;zb9y3sPsqdbhnLWAJH9sSRvBZR/ZOiAzvnfQT5UooO9nbTvu4gFctorUnbZXQ9Lec8J4O6KuzyrT&#10;jJPQqvHHGYkRoChZDpVvmT31040W2lRu0YEMZe0wiO4KW8NI1oQL3mBjznittdGiEvq7jHJ/NO71&#10;8Ic48ci/SPa9Wp7+K38ePnA9/d0Bu+bqa239SkB6Q2Cwkel1Pent7bg8CMtlxXK6xeF8vJhboDDx&#10;6euHwFDwGvQNxC0tzXolC2p1hMDjfOxDHfbmNy8kUGz32nZO6IW5aS2DoYnWkz7Cfvi9RXb7raze&#10;4SmYzXp4GzRHT7DIBzNExgjpY3bmee12xfurWMMrHCtdgOBxW/fr7LTzFlpX/AhYR5XgSKClUIp/&#10;cc9D0zauN81nVsdb7WAYxs4B1T1taJNzyGL5UyCswFvTGbty0K5NoKkE0ZdSLshiGIZo48aRGi17&#10;d5Xt9Tp8IvskA1FAiABGrTBVLuTwM/6vnx0pe/9firmaop9oKvWn9ygvdnJ0GAZPr0nGC6BDC+Xt&#10;h9aC9qQcwmIRdYI3wl78oQWgCKSfMaqnAYc9ghhEHxRKftCx1BGK/8CdvUMAB/XQ6UlUYYzecHq9&#10;nXrKFmiK12v1unMXfZ0ceVZRnbeqHSuQsLshso0sYwt+enW1UCbW45BnvqvMkhrLSk2zFUu22pYN&#10;W2314qDN2Y8+kzIyVQBw+m5hsAgTqS4ENlqIQAUqUG+GaHpEd23HF+l8roMeM/6GOMNQvMsmTq+y&#10;T33mvVY3GjAeWAJJF7oam+vHe87of/lQ5qxbEGKR68dFzrqFGK4KSs4RNnr2/jut9brf2V6t7RB3&#10;MDgllqiybgsdkLF9zx1vlXPJHqrWOeSqQD+9gXG2uDdmf140aLcs22ztuQlwXVMx4buCvCaQGbAq&#10;RleqaTMc1JC1I2ZU2azmmE0BdDUKbq+yNJrjIjSBrU/IbIkiOA5JBXwOPwRIRX8vBGTKyFz/0sX8&#10;Dm40njHAXH25nXok4C+oJzckwIts7rFHNm6zhxHk2ByvswEwEgKH9fsblKPDYjdgK36/2g6fkLKz&#10;9qf8PZ7sPdRqsQB87IBkAoc02JyJU23r73ps232tFm6tgsIUA9WRspbrfmnZvnare90bUNJqwOWT&#10;ZQlNrBlZMsJng8H/5dX279euSkNZhd8uv/It9q1r/s/WrGC2GCCZqi6uxP0v+1MR2kisrOeQvIUt&#10;9i0kckE3K4N3fVRXGse1UVmrqFhnZ5w5i1f+k99Jh1kLjmAS8NFAosrWLD7ALv3aemtZtxeqajN4&#10;rCI96aVeSFVIAygRlNaggw7kDrO/3fi0HYktPOYogRdFbcy8f+1jaMqPsy9+YS1+RZKVI72ef7+X&#10;UjjU90TRURgO19jCuM9ms3XGBrcyXaFKleRbwVuIQlcgy3wlYkdnII+QkWqVo9BT4CFRI1U0Yrb5&#10;1m6bdSSiRVTOkkz6+KimBYUSV8WN+5TI3HAZLyzKQRdthuODtZvCueFxkshTNim1nKB6JEnme+9E&#10;9vFrC21cz1giY41iDLCgFPWpbl9cBi3HpfbYGjSUf5OdY3cHFZFlUfKBEIUso2SHyjiU3GKRDXbg&#10;vsvsO98Yw3jKLTgsT8XJR6XAkUNIskz6phqB0YL2Y5ygtPPzsHwik9ds7ABz0mHKQ/Sx8YR57WQi&#10;MmqlAYKKIMxpOZDd3uhUJdmsQHBZa2k52t79vnW2YfORgu1geolO1QsfQcl+Jy7aZVZ6FiqtV9an&#10;GJ/4kNWiVSsNYk6Vc81XJfKgNO9zSrdJSva8XqYPSlCaChIhR1LKEmhvKG5Rv5l13Qh95rYbf2Hd&#10;f/itTeoTGQnjd8RVG6ohmzm11mZd2GC5xg3miw0yYsHSoOfbQ/Xn+qV+++H8uG2mDJgjY9bGDcMo&#10;p0xXogUzq3rtjXv57dx5ZTaWUnOY6YUsmY16z9LhFpJW01A+St0uQMZI5Ai4nE4Ka7USUJqrhLrn&#10;prKjnLb6zyJO0arNI/L1PvXrMMgRqgEJFkAP59Oea7b5q5N2x8MbbT6VoN4ApVXWvHSCIXvk3YAg&#10;MdbnzMrZJcdkbEZ4M7OflBWVbakl0zPdWu/otU2/wiFvabAY1aEEv99SzvUdc6zNecd7bHVdvXWj&#10;nBVmvZVnxM1cwmD7ZVobL8vXaL+qSqdWSzxqn/n4D239CtHsyvZhR/g3N9I0Ysf83KvwSuV+8e6L&#10;KpHn7SNzVhAorELK32rHHb/JvvUltBYCDzqb4cZe6V3HcU5bO2fahy8ettVt+3M+NTZMb1YD+wG9&#10;TuOytHMcL7xEOzhn4SiOOfw++873aQHZBt5Di5Ey8XDqULvorUwLLJMd9LgGSnGkSB7D4JjKsr0w&#10;gJGdo2twaN9jdtGozTalpxXAJM0DRknjAjVh/8rY847gdAc+y43a4g/Uv5ZUrGx5Nq9K1hnN2LQP&#10;YR/O74SfA1ZJYTOYnHD4Jsrmg9zfssiCUCAwc7cvrKgMOp28PepLvXacZurUBBdBQkh0ZkPU2wdr&#10;bctf1qLIA1iLcq/q8O5CHKCl6DjAGZeeMGNV8SZbjcamhHJlTFy5oJQgZrIOH1q5zRM32kc/7UOR&#10;72ZKO8wiU+51Y1Qqj6BWta2jyu69ixlSJPvm7OO3iupaXku/RGxSbhqJ66xqcbB+9XANRjW/+np8&#10;VtBpXvcyG635xphDTedCfZT/+62la7p96YsrbGvLYURyOGwyd5W21aMr5SEHLMKACVPr7cpPvx/n&#10;zHlSlnGE/W5Yv9C/0rPShh3BMyvlCb/Cn6W2QFCMcfxfQghrMuSqVNKq+/pt0003WfpPf7AZ/VR4&#10;uFX9tdRCoG2dcgnAquNrzZrWU24eYpegg+6vsce31du1D7TZgtas9TDDnMNhS21NIK1RSPnt1+S3&#10;s+eWucx0dKCbdb6RLFOgRNc2c4ebZcWIOL1oKiwO1+GSZbpr2g+suwSlSTcF4Hw0z9fJ/nkMcVKY&#10;02e49emerlD6+r1UhA2JPuQtfe02flKdvXZ8gy2kV337kg1215qwrU9O4lxqqYBSfWG08Ver+2wJ&#10;5fG3HTTNTpgdtzEY8PAwIycNq6z59FqrHj3RFlHyDq+hBdBfYVOGo9Z1z0P2dH/cmj/wDhucwEiK&#10;RtS4QCVre45/vwOOC0GGhfuE+qhd+pG32be++mvbuAbGQpIFOWexkb0YdLf3rYVymdeq9Iyrsme1&#10;8Ph+YSpwLBXl3cwUS9RH2WP+fdjIVGKefeXqrbYO/EwoPhVSDji4ccwZEOnSjzfK4VLTyqEd4Fe/&#10;mX8PoGq4YX0UENkYWBTbHb+EpiEi6fV29MFzbPlKhH9EflUiE+TVPRmeZSRRp66dtwlRo/vZAuWx&#10;uDUkaOWwD0THK/Cn2xe6xB18v6M61tis6+HLPmhPeaI29bDytD4wYI2njLdw/bp8pUMf4gU0IdoB&#10;6YwDiv1hd9d8Udsjk/nLhWEyiJxmGgXX04mqHwfIqnVlzvqW9EBhONqVCJIU9NPceGnginnFG2fa&#10;/SMeCtra2Gh7LD2RmecK4uxubgEPNSBR8BFQeu7kqwV8SYKcPvLY2TZl3DrKjJynVgaBh8rselh+&#10;wFzV9T475TVH2xc//6R95WtZmHNG4ezK7cTTGm36zHZrbGrnWuGoRVM1SGYdinXzXsgnZFDVthCr&#10;jgr+0uyNUNYGou+3Jvv1b5rtiQXweGfrAA8JRU5Px5WbSjeX4ua7yZxr6tjoHz3fGsfy3yBH05Rf&#10;vIg8v+HyYxjbU6//cSftkUlob0P0gfLT9MGkbfjNny1z+1/Y1ABDeK6Zcgp5zW128LvHWOQoMl2y&#10;ygw9vQwGoNVm2G8XDNv/PdxhHf4JOG1K09zjeugVyxn5mD46bO87vtEObPRbXXwl+bFmYj2QFW1a&#10;ZwQCBKRhaT471KuYirwo3wWB6i+78iRmh7WaQJ/bOd+8gVFw6Y2FKWAv7D+9vmB5yBPw+HqdfHmM&#10;qkEs18asdKudTJxxxDENdvahY+3ah1vtvuXr6GHX2wAl1kFEARb2jrKv3NVij7fG7f3HzrBpoHmj&#10;mRWWLu+02ME52692nD3z4y3Wv1BNd0IVgvaBRx+2VuLO6R96r3XU1NPCJqD4HweJ7dQiuhKzgi1R&#10;uWZt9Pgqu/KzF9vnPvFta9uIjSDIU7vKMYZu58Tf7cTseV/rhWzewWfIR7nATmuJRAO0d5i5/AB4&#10;B4/eznMbOXqsyxaH7OH7Z7AmxiGOIR4HzXAP0y9fwX+vthOOm2p337/MhgaPwGkLiKpyryg59ZVa&#10;0wSbKofzZVGyzXmz+zmD1fzbgbvvLF7glUGSE13LMHwTKnVHGDPsD5bbHcMxm1a2mSkMvzWT1Uu6&#10;NS7eil0cnq6DRhwLkpn5apXanckea1kEpmNlvUUPbHHCJFkqDJqwUMKlPZbK3f5WPv6lcdC57IPn&#10;i+tUs8Ku7S67IGMRr7S2R2FSATCicrfwnM7Iu9GgvPHfyUWrVK4enxfheJRvIR5yL72QBfGQrchV&#10;gQ5HwB6BCnFuJylPUN4v6hDy0Zv908pT9iKzpuiUshxjW4YwwV9uXATAZdgufNNR9GWZ70PH1Y/2&#10;p4+yRyqHnm60BXBM0j505XibckfYfnntsC1dN89uuzNt9Y047KaYHbRPjU2dmrKpk3v5oXwJuMeH&#10;YHgwAF2mZktdCZLrBBSRSs6xO2/rt7/8cYrFofsTIlglaPUtHN2ezs31gHb/KKC7PZS2mMlEFSp7&#10;nLbaxqhd/vG3kiFpftwb+wpSxncRROFQuayEkpW7f+av3Cu3qzHll+mzxR4ZEQU2UnoCW48kZNtf&#10;breBW+620QmRuEhhivU9fsgOe99YCx9Cic4VesgqWL+rehvth/e32D82xawbBrk069ZwSL50r02u&#10;HrR3wrV9xkw/mH1E35Uq47jiGoMRNSdBb5nGpxyw0luz6ndJfzsr1SqXA+h/wnhIU9fLjBmi8BKi&#10;wpYr/N2Rqnjz9J78qleCcqbFjdyoBcM6EOaz4Bg4l8pstx3M+p12XJ3dP7PK/vAE44UtNbRsWFRU&#10;hdphwfvjYr+t72i3i2FDe32d0LcEJ2Foamekbf9L97K1P9li3fNzVg6ADqCrbXvkSVthv7BJ78dJ&#10;N3NP1EKXNeHrxSalyoXoQlWde+7SfOVWyCvzzd6os5yhZ0N9ZKujxkbsfR86nxGsP9rggHTjC/+u&#10;p1pcAvRvV+W+pOBsvEkRT66SREvqg3K8sIU5fm5sqSv1Mnq1EAGMgO3H74AUltHyo8oSQt5x/3lL&#10;7R3v8CGtC3HPxEr7+bXrLJ44iPloWnco9+2/fw3jp4v4dNqkPGvHjMnfZ80stzCtodRAvjdegtuv&#10;+X9lxvJdYYIMOewktq+HPfkMPms6f08DkhUuSAyW3r7YiZNxgbP2jpd5FV7nfkcpqxxegEV/XG4H&#10;zcamVzNizLdKUtMxMbKncrbolGIuqahiccC38pAMgBYZMTF4hRx/Jw+sp85655M1Mnoicv4szsil&#10;9GmyRJUCduFoNIfpohJdIBF8GiajRKDCNmSbbFk/9JigZZ1mKlGcN/tZfPbsysXOyOUjRVFoUtrV&#10;9+r7hTAfHJpk1/6pxq78So9t7UFKjTlUP70ycWMHQYTp/GLM/k1oXGoXv7HLPvZhxO3h6E5Rhuro&#10;Gm9LF8+1X/2uwa7+csDe+d4he+vb2+2b3w7ZXfegmzp0nA3GD8ZwTwc9DQ8zhPPL102xr3yHSC7e&#10;yCPkPmEoNaCvZSSCkmKdsx66Rs60UV3wxLWKxUe2OEVG/9ZLTrOpMxsdGCwgMQz1IDVb6QKBfDCw&#10;veciY16i+lIxq/EVeK18o5cpuKKJ11vjv8OM90ldKh4OUNpmPT883zbe+FucVh9ZpGc8hhoHbPpl&#10;4yx6DHPPgGD8OUAozMQvHZ5ln/hbm/0R1q0O+rgJWhch7m1TfIldPLfD/t+5TfaGecyE+igNszdC&#10;GpFiMiHKnorARBSllO1w1265yoOJnUjTAx6ntdQlI6ROUcqCjhK00Id8rk0pVCu1wzU659aFB8wS&#10;Fal+xBug0p7j6XYEPfwb3+eGeIRLYK+H+H0dCN5TJiTsG2eOsk8cOQRsDM55ZRzMcMcB3TzRFbWP&#10;/3Wb3dqOvKxvIqVQAg0ce27KZpv2XjAd8IsPMc4jQZDaONnV44/Ytr/9FZ5v2j46Txy+RwChCpP0&#10;fHXKRUbhr8DaeSm/0su4+OG+OEYEkSFRKp61d7N9/qvvBlSF01GrQ8mGK5MUbxe988/v8+3O2fud&#10;AiW1E7M8xyw2OAm74RAUmS5okHNGYCNJ4LlqDTYGISS1bBL9YA0i6+zNUIB+kzHVow5cYGVVf7cL&#10;3pID3wOAUTMOrN1qKG3POnsqf2/HcUqdXPzV2GHJD5OQOZBskfPJu3oWBclhMU4qHEwEobN1wLGk&#10;PQmjWSdAzV6C7TSlfIndyOkqcdzR4f2bEj4PU+XJu3r3MBmqsUoUtZILBmx4LfeMz3NYATl9CZEw&#10;weAP9ATTw9cdu7trZ7cddGro+0DzMmXSWg7whRkshdiBchB4bHuizYJbRwb2iKIPLRrABJ8XSzBK&#10;ABqnKxizRfR9t6I6QtXeGQn1zzTX6TL4Ig8/PeyQOLOB/ItJKQDxghOG0BwoYywyXlnxZkOEsuCp&#10;ifbOi9ba/Q/Ns2EUs3JYQ7+0XFMaK6F/LAOCGPipZy60n/1fxvaZ+TgRI/PRybFQuo3HAc+F1OQE&#10;W7nmGPvTjfMY+h9jp5xoOO1x9uVvNtmt9821peuPts9+sc16B95U5JXs+uVOTEPjNZprVaUA5GCw&#10;rN8+dMWb7NAjZoMgFyWqN1/tNuZIsAElPeNX/sMcqD6/F+WYXQWZH5X+EziOSKbDwk/Pt7ZfXmvj&#10;JBySaeFfhq1tSs5mf6HJwgdvs0GMpFDfMqW3byi3N1/bbk/27MU6aSAYY8I43GPzGLH7zusa7KrD&#10;kra3LcEQ9JKBY4xepYcYkCQHqFBNJfZYinnv3EZ7095xu/bcCjtkvBw0hpn9lCbQ6/aNtytuS9k3&#10;ngrZZgJRkRiF02gFT1htsxhbDJ6eti1lqjwkrWl4E5WI31vij38D2AZWRSA4/lcFulblxs4YnOOi&#10;Pt1z/NsdCGArx02utQ9e+jYrQ4pUNJbeMTL7u7NbnAHYJQyRq9qQIK1bpURG+AmeoSo9ZNI+Muqy&#10;KkaJVNPhGVZR5dFs8/4HRFHAW+W4u8O8pqJsvr3nvbRxKhcAuqy2eF+j/eSXdzEtcDgBpzScadU4&#10;Hd8aSE08JHUpp1h2tYwSTCzckUxbR3m1VSTUUKBP7kBFxR9+AhiRqIoSdfPjjCEPVbtrcSw9zuRS&#10;eWb9p1PzGbrdvWO3HXQ2defbA06pSoxYuGnup8oG/r4yW/n3LVbTx8mM4NAMcorPlcOPyvHTz95W&#10;NcaeYji/I6oRFPXHPIYwN5a0Hcy0+1+WQ7szi1PVuItSSi26DH2PpCQwXeSoRSEAQYMNJvZG4vEk&#10;u/JzffaDnzCEPrAfC1RlHSm8MOJFL8bP50XQGZ039QH76Q+n2jFHI0EZXsA19AhficFmEQIG6mXY&#10;vzO5r3UlDrSHnplov/ndHLvqU5Ptred22erV08llSrupnM9V/iOKQEldggR/2ztPsWNPms1G1iiV&#10;ImDBivMOevdv4X/tK5WRuvJU3jkXCO/QfbFqstlRK5fZ4u/+ACKObisflkIUwhTQdO592TSLHAwb&#10;UagDQQp0yVD4uavtcPvSLYDIKqaw4WMgvzOo5/TZcVWD9p23TLYTJ7RafWod6M4BSm1kCUUq6byc&#10;D0F2RQpamnUOMKcdAyBXA6aimjGw/aq32I9ea3b5AT3Qm/bTghpHNlVpmwKj7YdQVV4zf6O1+SZw&#10;X2v5DFDAjR2297vGWPmBIGUj/TCWhWxS76Bt+8NPLTT/SaoScRumPi87EMS2CNXuCZHsOZ5/B9zo&#10;KnbrgEOn2EXvep0FYzAuU3Fx1JIlPCQxqvFTWQqV0rdsZIxo02gqK9JxVjWHdQHe5sCDGmGZ62YT&#10;hWD2JPxnxOrTH3vG2ton5yk+Q1Iat33nttgHP8QsdHAVUIpme/TRCvvJdfpsRmfTBKp8Xpoxp0cX&#10;bsBpz8FMvTzBa5oR3n9Su1rhr2Y/kqQpQ36BPvTObrMfexGgLxNNVDtK3PDQOMce6Y36y/lTvVR7&#10;IPPAm3f3Ue32Uw36njhfpSgRIhRKxUGabv3oyPo2IZIWH5mzcYPcrodGE59eQGdZsz3QSRRu9SBG&#10;RU1I2VcjJW4sRGXI4qMbUS4myHBSPHShAw1dZUmvpXkgriftBsm1WMQUJp5lwDBDR9p1vxgLYXw9&#10;2qWHATCoJm+ivK95VYUKKLQI5lVdeY994SsZdKHXWT26qDHkKTPMamcZQUvRp8uwmTLMi/ohd/D5&#10;EMGIH0TP/lCqyqMw9vR0SnhoFMdHOpglUstQjj/z7KPthFMZfdD3U9p2/NqyeyXezCW8hJf9o2SA&#10;nB9yAaCXTTunTXY4sbfDBn7+WxvfOgCHHMpNABeHa30262PTrGy/TfSrMJYgNxMYp9tXVdtFfxuy&#10;9f7JPH/ez+xTRa7b3rd3r/3o9VnbC+Yk4RqSYfpdUYwbi7kiTcD3Kj2k4+sD2JXlR+p0YkNSR8uB&#10;yajMjM+stCsO6Lerj2Lu379WTRUr66dikJ1hv1ti9tVH+6DnneSApBFucLCmz/Z7B6OY04cJZiDn&#10;oVdZgyhC109/aZVr17K3h6wP8KT60NUJ+unFwS9epXfxpTgtnCAJi9pWx5w410597cF54Z7iWLde&#10;+Mw8+k7xsAdwnIPxWvvzX4bg5p7kWLQ0Bhrgmc3FlzY1rybg7GfkilYG1aKB7D723R+wZxgtjNPu&#10;TGt6hSmBM87caMedtJgWSKdlafn96caAzX94umR5sK+Mm3bua3/6U7klBj2U/0t1PFdRLA4avguF&#10;xMcGy2xTWZMN4YM8THbxh0PUYz/CamOu4Z49BSAYdS5uFh+G/df9FHwjvGlMJvX0bs0K79ZdSCW+&#10;N8fn75nsGMHkJdlEGrkIDTdZ1xP0zfrI2kYo+DrE3ocYiQ3pA60dsWXwbD89XANFWi2lNfJBfpwz&#10;dcTmxHVEi8Ue6mv40hWAvBicDzwOWvVe+nxLrCJLn8xJ7lGYEFm9ShCUcBQhZim3pLL72x9vrrEP&#10;frTdFi47nBtMNs1QvsckRsmb/nuA11eXP2jvvLADhGWljW980upBsgbgCA/q/DUjSmCgfpIvCKlJ&#10;GIIL+FmdNitKWKU8NG+bFvd5qJcIe6JdeNFrHAI9zbypd2gBqUXgGpNef/N//PDYwryhBN0SBc/4&#10;CRs9nLBNf7rJco8/bU38dxLBl42V7dZ8drlVAAjLlXWSOYQRcJtot22qsa/+o8O2Ie84zDOoTWZt&#10;8nC7feTIOnvv0Wkbk1sPAxccw2xSibqk6UVlhRD35lVelYfAniHXzuEcYUajUc79kdMWkFECBBGr&#10;zW2xd89sIQApt7mxTewpHDEsUEm4mn6zJGhXP7iWSkINQT03UOXtqdts+rtHW+v4DktSnhXHcwPc&#10;uOuv/Y1NQj6zjL62qBEFjhN7255jR3dAHWn1bLFR2LM3v/1UO+m0g+kDlzbYp/HIM8DiQ1GZyg2w&#10;ZmN20y0ZW79xFgDXWk4M/AOPtbl+vV32kQoY4p4h8ZiEZQFESNn4gXsjdufN2LzUaJaNJzsajqy3&#10;d32AcaSm+x1X3lDvOLQIqqx38DBr3waT4qVdtnT54Xg48TX0viyPP0nyorL7smS9PYrvGYwidymZ&#10;yBEsP1WUBZ7TlqnqL7OWf24zPyIzEkLR85L/DEi5jF58KvOP3eLl3j0HnXrofB8PTFG0k03UeI6y&#10;zo6wdS6g3AvXasbxlxZ/SNw+AmozzE0ZLIc4nVGWrnAzRoCGPRtWTo6Rb0ybgF2eGk+xhw8iiXJm&#10;PJsa77QvXtNv1/4qZF/9Iojrpie5ofTRhMmT9jNWWpzhflfnHKTk0g0IpsGWbzjcPnZ5v916I0FP&#10;cqKz5rkwnKtkyD5pXUPrVubfZMeeeJd99WvNNmPqeisLbiaYGGQRU7CjbJ/DGesakhi5JGUiAWYS&#10;iKKX8shx3gHKTLNmj7b3fugCJ5KeoewSRPhi+3iEy5491Lz38799FBy0EMOu2cHmEn1u8tEVtur2&#10;e1zP1HCu4iqedmbMGs5mD8CrHmDOs6vcZ79vGbJP/73H1gUnwFEjUBWkN4G19sHjBuwdc1uBjPXj&#10;zKQ+Ba88ParyFAaB4E3OWQQor9rDEdfAtcw4XoqfJOQoSZZRIiTeepC2jKrAZ6jxf5tdO2Q/Opnr&#10;mfw0M//rAHgzE52bRyYdsx8/Avd3DOEE9soAoixhEr6931Zvicg2AnPEdJgo8D+z1Hp//w8b16e0&#10;mRYC6bMy6T3Hjh20gmw3pyGuap7NJe8+1/Y7AIhQCQ8lK+oP+zPQx1INTBLM9w9Nsz/+sQ0M1xSv&#10;CieyjuAmO/qYzfba11ZbLHofOB8gr6FuO+ioNpDayKdSScpRCs9QdUkP19qYca320U9NhCWNUjb2&#10;/KlVAfsh5FCfv2KcLVk2x40Yplh3nv78S3/kIJaqHKQ6BufGfbAKdZNIBZ2Oc/HrzzHkaaZbhEYA&#10;tLYs7LJEu3a+eLllbrkmtUuxMZn0QyfvztXt1l3w5+5+S46+ZkHezo9TCsTrrX950hKb6R1TBnOa&#10;yCM4AiwA0aLFyZCXBibYnUQxcebpFMHFKa2kRYYCNF6Sk/p7nEhO5O3qswbEBx5aA8oaak5XnySq&#10;xJCkJXFJaUXRuEMJRsWD1GqXw//6uqMX2AETltoJxz9kV35BWblGxsTIRGYDhWMCZybkbgo9W+n0&#10;llEGjwzMsTb60p/8dsY+9bOEbcseTvmmwS1QKacZ506l0yqw9nvPfcC+95N19saztlhkqB80MLGi&#10;WMG0mdx4l37oZVKqDyt1G9FRAHkVnK17+sRPEGk05uwjn7rAKuGDleKMC6TyJXwXFm5HaxZgviM6&#10;gf+aNyVRjKqGND8G3WkP6zDBBpvQ3Wqdv/6ezUM3tirBs40yPrR/wmZeiG52JWsKsYsuMuqVQ4fa&#10;D28NWyu91xT4hZxvko1LrLZrTkjY2+YMWnlSnOoYMSGwXX2YQFDz9UJVj7Bd87LdeAfjVbDqYVwk&#10;JBBGTCPq+L8h3tFcDGs+RsVmFAIEh0DO8uAJcds30mV9JA0pKdilZtnPHq+26+lHxjOzrKoTW4F6&#10;UtUZlLFfVw+XDzwBuXqrz2y2zn/+ysJL1ljtAL1Axsy88RUFzKpqyOiJ/lZZyMgSgZftvr3EX6TA&#10;zgF1hfCm/Ox3D6jN3nXp0TZ6HEkASYGrqDp0sfi0PUR2sYdGqJKwZ6fDbSQZEYLKcv67ym68vdFu&#10;erAG4ZWZblyPmp1VhjbbO973jM079HFrqLjWPvHu1YyC+WzsBFSrwPq4dY9KVQV4japhvx17yEI7&#10;8/VPUDEh+WLc9Hd/r7L7lkznyY5xY1Dq27q5w5fhSGfgwMc/JPBp66DefQgp415wT9JTd7rS3MwA&#10;wUqIQrzU2uIE2zs7ojDnpUC3D0f6rDxRZg3tlbbl8SGUrKrJmHH8JEvMfhB8Cju2AujwCx+75SFy&#10;1k+32w3UOvWqtDYLhmvVA8wGE1ZrREJ0ZyM5Qsyf+aDabAvX2VNdOLEEDpU1t9MIGkfnIyKTbF42&#10;Rb8vvjf9rBmUcZv4nDoLJBtB0TXQB6jmBxYcsUnQ0woEGZuqGI++rZwvpCJYnQmNE1hcj7Fw5hPj&#10;PGDlfsYCsqvR+WzH8ZJ9clNlsFPlG1gvnRbuP9zuuu5Iu/LDEVuxairnCJ+x3DtfEZKGKSVsjbHU&#10;V261D1/qt0suXW/VE+6gurBxJLdmJ+8pZL75XSc76rI/jF950j744YutEu7mEdVoSniW/ykfVQkX&#10;r/qtmvOsoGrTPIDjveGPFt/SAuAlxuaFqrJ5g00+DwRrFS0LAIJJgsP1g032lRsetE1s8CS4hiiZ&#10;4ITkvfbBExvt+Okxq8yoesIoE6NXr+ZSdimf0zgCmSvPrrf9c09b5RBZExUoKLnth39ebP/YyD4q&#10;ayQT4xuZLJh0crMN7pUk+AG8iA2p6fPZ47/5uUV71hF+w6gnPgUBdoQPcAC+fA9iRN3BUl7lq+uz&#10;xCYWoCJXW1sLsPVia2zGLrogRty00kPYLRO/g4sSXkWfk7frrq0XtMRQs/34u322fNk4KivCJFFw&#10;jzfY6Jqcff5LlfajXzTbG98MQCoMrkDqf6C4hc0NpjkfpmlyjNvJ/p5+zslIKqhU/kofXvlduPEU&#10;Dnljb8r6yptdKKhqrSqqAt5S0PeSKkbAdnY4alC1BVx1QcU3v/UshQeD4MZrqWvKRgE6r/H1NWfi&#10;f9jvha7+BZ9eIv7LqWG0uLxBeOV+HtpueF3SBheh5jlc6Qaxs05sofgjQglQoK3FRC6LjL4z/K6K&#10;zDI7GbNQBioeVAUMmkdLUzqRhmgmupGkeisrgdEOENfqYYnRzEN9MypAFvnL69tsY+sBZL+AxDKd&#10;1tV+n330ioT94ffj7e67iOR+Pcoufd82e/3JS6yp/G5Q5ascH3OSYCAtbm24nuKDM+3hJw63Ky4P&#10;2JKlx/J7VLtEX6f6H/PSfsBy4QTCG7H5dvE7o/aG8w+mV1nKUmYhC9a9ViFGZPZ66Al704Un2l5z&#10;xhCMEGE7nryCUSv+ufyvvKOMdk2S6DkJhWVlHKO04Gnrvf02ayaLC4BM7or12/gL0fk+NAjoD9Q/&#10;RqkHhPLP7zJ7dKjJtkW53xB2NJA5f/KkpF0wj1w6tY1NKUEBKZa9evvMpX7GUcYND61cZT89d5TN&#10;oarlp1TdCxnEJv8k+978XlsZmEEvv8oGGdkKTeuwWe+rs+7KVrKsqDXgoOvWomZ0/18sCoVqAG30&#10;wjyqE+VxPfsdSwCW+jr+kz5Pxj4Ny53+bJqQtgvfeboj3fDSZq/CNiJEvJPA1Hx8Yf3KQZM8Zcba&#10;1i3H2pe+0AKHwyyeCy0+qkNRWkBja5bZ7BlPWUXkCYJTsAT0r4XT8dEOEpOiaRYeytie7uPtm995&#10;zAaDna/8rZaUrEhZ5CVgF2sBr7QQXYnBMH5NJCNOtZCghzFctVsjVIx26qDBYcnfSOVL/B9BMCqD&#10;SMn61hHE4EeYKOZHvPW8ilHfTPJWsYrt8nhBB53N3HG+4zIV7ZwemgboYdjqWYw6CPzUYeaVPVaj&#10;kRkiTJi1Idf4BI36NvoA1KNdyVkiHDs8qOH75MQh7c9SLvOFkfIDcSt0d1qze4KSyXED3hIfclLD&#10;78xVkwbbikVh+9bXniAKFM9r0vbbd6u9gVL0xPF/s5qqn9j0qb+1t79tuV199aD95ZcN9oXL6aXM&#10;ftrKA22UKKB2gOEmUb/aepiN3bT5GHvfOzL0ZMbaQHwmIUAFaiWC6HE/RBbP9Sx9JmE3/mYjD2vq&#10;Cz2HIv89f2+0uCTkQan/tWcdZSedeqAbwVDkm9EIj+s37+k17+rmprl/A5AUyAFU9XXbpjtusebk&#10;kMWQksz4GQk6yG8TT0rx7AH30f6QlvKfoe+8aw1iEsFJrlxdldhkbzmw0l67D4FZSr011gFgsRRU&#10;jImg+lIjwYQWuSReDS9H77qKqYtZkTX2tpMQKABoZ/4qsugKW9472r7113XWAjFEDBR7NrDVyvce&#10;tGlnNds2Mu0Ie3bMICRBd9xkzT09FhtOOh1frV/xpsm6iPHMczp7jsIdkGNWBq0jC2PhIUfMsLdc&#10;9FpnE0TvK0c9IrydKqKuKpq36xp1EMCU8U2JT6xZP8eu+UK9dQ0cSHkYlkfKt+U4thAEP47vHTvu&#10;EklsVIY+oEC+g1Q6b/prs33oHVl77AF4JpRVv+KHMl6PiW+Y62sP1TlEd0ugAW4OTRGpcqwqDgQm&#10;ChF3MUWkETjhmJSwOoZMPq8MEp/WezvMhoRB4nMcta7qG3L0j53xQpf/gqs9m3vkje6TXduTTcOX&#10;hwcaICdBR5kxK0cKB0BMKOiRHIOICSwtG2UrKRVmyKRlzBRh7LxvkkfYuWFyblqC7AaSkLJEIz0N&#10;So2gwUNkx+FAC9lOC9D/DjcqUkb0Nnd2l33gPXOsHIBK2CfWM/VQIHcn444ACtNMZ9TfAsp7kY0Z&#10;e6+94Q1P249+2G8fu2yLjRn1BA8RUgU+K4zQRRpwRtfQATj8KfaZz9CH7J/OQ0QTmn5ztrIGofJ5&#10;9qlPLrWOznrWdKkNdP7zNFNHCWncpAo7703HgbhlHlLUeZIYdIQuqjTscdC7Wpdx4TbknKHvTD0x&#10;31ILniLyhzYDPEM3wvST3lgnSCY96oQNkik/1N1gP3q43TqCjVByxqwmu9mOGr/W3n4w6O5MHz00&#10;GbQwoBjx0ctAid7v5emnjWT/lfI9EpgB8s3eG7DTZiftXYePtfpEu9tfw1TH7tnIONpyn/Vl6NeL&#10;moTXjTmVoHpO3DoiPQ4oWtvWZ4uv+4nVJQbYywKFUglzXPLKc4RgfkGTVcpLetV/1r+oWdEj9cHT&#10;8JqzD7OjTtgLS8CkASXZgAOJFnvIxhR+Cu8lWAILZFAYp3yT7e9/n2Xf+DYAMj8tRuCQcuAed71y&#10;A4Ejt1FtJbgli27tPtA++4lRds01ZbZq3TReMJcMc3qxJ1Xy12s9qYyt+qhPAXi4GnEmKrqZWuuG&#10;h0OOyOPyplIBM9iugm3FMM4PiqGSirK4PcohLWmfT9KEH5CMp5QKFQy4oCDQ/oI34AVDGL+vdZ8c&#10;TsknNJRGICjXJtbBf782AVXhKB4CSE/+LUQmnR0BA0s/4vXzOfEujJ30n5IAxDQ3Kb+yQy5eskNX&#10;Ttf8MhFYmJGlxsZl8L1uthk897oaKb2gUlIxy+66P2EPPsY5g7A+6uSl9vFLG62x6hmL4KxphACA&#10;oBTu6KMEpNIct5yZ12tPMxqQo4dS5V9sbz6r1vabN8l+8rNlNv9B+tjDY2mV04skO8pmptvtd6es&#10;vbfNPnTxTJtxQAhikgr70reGrWUrsU1APNttjnC+NIci2fwu4GGPGVttn73q/RatBBiX74E4nkYd&#10;rjxVwAbsMWw7uv9CvsdwBHXt22zFb39t4/vpmVGJ6WNspfm1KDgdAFKZtQCQFeKcOvs+nPMbYlMQ&#10;O0lZZTJu86pa7bLXltnE3DrH46vpA89AiVKTzS2QmB5DqWO00iymkn5KCNBjkskEFQxGDbfau/ep&#10;sNaNPXbbhiwjlFFrAwNy3RNLbL+xtXZAZZJ5WNoAY7fZnAun2NKtWyy6udpq4N9f98Q9Nrj8eIvO&#10;Y4YfzAi4Ii+X1lb937iVI3su2QoqZwBQo8N2/luPt8WLl1lvG3kd67to3pfncyU4W+JESkl4mFXG&#10;Dqfhlr/19nGuifjhy6ussXyZV2kV57TMFNWp5OA+9ugjTfajn/bZ6uUHAAYWpaYmcpgCQGrVfBpX&#10;feUOT47EG+vLsFfjOOF+2jBLEoM2I1Ztjf7NTF8M4wliJF/SS1D5eufn6wHcQAEQKImRTHTX6U00&#10;cpchRDMBEDIynpR6FbmL9MWXSN00LRJ6HeogOz52abWHhq6dGRDln+M+lKazJitC1vIUl9UHmloe&#10;lIcg7eZdweKDLmLQvKmnnxkC2CDDmKD0vJlMZBVB2WAEeTKhw/kuT19zx3fBcdSS76ZVxnWa1Evs&#10;Ax9OkumG7bKPr7d3XrzALnnbGpuxV6stXLQG/dK07T1psX38w+XW0PAgYwFImaEkJc1mqjIsIsZG&#10;BHLTXLKE92RduCbHkgbVqLKhYGyrzZr+pH3v65V2zqmrLIZEpaWbCZcUuPTipCfak0/tYx+7ss/u&#10;uesE+7//mwBV6BjK3hOZISSQGFGJs2DR1XMW4sBrMxRUZrJqN2AM3/7u8612NIuAjN5zyoWfwv3j&#10;F0Xvzlduw7wU3+yISGTkHZjuX3/ESR4jy0jc/ZA1bOskOITzWGT6E8ymvR5t7linA3YkCCRvp580&#10;v4WaS6bCqbQ1Dq23S46stxlllGjZwo4KwHFne0IXYQCKQoMWq+T2UtyDl+MzPS4Bj3QogiGuRTbz&#10;ncfW2RTU4iKA6MRMtpLg9nok+Xqy6PJq6JyWTO2+AVoJMRuKDKPFazYW4F7brbfQy0ddyM2QAhuj&#10;z0oXj4RgF9bx5bjIV/F3qPqqcncaLEBDU7l9+atXWqwa+8xEi7cGi7l3O86gVfkQl7+b7QVUlUrM&#10;sNtvb7Lf3lDHN4AbgEUxzdhtmimX4eFD7dqfjbKPfcTHfPP+ZNK8hlK3BJak6udn2qb44/nnld/R&#10;I8R6KIjOkNE5kSa1DNnrSTARqynjo2oO5LcO2lkReML7SPCzqwxavkv217Mzyszl75BJht+7HX5u&#10;G6zhHxS86N6pFA5nRfqh03Z1D3adVmWWHyryfH+YuURmkl3JFL3nDcjMRXFyGjYPqJzqst2dpwi6&#10;aB16jVB/ERGH46x7GZl6hn52PzJkcQHD+L1GjwB1Oyj6Dg8hOwVA4D0avzr00F474cRNzDk/w4Zn&#10;rAhLnAFp+Nvfb7He+BSrqV5tX/xcjTVXL0bcg4iN8kw6rLKMPn2KDfFFWVRIMjg417MR3RvEImHp&#10;52a7nIqMbGyIewCbmn3gQyE74rglDN2j/YzRCLsMiYgSR945fJBddfUW+811oncbQ+lf/XGpE+0W&#10;aczzLrewmZSO6Uf7K38f2YlZAoxz3nSSzTlgAr0dSu7bg4B8FSDftdu+YorfCf817yg4ZS8HePbH&#10;jbsTnNUgHdlzxx3EOxDds8STVX025nSwDnUDVs5oUZoN+sxAlV33YDt9qjrWQcyq0j32ugMCdvRk&#10;GLRYB9qYDkipShORs+PzcQ5bAVYxhvE/97ZLRlCBiwIVcWtn6cNPrhm295zeZM3ZNm900t9od6+J&#10;2QNrkjbsAnEqYuVdNv64CnS1O7jXwxg0koGnF1hu5XL2NGOPAPYkCqL5Us2Z7jl2fAfcyBX3KKAS&#10;Ive2flTM3vimE0h4AI25fvLz12Hx61LCRxmAvUGNuULaJDOaoPVz/fUB+82vx9D2OxDpyTH25IJp&#10;9oH3+ezHv4RXPaCJlwrWg+RShSLwMvpsGszRSI5/0RDI+50R6googE678rUopeGrJHkUjqmL6sDS&#10;Pv4EvJwAQBqAICssKs8CF/AOztuhwV3bUeOJsAXCwOdUrzAPHUu4ZwNgn0hqsy4FlwsHJ5BeADPL&#10;zo9dOuhAbvEJoix06p04MT9sXMPLicjaRZ5PKVmpuivkqUe0843joQjztX4esF45DGtYNyopT8NC&#10;looiZCE6EvobQs5JU3R7mfZ5557xQQ4SjhNpV9DVWm1vfzOlsujTRNbw/NLHHkgdYbf8Y57dfU8T&#10;vWafnf16MqHZi4H0YyBUeiEq1+xl3+Br7A+3jLdf/nKq/fnGKdbefoINDc8j+qsm0vciTs2w+jVG&#10;oN6Ca8R3QA6/FF3WGhsz+j7K61t4LdkrBjuraDI+jvJ3E+NfqEbBQ2zSP83LWxa/DguuRI9InYi8&#10;IpfYaJgxPejQmfaG846lsCEaUVnEkfSZij+r/8R3FOg73b4oRLj5fV1GQNd/9z8s1YUWOBgCgTwG&#10;Gvut/jieabCV50jPNDTerl/SaxtDowgia+GOBjgW22gXndhgtahbhV17ZGRjhv+J93Nn5+yMUf7w&#10;U5UopxJVDgXk0VPK7eSpUbTi29lIIVoFTfbnhVCBRmbTKoK6klGr6r2RlN2fTCMm2T960QjnLLjp&#10;L3CXwyXA8o/TH1SVSy2DPcfO7oBnZz1HTBWHduEJJx9i+x+0FwkD5FIuiH/ua4oPdtxUjFMG1Fw/&#10;QhnYx3SyBnrO8XbN96bZ726ZZdf/dZx94CPD9vBjx8ESeyha9ztP3op/lvmKojOPKovpfKh+6qeE&#10;RxZw4wKStw0heDBkW/FvCaZ0wmphFXmEc+U2SJtncO0geCkFT1RCFcXyebnc4iN39XG7/LZA9tHj&#10;RKygArbcaiheZ1sfRcGkL0rJicxRxCGuva4SwM4NlBNBVOU4L4WYwJn1IFP3VG/WtsaaEadHZcoN&#10;4JOtamAMSPuz7Mj/evo+Mu9kGkam4BI7/pge2292DUCxGbZ2/Wi75+Gk3XfnBnovOP3gNKsO32/n&#10;nsX8sw/AGFlxhj55Ml1jf/pzk137mz5rgfHIUvsQaPgAkfXa/vs227Enh+zoE+ttVDVAMtF+Ui7y&#10;azBbwamiqGi31UcW2dvOn2Tf/GYLZzzFzWwrE8gwvuU6GlKVEqJbpf9C9lRssPqcfrJPA/NOmV0E&#10;DozxNIbt/DcjKxrocKLpLBu+Twt0D4HxjhZ7nnPDUXoWwh4H1OBZVfT12rq/3Wz18GLnmA6IM/c8&#10;FcyBTeghe4sTdJXZiuE6u231JuuGwjDIug8Mr7e3nVlpo6naVDigKxsNIOD2Z13kBv7vebnj5HPD&#10;fzLJQfZOmapSubV2/kGj7OFVa20AxrVBOAnmd8Ts5mURezv6v2USwylrs6mvH2ePL9lgoS1gWvrT&#10;1r4cUu+VSywyB4U4Uf0K1OkERordTP89d3iXV5IPQPUaWe1UBgBsLGLv/+D59sX2X9im9duwI7QI&#10;qWy4w6nEFHlvHNmS3qv5G9oOQpBTVUpTekpEQvaD7/LNqbH8jh4REqzDQ7SDgqN5A1l8yY9CsJGP&#10;uksYB6QhZ9lYVm+PQDY1l8mNqJ+xKM4/6louxQXjQRLD8ni5rb6j0/aZCyYpCl4IWySyGUisxiWH&#10;b5kVjr1m+Q5t187uWSJx/fhAYGCcPKufMRSehDEUaoOLAWDh7DRKopKF2FVeCKUqBKbWgdM65s9B&#10;SttboNBcRJ9iSCNQDjSgWWoeuZsl8/CaOzoyAMOqy2utvG6TvemSQ1BZmWHf/co0u+Tt/fbT786w&#10;RUuOBb24L5+3xd55SY2NakTUwGWgLCgSnX8+5LdvfTNnW9uPRnVqEtlRHaCAZuvKzbIHF061L3y9&#10;yt793ma7/+EDKJHPoqRWR4nbs+x+egcOIp/pthOOqLBm2LpylMazsOUE1Fcnk3UANiGKpGfK/dF8&#10;ssKbF3v4pNOL9GWIRf/mt55mU6aPYpN4RALS4N5z7PoOuApY/kcz4g7JwJpLLHzMYuu2svG0xIds&#10;YMKA1R5ehlEBSKh+FLSzN97fZm2DYy0EJqEm124HoM508vQw2sYAygjRciqPldA4/Kc+S48eURmO&#10;/tCojWbJkzjgDpvLXjlr72pQrZsdurU7PMZ++c+tBD3j3ZSFY5qagnrYPmxSgJ8x7EtVT5d1z7/f&#10;6tCQVjiVdTrmxXqU/9S7OYLz3t5KkWaCFzDmsD/VdSH06TUf3eMkaIv3ys8/F+85q2rqcEmiuKT/&#10;LNedjY8i4ZlBsoVj9qN2xghdcAT6CTu/ejljVQnUUxI2J0+oUkL9aH23viGOHOziXI2tCjXS2qLl&#10;xWXLFRR7KBmoYI33Po2/aC/Hv0ttULdQSSnMl+n7z9zZZ+7061K5+acKna3SaYKmsKrUGSLb4bVk&#10;bCIm4cGnAR+I7Udfsytkm3ucLlpztBo2AL3iKhQ/VobGOKH6sErlNNSFoIPWWlhubsaOo5QgXzQE&#10;0raqZp59/+cr7J0fXGy/+/Nk6xg+0obSlMxQwRKt5oTmVjvzVElLQl4iY0E5ZttAuV37+34bDu5N&#10;D1pAHvRLk+U4XFnnAd4LCMU/0Vatn2hXfnLQfvTjSmvdNhf3StnaZfXqLWvuMGVNo+CgPbqcynOL&#10;00gNM2et0Rwpvagp4NVShejN82AX+1S3v14SnwpsoJBDj/iEkw+wo0+YByZgwGk+q2fulpNz1nuO&#10;Hd0BOWeKJO5HdzInfnT42YNDKRt44p+YEjYfLZusr8tix4BtmIA7YM3Hmd99dMBnt62RIhkKOynm&#10;nJkIeDul7UaQnQqk1RPV5IEDUv6PH96e9fJnBeUFcKKAYzFGH885eKLNLO+jW8YIDlWfNkRxbluW&#10;Zd83sYcIcGt6rP6wBmhUu+lFQwfKvhx++hmr7RtyjICOrXDPOt/FKisE6oXSr5dZwgRpc6kOnnPu&#10;Sdw/UMQF1scRqdoVnoGXcjkGDD4zq1abU24C+BTodvYym2nkNXo9AKmSHoUyvkCz9LWlS05QV8pD&#10;DICRdMi2BBrtQV8VgGZItDCxw5BAFX3QfpWPCffS017K+5Mg14XVAC/gg5Uz51sAQ/2Oj5066GRu&#10;2YmOkD3vYPRMty5rd7KSDqVGlqhZL6/hvWuGH49IzfsRt+kwvb7V3cyZRkc5ZhYBQNRLSNKfUhlS&#10;aM2dRcrKSEOMN61e2WD3PtBgrT0Myodmwp9NWZuNnYGSM+Dvsr2hW6yFpUhk8lmJfFCGWbJklC1f&#10;OY8RAQBcko2Mj4WSEZ1fBlajQxNR4tmLpHcSgU2t9facaL/9bbl96zsL6U034nKZ+VaZXj6XiDAU&#10;2mR770fkz6yf+IGDadjJFLEqGPF0t7weNACyEfVHXKLgGX1JSIrLuXFUpZ17wcmU6bud7fODNNze&#10;r1ckuefY4R1w4LDtKG5vxj7Ew9S8c+/ypyjJCW1JZMt6rj+0BplTpPQocfUGyu1vq7fZtrIG1iXP&#10;kWh3+tSU7Ts+DQZCkTtoVVj1UspKRmTs/rseWCGDFko1Kz3y/J9ZygtBwtxmlNUOm17PSKaQ8TBr&#10;58rsjuUdVNTqqZz5bJj2Qv0+jRavp9+Hgw5JS7plq/WtXe8UgryMrbjy4n/XHX6hq8k7aLcW1av3&#10;uBB8rGs/YiXnnn+GzZg5id8VhtVGElSKtbBga2TnZP5xyjho57B5phkhucHlpGhLpLG7WfgtSnc8&#10;p6zNWvCLE15AXocbKt3hUNuJDFipWoNviv8qc3z0KS3EIg+Bj0NUhwNMQLWuIJBAPOnZUVlVnLbM&#10;3tlH7tRBV6afOcZHypEBCh/CooVbp9uW22EKIrMIahQK5+NjljgGc0wEpKtktnZ2hESewY1M06NN&#10;Zkbb0+UNtjhSbfW9CGOA7htGtyyHyEWUz4oqk6EAuTNcgTiTxZOaDaEIlG0kChGV3FY2fdg18EMg&#10;poMAVObuI3Yi5CUhL8nSD05pY9N7ydFHD/DvId82zjuMMYa+k2H6ZKSda4UtCnWrXFrC3RCjUyq/&#10;/e4T7ac/HWdDSKxJsStFIJHN0M/GiO+zP+XQLATvlHKk1iMAi1hkNFPnV3Qk3nCiOwE2ij2kruVz&#10;4AfOWWuScZRLP3mBVTRQg3CoNeWCsKQ5OjohZ/eAxHZ2jyW6otCpPp6kPUMAS0kuKuKRR++1yq1k&#10;FCCHg4zOJfYC0T2tDGIHhFbQnGwHcfz44tEAYeohuGu3GhjGLp7gtynJDoCKSE4yKx0BwV3BWJDP&#10;9Ub3HHLSWvsSt1CGIOYl2dAQ97sisNheP9dsboJKRXrYekgknmivt/t6+pB2RbJQgfqo1TbmhHFw&#10;oPdaHyCaSd1h23TPrcyTwtU3EKNaMYIa4//MY5FDfl7pV/PKBEoJtSLLU3bBOyCvilEtJDHyBXkA&#10;zsYo6yg46+eUkHd433DKrmqnAMCjyPQBkvSToAjhrWzWT8as0m2AKRv9XapoOzuEenYkrk78gx/X&#10;48bG4QA0FZEm+1RVNUlS57BMqk9KwCP6gM2dsN4+cPEq+/3v+u2QvWCmS3ex1jQ2KzpNHCxVTQXO&#10;ElAq9hgIVuEjcqjPDdg2f4M9ODzeeiK0uViHCk/U2hUZkePqcNew8wQJWDK0nvAdIcUaf4Zsf2A0&#10;VTz8mFP+RYgkt3Kvohx0OnlHNVlhg0/9YPkCnF/XmgEbZErJ0xMu7hDDloDGseyQ9YPeXtgbolRQ&#10;QxZavLbzrr4564bE6TVTcq5vFsS9l/9moSCM4aOEHcaJ0iTh4QP558JSsfX5CkGedct1HtyKA7mN&#10;PBqvTdKDvv73G23lCtiPCB40PC2NXBXryyvRDo2I51vEKqVFEXpZuNJkLfq4nXn2iTZtBoINezLl&#10;4hafTInwA/wIQKnNrtp0RSJlLQ8+YmVoN8uJ9DGDO+7wZovGCP9wJkmCrWdWISPZhaCDo+8btjGR&#10;Ttt/Ki0U78n86/E/MkpV9M13b3BlMQLYtE2lH3rA1Eo3IpllfKUP7oE7n9yCE4G1iTK2n2009YSp&#10;TtEuqLlqWmCtK56BiWmLBkl2wl40srP633kXDovqpFjAZswe5QCmYQLQ4Tg4Cwd9em5GLQf/8gWb&#10;/jR2lcmZHNMwYt3L0svOKgtnIai3LdQ4dUry1yGC6jar9a+yObA6funTWfvFr7rskvfMtzmzbrWT&#10;kLzMoSTlEkUCOzlFVVyEbZKqV7GHsEQKB0JwiKvVtZykqzcGlRZNaPF6iMtDI1lu9tnJf+48QVL9&#10;KMD16DyGsCeDq7bxuaps6KxY82q/xW+fvKNz3GE4mk0v2luS7FKucuXreJV1L00yXlLmiMCLPSSw&#10;EXDd9ZSt5SEsZQxpKICwd66r2I/a5etFhOAWF+jb0WPhPiV6U39ERCE5kN9Tp/AzlXEreo2mLBhH&#10;7SxHoVe8PZIUwIXsFMs+TLk7aUfYk0/W8hkNOG5cM05anDodHRBcZCUlqQi0+EWw64tXH09aqjCl&#10;jQ3ba19/FAUAafTuKWUXu2g00SDy+iQbNw4rWJD7GmjbaoEly4iQtcYT1teQBBxWgyFDyIE1MQRy&#10;829PtFl/VFStIWadu5l7rrRmf7drwWjzOju2PfF4+Yxasdf/Sr9e4awjZgBrUpPZaq/Zr9aqAz3s&#10;QTK7YKU9ujZjG/shKhIBkSY5Rndb2TSBjpShpaxqoMuya5Y4YgcnlLPnKO4OSNVKfgt2K0Nx73Xn&#10;HImjHm0RISPV0y/MSLs+UB7o9zKB8Xy0I33wRag1mWVNyN6pjZkDNe0TtofebTTJ5Ez0GTvh2Cft&#10;y1/ptN/9JmanH7/eaqNLrQykeijRZ6cdDwtdIwpqUDunpCxIy0TtEI1JykkXe6gsnREJF1XWYX+l&#10;LYuU2TIy/Bx2wXEciB6UqpmHvdIM084ddE5THo6DjQov2tObHoOvIyX/4+GL5KQzqScBCPz7seMz&#10;zy452lENKDiQ4xmutvgKmuaQlOiCiz0y9JIyLJKBWL0tpNfXFQEUApl6OlR86XdX3y1cimJBPyTn&#10;vX30ReQ4dYXA3BXBNDa02ZvfjvJK5G5HJxpG09QDnajBpRcWbgeGgUjM4+2KcSOrbWsLi0a9bDfT&#10;zYP319uihVDAxXmddFmLvy27vI0OfEGWEYjG7X0fusBiVVoHAhTscQTFrr/CmJVbz9y/EEpT8XVr&#10;bFS/EKaKtBMWnU0Pelw/awewCyDGNf0BW7StkikDtKBZI2N8PXbi3LCVwYjlQIxupeUPV+ba81x2&#10;9ly8fSknDa1qtsf2HUsvv4a1TTUoxUNpyU6yJ4GLZJnuENYiU9FqNfujCx3V2GXaGmhN5FasIMjn&#10;PZKP3XMUeQfcAvVaYpSMQV7YhRedyb3t5NdSXStEmt7rXtaD/rGHdUIVi761A+6KzIpqC7M+Vl99&#10;v73mjEX24x/X2je+UW5H4aQjVfdbJEKbKQMGh9FIva9udJuddDIDp6GNFlT7Ly8UNNLRR8d8KcI0&#10;rV1ap23hCntyCPnIQB2uQtVZBTOeyIZ3b3ceBHhkoh4GqyxB1ejpbssxEZVDgENsRj43hfP4Ubvt&#10;oH25lfvri13FWKXWDjKK1RixBDdxBE8P/ROAWWgoI2z/FDRwWW5eOSCb4WCJy8KOlhSgGQLZG5HD&#10;9DPG5STSBCZwfdoeO/nELnvTW7daVeX9wLhWOvS2QA4Oru+iRm+BCvGrm65SXNS/1mbtRfRJHxjw&#10;r2M3yiSabPlinDeEJDn64H6hI0t4iMdW/fDjQG3vtfcYB3aTSteIpONKeF7/mR/lGR4n9MIDVKzT&#10;tXaFVaYHKXuzZggUK6bDY1zJxmGtDCA59zRsrlsz43AaZM+pLttnVMAmVIr5R6NzHuG9Wy4Ff7HH&#10;Qe90aXjBjPJhlOqgS6zKMAExsxJ5z3YcLmpi1mwPbR60ftFACtgUHrDKvY2Z6S6qHj6rplkXX7yW&#10;HAXsiKNO3XMUdwfyZWyVYkkygozNTmVM85zzjnHsiWIg8+iIZd31p4NVFvcVI3015W1L1/NT5/ST&#10;I9ZqFcGFNmvcGrvkTSkonCP22c+jszDrFsfkGFWSQg88zT5NRTYiobCNbJmgOrLCLjg3y+granJp&#10;yQ3jvMXR4SoExVcdRc8Zp8c8hG0oZ40GCBfWWo2tQ+VqiAQwCZ7J4aRkC1TV3CV4MV+p4L7GEvTI&#10;N9Kh30RYghxlIeHy2yOn776DtnVzBRpQWURpefdaKCuhPRNTm6cLXdwRlNxYOGbLs6NsMyLdEVDQ&#10;lSnR/ukmlu7QjJ96AT4Drb0IVCHEEhlKFL4I2bTAVImoVcbW2XveG7KPfbrMolW/4hnKQXsSjd7h&#10;GXNRvwmsFoHUvbZ8ue23H69DICPLUE6WUl1/d7k9+gD/nSGi0mKQky/pkba6xjI7C2HzFPqufuD9&#10;ju98BOWakp7Wf+CHFQCHYBGtghJpKJ6w9o2rneSbUwZlg1WOr3A0k0J9DFLSerpl0IbDIlwAv095&#10;e98JtWz6rjwbU36Z5JeLa0O9zInHf9RjcLEMjQF6zuoPRjKDNo+2TS1guyhgsixcBIs7wadI0o9q&#10;VxBjVzsjZIM8sDRiGaHhoA2vb7Uh5qL9vH7PUeQdyPP4K0tVN1e8DsLlnHPe8bT8JnqttO3ytIXP&#10;fnkcdC4I2VKoA+wBfBWxx2zC1H/aRz89YP/364S95/2LbPZ0eAp8G0mmQELjDANSVOR6HEJHYEQ2&#10;dxC66BD4oAmjF9phB4gCmjUi5+ewD4USfnH3LIJhSIhmltmqKtqdsaQPHslKW8n3DFPpSSIlqwTW&#10;OVjnpHfhF12r0uOsCDEPXc5ob9da5GwBirm77MaAe+uSybvJxP71+LeEOJW6G4KwzjFCdQUpEef6&#10;qmzrY/3UzuHehiggs4toJIHalbZiiAWgXrWa/Bq3CEGb0h4us4eg70ungNzjZAZInkO7ok17vtXL&#10;07qp0S7KTlFNKKNUadFPiTnExXLFLk5PQgP66JPNtrWTDEgFlIRml7kWp2YQt0horZ1yTKv9/trZ&#10;dtKRbVYFVajf2px2qcoaSXrYORxuFMRelQ9BhAtH2/jJGiMAIIajBGJkDzwRtA1tkzEYLA5KRpns&#10;SEcJ9ID18DSfS3DhwGbwfsdQpHnzGVZXD7yfsTKfgGh53vPiltqr69Ve/0YsOt6P59k82JWjqOE/&#10;hYx05WgFS66HpOoH4AxHver1lnb046QJXV/II7vxeHHh10ZURCILSTf6AR6ikz7yZvpdWbHLgT+q&#10;iFvD/qpnVbgZ6W3QSj7TzlqHplIjKuXIJe4/Kou0pJauO7FnEww9vvzPq+tOv4rORvdHITIl7gz7&#10;WHPRU0aV2ygCXgW2gVS3tWyrs2V9lF+lI4CyfQ7QXvWBBMMSKsF2+NPbrIG2hILmhKQ8nS3y5Ce1&#10;PrQuPCEZiR9AH8pPkmcuzEGCHz1//aT5feFHr3P2UaaTx5ri2SY07sWUBDGB9z4spM77WfqkkdQQ&#10;X9ln4ckbepoJXjVbEFfGW6MZe/0FB2PP6Le6/qpeAM7FZYOlizi1HyU4IxUrEZr4sHMi69BIVhDy&#10;lKrI43bGCU/blz7TZdf9rNnOOHWjVVU8BLtjGz5HDlYAKxFacV5UYDyeDNqmPP+ExnNZNLksbGb+&#10;djv1tIBVRla7Km2CgFvXHcQfFHskefZhyqjShkiq3cneHw5WQ1xSzngwHOTAspOcTyYHi0KCqvAu&#10;kOKyXWqzJgiKMsFBCrEV1rMIYRjY10QVLcCy1ytfeMzzz/PfEV+ZLZPYRhXqwAZwoNmusG1bPWj1&#10;lKbdM9P63ElwVdDL8Hyrh3TVHsgyyrSZE2kjYw76QOjxvwTWOUImumtmFn3Cs2Vnt825WRnKyWmV&#10;rp3+KOfJkLoDgzGCpflKjXR19DTa//vxE/a5T0/HIKxglzELqEhHYhg8vGAQrd9Jm+2arzXaimUN&#10;9n8/e9gee4T5veR4vjJmQRi7cqHF9s531dq5byF6C27Bb+Lk6XukYB27+Tao34L7C//vFrMI10e2&#10;dQt9HwURQjB6Ygvz9plkp73mcItDTuKABO6eq5vxH34U/Bt/yh70YyQ8p63BfW+96L/lbB35vEIu&#10;Gcm883YCSDtZNBqn0uF9hgfgcJ9BWTQisQWssIxRoLPNIr09nvISsXj5FN5XDShFIxn8rOtNWEsv&#10;aysssGCCCorZnHGVFk6qhTIC6b7/8Ef2ok8/36PXXvUYxhg5YfrhqL3H2sLlesYpkPJVtnDTJjtE&#10;fX7ZDgBNVTPYa/di1CCMiBDEdj690CIHH2VBAn2nEut+1IqTw4FZUiQKeYshG1SonLg9k7dZz+1E&#10;6PdxTXjwp9C40qN2PiofLG7H6ueDxf/kKsmzdiMfXbprytkBh063gw/f2x6+bwMXrk3ptSNK6aBJ&#10;0VyWmQL4FcUXlDHmmvHRXqxYbyccP2wXv/1AmzBms5WF1/Ac6C2jJkehhU1fQYCsp+BHI8FjKsvh&#10;IE0kWbmJJHvK/tt5DfYd8KZO/4ADzSZN3GJ9q/txoLRMFAw4AG9xZW4Fcaq46V4o2JOdkG/ZjA9Y&#10;S8Y+mXZNgMBdS07z/ruyyw635TgBxBtCSwFCl/7NvRboRfchyriwkOckBrn0ijkv6KCz2WWIsGoD&#10;cEooVg22EPl0yNh5je5dMSZF6RVlRCru2FaUzSiTDlhPqNqWDUWp51fDD6uyA6XovLTXTgsDhZ20&#10;vaTrlRJ0DgwIYFx7kH3E2YPy0wZN8eDECu5kI3HYaV+N3XPHWDv84JidchJZc2At78eJozvtQ5A7&#10;p+idCKsy02f7Tu+yb39pivV019jK5WsxCJrii9qk6U02bTKgA0Pr1/W+0ASlTP+PO6rtqadiNsxl&#10;BlwEwqx1AIDRSBCmbvHwGVynzIyYccrKsnbOG0+CwY25PpDbzmkXjgJS/UVbzZf3AwpJZ8HIFf7U&#10;uIKHDyhk1XLUajGIochjj3KGWEGosiP+TZWZHR0KkgohnT5TRsY5aWXVfIByrDAjVG3LF+Fs5ZDZ&#10;6PTjGuc200Lo4TmTdSF7umEdyE2h/Km6hBHDmDG2grKsHLpQ9HuOou9A3nr5yX5cLsqzjqEGNo8W&#10;jm+59mwEshKzpZuyNjQvZpUYviyB2+QDJ9myn67B8QbgR0BkY12LjUHsJiUMiDJhlxFT9XJBu4I4&#10;D+HtAr78n/pqV6h5TvT83PwiRTCvoM+nqp8CdzEFyl5KXU9tLj6sQD9U8PL/yY76+c9OFaJL3nWW&#10;LV/ybetjBMibRikg5XeSiRW5AASy8lNdDfjayIoHbXxdj5362pwdc0a1TZiMIE32Zotqfpqs1Etz&#10;cIY8Dx9JoY/2IzVRR/MqdbRUcrJ1dlfZAw+k7YE7czZxktllH5uEX1lFOzLC2lhlF1+yl33ssytI&#10;bg4TWziLQeO8xaY2eRDo9ojOsyf9+Jynh2J2CP5l1HCHJWKD1hcL48x3jqcSKZbGZp1/cHY+aENt&#10;iPQsAjRG+90HKY8kbjPZzZNf2EHnlhzhdpDmx0DIDa4ExzxIX0gf/AJAmAjRxSA1+yQOWtR8utkp&#10;jGlrpN5W9aN4EqvBx+pzCg76hZ60Fkg+mnND8GrWJ6w8vNqOPy5ic6ZNtjvvfMZWrI1YYugUS4VB&#10;9rB7ciAVhbweHj7efvx/99j0vWbZlPEIXYTWsHnpMwqNrR3N/dKUXQAWnEh4gZXjGMeO9VyJyCyA&#10;iJF1YVDYscq66YzZug3N9r3vb7PhBACLgEQq5ABgGZPDdwP8xR7PiVYdAf2gHXvCgTZzzigeHJUC&#10;xsPEJOZtnGIXWbHn8tK8vuCcC6fvKizuLhNEw0yn0FdGUDqzKaJrv8qXLGqFK6xd1pKnrSx0QYa+&#10;U1J85/lDpTOvcgMXGPVIPdYkv8vgeLUtc/yZCsktMOJAFKuxqniriDJUS6VcyljH2KkgQYOafwbf&#10;GgRbsBhwUmaCW0thMAh7T6ymTdPmdM9z4qQfAQ7jpbmz/zmfqtAp6KgNeV7cwgiB8Ylz6i16by9I&#10;eZ4VQ87LNgPeS0asQaRGPP9IJUI1FTyX4RSvL7PulWttAs+gtYxyLJ8lvh4FX8oHwnru7J2AKlms&#10;GTldscXJZGm9eYQSbFGB+/IjF1o7Qdkj2QyIJ5KwEQ6KUtRV6vQ+IUJVkeF1krzMZ/+7Quz+5zwR&#10;70x93OfaBp+dfuZB9sff3GNZkjI3O7w9MHnxV+TjeWqkSGH1BW+qsw+ikeDPPWDBMNianJgfCY1F&#10;J63+uILpMDPQBM9e1qpnwBOhOpYki77l1qz98vou27yV7HN4b1u28jF76ztHW1Ntq0P5+2hVHnf8&#10;FNvrtwl7ehHVF2lPiymn2PHgf/F1MlieL4rDLrgCQNtWmDSb0ogwQVs7xIXV0QLeGUeFC+j4fyEc&#10;tNanko3QULn1L/Bb5RGAYIIoNOo2+7dOff7d/rdUJJtbeoRe5Lh0aRQPLOm2SpBnPs1ybS9/7Pih&#10;aeG6jYABE2I2S3mhh/mgpTTsW5gfS9HniJIxpekrKCva9ciWbkh+VxUsOw4sFGi1D72/0s4+exPM&#10;RMvsDWfV2Q03ZeyHUHJmslJNoY/Fd2dwmoMw3KzdNBpA2EL7+Ef3srkgQ8sDm/gMAF3qN8YhIERZ&#10;xHWytPl03fkIR2Ig6qNrsYpvPIn8WGfbcfaNr7VaW8csHDjUni4WEmMY7DAjIHDx7mIeMYnhSVNO&#10;nTS11s5704l8MpEj6EE31pXPBr0dVZqo9sVvu93/hEK5sXDqqugUQo0hDDNtP80yUOJh7hFnmiHT&#10;qh/i2ntATfcNwFaXwalus4GtrWS0YIFFy/Ocwxt9EwkJs866XRVlVjamycpqqdgAMqpvbOR+0sdk&#10;c8UQXmhdvdFqieqTGOUs6mQ1M/TvGwm2gtZHn6xLPVBaMTnGsaroLc2Z0ES1Boo+zlusTKGd8MTv&#10;/h3533qlW7HOznqYEdkIxFmtAsrPCZUo2w1S8qTn18U4Z7+mPKQ2C57EV8tY1liQtD20mNjPyMNY&#10;cFsLCk0wwWHIRbcaGUJsAEyBLwFPw0C3bd3SAukDJVJXNSnMqeKw5ZzdVhK/AB9EH7ua9WFjx9O5&#10;Ihjn7+nKChSZgCMpuJNOsKo2DtWiCg7vUwn8PzRI3vmKY9I822mnvuYgu+v2B61jq6waiYKqCoWe&#10;5YtcrhlVROg3+9PI8DIRk/E/ajGkXP2pWh6IMk+PI0whVpaoK41zZgsSRxFw8VtHUgllci4x1Z54&#10;0GzThr2ocEnHqcpy/c32+99ssPe9axJtyBXuaQWyy+y4Y/eyZxau4TMog7v9Wix/Rz6DdmV1OQav&#10;9aF+eGeo0p4CdzQBLo+wOPmJEL0qy44P+Q8tOrWMcwCZs1xfGT5x6MleS/czxqn1LoZK62h+/if8&#10;y1lnUgsCidQhM72Wp9BSwMk3JUCwkfluL63uvNMqkIWiA0Wv6gcNk1F2Iiu5pIfRFVDcAngF1T92&#10;tfiCiMTOUJkFB13IMPXfGYtG03biidOtqvx2jDV1/FDYzjn/aLvu14ssyfVltRjoZ8l1iroz5WtE&#10;/OJQu+ITS+yy9x1gZ54yi/7zM3xWjyOgEF+2B55Qhi4FKqI9lb24mW7UjMWatDrb1nmoXX11Jxqn&#10;UylnN7CQRGVXyWLAkdP/EP3nSCg9HSAjP+LlJyo7+bSTLApoyU/Wrujv37Pmwn15kbvm/7P3HoBx&#10;XeeV/zd90HsHSLD3qt5lSZZkybLc45I4duIUO97E2dTdTbK7/41TNz1OT5y4S7aKLcmS1XtnEzsJ&#10;EiDRe8f0mf/v3DegKJukBAgilbWfw1AkBzNv7rv3q+c75yz++GzG7FjpVMpWhiMnze9FkMlECURK&#10;klQ4RkdtrO0wpcwjdmzvYcuOjluMXnEYOk1R7CmDiWhvnTQLO2tElA3FBebA6aZwogPSWo0wBidD&#10;3Mi+j5bYoq3nGwBMixw5zAFJEDyyt2AOo6UkxmL+V2yD8bS1D42zOstcyySSmbRFlc0WnOZgcf+q&#10;CIUoR/34euMroKDX6+2qdSbQjWf0wjALrqqpBRwWo7UAMMuqrXs4busKM1bAc/NxHhKFOPQymJhG&#10;MlY4NWX+XdttSVePTRCsdezaSR9vgjZcD1gzTmlKXAVkukLY5p3zbLnbxQg8Pzc+qeeIkYvzujGc&#10;swhsItyHr7rSylparHn1Kos2LTJ/DbrxkSBqdxLxkR51nt3vjX/1t/8rsTHRAmhZ6Y1+9nOftP/1&#10;3/+JOWKelOs9ztWpnebrkpBlROzBON29dz1mn/vpLTyDJzh0AgXKOYv4h7AAEKibklH1M9FgnYcz&#10;kEv1U9nscmOsAd+kXX7lGvvuE30459UE3zhyX5099EC7feyjhVaAvxexSIhg+uIL/QDNOm16qo5W&#10;IU9uPl/FOVZ9p9lEUXKn2Bf2zE6ApJfgB5bGx2ifMgKbx1ydagU810n27Pw0/gLcQ5Ry/EzbhCUJ&#10;MNDhILDA3/iHGlPp5wpDwUtmZt/ntQ46s39tIBsodpmwYPeDfpvu0mwa/Rnli3yIooHZ7OcHbyYD&#10;1ZrQxhrk1vPVTw2CnO2gn5uinOg5QQ1me5zVUgJ6/Uuvmf1ESgz0su+7p4NZ5g08Sh4cPNih8Kit&#10;29hiTz9KFiaH6dSlefAsnPGwU/FmSmcMuv/RQdu/Y9I+/OEm5gA59ED8A5QwVVL1MAQYBW5c20Ql&#10;NKE3E5kldujQcvuLv+y17TubIR0rV+GVDaORHA+1rh9Wz3NevSkAD8r4/RyKxpYKu+raTZwLHP4s&#10;2f3sm7r089xnz+4u3B6YRR7ObmCvFKisI8V3UUQZ5s/htDqDzNGrZsimlqUOU4oqIVtOjQxYcPse&#10;aGSPWvfhNosMDCJxPWwlGM9yVTDcufBmOPU8hD4QICOJSIgDHGk99H/5CKBWnNg4ADHK+TSyw7PV&#10;Ps7CGpYKhezYzm14BbO62CRgFao8BAaVzVXmL8Gw057Rnpkmsp2inJkWhzSl1/rCMFJxIifRZ3tB&#10;29m7XE3n1Y87YSykJufJyTgwnGq6Tn/ce6myRJ0C1f5dEuQCUHeqvbeTk1LOwlqq7PxWX96aKSKT&#10;pfKyUDnrAEjiSs6oD0k/P1lFnBPdPcZag9P0IWCiClLRYlCz+2YAiYmzOGaHv/nvVAR5ryRylOyt&#10;Qp5vM2deTy/OM85Q9XA9ZRy1y3iUMahcmy/ZKsiT4o2j0mXNaqcnCeIIGiYnLNEBGGnXLuu4915L&#10;lFTgoGuseOUSK1iz0spXrTFfXRNKfDSh2Ds+8fq7ahtvp3I4+yWE7XO98DxeQkvvARVnDfxbvdJz&#10;f/8s951WGw9bvG5Ti118+Xp76fn9/FlfSmcsj5FxdQQlS/r1Ruz2q/eSoSSiYCsN/mNkcJPdceeI&#10;feTDzQQFxzirypTZmTisdK7JBgda7MWXp+zhh8wO7hq3P/vzlbZhA8mUGMbCh23rFXXW1NoNz8UG&#10;r8UINmF0sNB6+4atFpGVgKqeOPxFzSmrqZjGQaORAOf4/E+td6hmzbDOUJr91onA0kBprS2Kd9Eu&#10;Y2RKNvF0H+J+2KO9UuKYBbAszIMAcwMHpqy1iXoS+wrKYYpz3Spz755dvdfGFZnHrwkDosrh4XUA&#10;jj0xCIS81OI4Ec2PapwpSY9ZCNtTXVlmiiOpcjYxACqEBKIMnh9DVvI4qlVZUNcSzeDccXOFZCYy&#10;5GfKRPKZ+omxLh029Xjr7V/+8QUbZab55quW2eZVLwOjPwjtG++OUY6EmkBii6RES1Hlobqlg0r/&#10;YoqexR33dNv3H9tmN7yrwH7mUzdZU8U+oulJnAdIcKgEgwEAZCq7JKAiRdf0K7dP2r99pc8mJ9ez&#10;VRd5C0wFIIighsrpOowZqbXMF0DEGoSIxGKpMfvFX/moRStYIzns2ej1B3shcz+DC/oTMnRq387S&#10;Zwpn4FHpqXqiSNIDmTgTLKeq0TV+htk9K4nFKF0z/77jRWt/5B4bbdtrDYyXR9hr9WTFEYET1WOW&#10;mpljZ2MOEVEFHgqz7PD0CgyEUY2Ia5cyeEbUjwRXIl+QwZ2gEekXuFEgMoHhlaljSNPwaIvgoo6y&#10;uX9KhofBOAnAqAfNRvTT9vARVGbDMzY0Ui2UAy+h1IYdWlxbapUZ6AhVTcGwR87SHK6noZ5P9+RU&#10;XAtG584DyyjYdWEQay/e8JwyQTajVHNyZJK0Ux240DlDR0XrOQnPxyuD1S89t7PgoL0SlduH+kTw&#10;X97ncksr67ANR2CQoic9E6iwUSpaIU1n4Oz8gEn9tWqLTdLm4DlSHqwZYmYWbQAxA7rDJ116TmCK&#10;85edpv0RZX143h7ORcmCl1RoPNStqAMkknKwv9SXjAFe0t+Hea0qM9k42SR7OBUftOwwAioH99jo&#10;Q9BnFFGiXbHaVl9/nS3bvNaGcA5TxeBqXNDGFhVlLJ/lDQzm22UKKQWGlY786dR/FvR0zv3NpOAm&#10;oiW3N8DivP9jV9rjT79gRZRxvUhD2sX5Kp+UDbVnXHD8xi8fIFp/oMdpfseTy+xLd++yG99fatWU&#10;rYPC7vB+NDzs9jtC9u9fPm69I6uQ0y0HOFZkDzz5iq1ZUwxBCeNJPKuKqm773M832//53VdsOtEM&#10;8hvdhYoeq5P2AmJG+XkP+C4m7PwtddbRQwuEJE0CRnO5TqYH9ZyznCtBumOYpLGZqrbd0/22NFpo&#10;zYlhFBq1s08NeXZjVkKeyzSyv084XUhaEoe453dWWbJgCEfPOFm6awWvOrWDztlYs/sQvksYKPjw&#10;kXEOBwwvUgM68dknZ7Sv/coZ0hNln9EMhhpjq9nnNuCZ6cISN8K2EFdKEo6+K+y2Lz1lucEh2/Ab&#10;tVYQHbZP/1zYWtYl7YmHX7BD+0tYwEbnONPck4+Aw2k0A3pLp5dYeqzW7rq93757+4it3VBpqxn3&#10;WLIKEx+ZQnWk0OJTJbb3pbi9/PKADU02MwJyIYedPqWQnpRa/AuoSZvF0Wve9oqr19nKNbU4IJDb&#10;MKyJDOV0lYqFWMf5vocMvje/nB9xEaTGZWmqX9OPwegVYkz9GFllrz4MWcUkfLkHttnk849b97NP&#10;W9HglC2irtzEs8xy8MR9LV1UaXTHYO5JhvmA8Jjr11ix38oWlVimCDOMZS9tRGihUmUizUUSTGpA&#10;Uc5Gc9LxqI32jlhignI4s++ZoTg9NbJ1/ts3LicBvSxjcupHZ4WJ4JZLm0Q+In51NTN8dqx3HJBZ&#10;nQsA/KA/i3ASAXGvOyCbHOZJDfT5LuIb+DkV/pyTzs/6etmaB9TUHoxS9tetJAgou6zZXjyesocP&#10;BW1JyZTdtKbQVgfGCTMITFOKVITOJeCAwjRFjz3Ae4Q4oyG+10JVMd/AVzrlS4rUTpJoPQmAsK6d&#10;vaOWXM8zooUURNzGF4VAhr3kJ3GI8ExEV5lhn8xQHUkX8MwKoZnh95JabA863tPsmXCZnittrqhG&#10;9NSLVucqPwfMusYoqffzOTkwMSW9ZGCABnNjOOkZyr1xVPEwlJpv9UEqUYxjLUJQpSwOWnf8Oevd&#10;+YL1V9Vb6YWbreTS861sOaVWKIyFRB8C7yBJwihn11FF8sHAXNzROJ187nzXbcF+zqHh9G5SyQMV&#10;vbTarn3nefbsY3v4DpKzzbsT54C81835UvKigEgFFM5Ub2eNPf7IiL33OsCfGo11aldZaz+IBHHn&#10;O0mYltOe6gMHkLWHHi0Blb3ZQpEHOYfgP3ztdt1VBTb4iwHbd2DGykp99tGPrLeqyqedappPPBtK&#10;FHJTVgQWRf7IL1DDgjE96lyCU8AHdE4mbLS8kDTQI9eZj6DdZDtncAqFxULGxRRkZtpfAxR7TQbt&#10;sxEcNFE3JWj/RAmoyTFbzH8nKD9lKTFpUMWj7ZuF4b/2UYnsXtGWDtI0WfQhgDbHDPCFtDQ5WAtx&#10;KQqJs2maS0vs3e/n8yIvOFL1xYuftE8vrbNPfHCZ7d0Tsdu+uceefY6jP70WWs4WDjWHNcjcGode&#10;vd14qgXQwgp7YXsWSUGMNHKTSSLzUKCUgK6cb0hgISARfWYwpI5xLECWneO7uc22QBdxuyOLf9d7&#10;GOCDsk4nO6s6mVe/XKBPWbi3cT0955xnkzJld8pCfFRMNErHQD+OtCgZtxYy1tRL+633vu/Z9P7t&#10;7AEAX6o6CEQoJC9vNh4eIXNCNSwCWrcap1gftKbzmi20OGW1a8pxIGRD6ARnQbSr7JLKMpahNkm+&#10;duuXjJ5mnWUQySrL5YAgAOANObD8PPJVqdGQDe+ZtOn2GRvejVTdCMHDGMaUAx9drnEqkTNQGSCj&#10;jkHdKiUdzV+G2fdLa6BxzQ7kwUUq65+dZ+IlvBpVlDb6bPYr8hTN3BOIhCiPpSrtsaNmX36q145M&#10;F9uwr8HKQMB+dVunXbMsZB+6YIWtIZgpQ0AghMEK8n2iUNd620rsRjrPZ+f7nG4H1hOABRhhyyI7&#10;K6DteCxM4ITBIwsOACArX1Zsu0v72XO9bDy47ytiNl2ds0VrKq2ytdzqV6MvXc+mIzhMI3RCPCjZ&#10;LEcIIXlYZTwCjAWFW3AVAw/70khgnMKRhrMI4CTBKEwX2sBeMubumB18GSEVAc+G6WPGC5g0KLKi&#10;OJSjrFUKRxWbgf2q/QGL3/OkpdatttoPf8ASa1exzuha8xFxNzWgvSL5W9WYRJrz1lcq5nfK8+V3&#10;aW1rb9Ce+umfucV2bz9o06OugO/Zew+KPD+bpADRVcRUUQCdndlqD97/tN1ykyqSh11l1Ift+5nP&#10;XG33P3TMxmfABVElSiYr7djxTfat7z4C7WfECgAdi9kxHDpmn/gp5BrRnQ6I+yC1R2mYs0vetAsb&#10;idbJyjW0r8AkLWxQLRwCfoHlGMCaQalidaFiq0pNusx6rtfEIe5vfLn5qzt5XwWghxBkffV6zTvm&#10;Ml3LgMrxhQqtfy/9nRmMHA12HxveMfY4Q6FU+NQO2mMPg4qNktsEM897OHRD1P+VTfmIOGRI3+zl&#10;shj6v+vWJm3dBsomGB7JR0YVhaVYMnSeL95YalvWNdqRo3D8PtpvDz983I73IXxAHzpJaSJD6cQd&#10;YjaF1FQylFoysVbeizIaYCTNzdFpcA+brhSOhDXQjJ6Lwl4jk/Bmvw77Pm6XXrHaVqyudgbIUz5x&#10;Vci37eUptrrT4DIDAm+XoYwTlBXRZ6oaG7XU9hft8AMPm3/vQRhzpqHLA+AnJCftgzSEBVPRfjId&#10;itnrIlbRUmLVawutbBml6xpAhCCrRSqTkbqNSjcYWWVOGjcTgMWVn2b7evy7I8RXVqjAAeCRlJMg&#10;jic7hxEOA5mtyVrlSnrP8ZAti4H+7Eszh5i14eOTVriM1/CDqvAIANaBQlnMycfR/8Sw1BcyasXe&#10;daxVBANnTfdZJW1SZEeWp9EM+RcMgITjD42W2L0AaL5zJGWHxksps25wymuVBC+TqK+NFJ7P9MKM&#10;3XW81y6rT9p1G2psS2OlraHSVI4Ws2iRkmR7U2TUlWnaO+fwWsYsdAH7IU2lLkVmPIEjhJ2AgucQ&#10;YzQ4jPpJK78+bGXExLUrGHdrKgGhT8AsoZ0gRpHZ2iwoWrEACunr9iX/J/BmEPS/C0TUHXO2S60j&#10;1SYE4haYjGAyzOeoJVPOPHwDwTJUji0/UQcyHDrf42kbO5C20V2jlj5GKAO7XJTPEHq8kP5HYHTa&#10;xrbtsQOHD1t04xqrvfxGqzh/vXVWCxwL0pxnVTjltXdipzaZ53DlT/5oLyHQ+dL0SHllmV173UX2&#10;nW89TyuhwAHu3JmadzAnMiK5GrE/EoyD5t69p5wxqGI7b+NBTLHsgllFRbtdcqXfHni4llI4gRNn&#10;HUlFmyJQ8KWpiDjDqImZBEAwqnJgiGbbCWJ09FrkSE4qm8VxdnIGfL4yfs1nDvrUj0YBulx0mnbG&#10;SLjUDqCktaq41srT9Orm4d6KpiI2ejBnpa3YFgEj/Qe2nNJBpzPP+bPTNy9SPyCHg421w0EcixJh&#10;ApRyVRCvxOGBc059iXRC1HgphrlH6avuhgEoSUQfYTN7whtv/hIYK8rs2TUX0b9ID/BABAypVgfS&#10;RcjcLcZqjEh61JYt2Wdrfq7FPv6TS2wb4LC77+63Z2ELm4wvIRMhotOAeBpnTcZs9DxI1VyvwAlT&#10;KPLSt1ZwoQNMKQbMsUPhLVi9Xu9YkrKPfeJdlJcUGKkexi9ZZQfQePt5aQ+Nm78zZXj0hENkIiGM&#10;YSlz5Llde63/a9+0IAjbBgKd6dS4FfBdKlTyZhOPkQnnVkGh+s5Sq7q8ycoreEP1jgoBjTEXGScT&#10;EgSgQGcqz5vg2neiCZTjdGVfrY82lA69ToW8GM6M9oSbGedz/UKH0joIirLPoYY55DD+ZYsxtghf&#10;6GcrSLdKOPwpjLUCjDSZc+8IPw9ZSY6fDVAGroxgtMliswCQPCN/di7XzeR+ElKBg0Y2Fm2yg0NZ&#10;e+D5I/bs0QFrS5baZHETy5KzkokOW1GWtlvXF9iuvh57oqvTRhGZnwhX2UN90/bUsWFbURqzd28o&#10;tZvWrbKmIoHn2N/0rZnzODtf6DSfUkCAGtS90OsUovcY9xtL02JQO4n2QmELiNyfK+P5YhbZH+mI&#10;N+7mzofzxW6whj1BFhbGYYuQhgpDSvSPmoHluWcw9HLLIsARNgU34ZS0XI+bpMKlHk6IBiOroF27&#10;oyRk5a0RK78IwiKIMVIE+J3PDVvvS8M2fUR6vrJrpVRrMtY6HrMw2uJtOw7Y0KZVtugjt1rFqpXg&#10;HMTbQFthHob77D8UrZWXGKjUfe31FzN29YzNTDCL7hgOdUf5stm8KnsKOL1zl4VGemy62r71TTju&#10;17TSygDsC8mVOAfedX2tPXx/O1gCoF7JMSuMbLN1rSRJMgr+YZE50obEdmdBP0v6VSBH0ZT6x5VD&#10;42c0HgfxzeRy2/dK2OJgqFRVAW+4IJfDNvGZcfAoE/TpO+gjD9LHb2BXCag416uIHsjAAVjz3kHr&#10;FuoyX6B76cnvcSKDTue6VwYcdQtRVDJnQx1ErpQQNEuoY+ABZfXfZ3LQGl0QkpEIkkizl0XVOEMx&#10;Bi6+QA46QORUU37YLruw2JXBVFJKB1DF4aArONBB92cBh4GUi0aVkXZaUdGgXXlpoW29GEazjoQ9&#10;/NiUPfN4uXW0VWAAKfmLRzVEZuH673KS6ot4zFMeGCcfHOV7rR5L1cJcF126yuobKO/xvZzohos0&#10;MRQ6BAuuMb0w95w/qtyflz1HQYHGhumd/81XrXPby1ZGBl3OGFNWlH0C05ABT1RAmXlJkdVfXWqF&#10;ayGZKNdBIntBuUhBH2/hwF5RoulsTFzIZcyjllj7wJSNpKM2QKm6rZfMm8OYZJ5ZQC9vrWRVPBKb&#10;IAc8xPOqLY7a8uqIleKo65mlrYPYIgLSMsTMYpC+qw4YRSpXJcmRIUuvPKzxHwLMGSyAjLkDFFEN&#10;WFRXw7bwxOLOasuBPZZgQ4/6qu3ZrpDdsbfPnulnRjsDgAbpO39w3CrSx+y8Ghzv5aV2/uISa2UE&#10;MUYZ8Mhg0h7c328PdhhC87WQB62wVyYztvfZGfvmnmm7vClj76disbVhYdpOb2ZXRTCorc2Aw1D4&#10;cXSQErXne/sLwAswRil6yBDnISAgnAhM2Ccq8WdCmmOnbkYLaoTecf9AFrGNABiCMeufZD9SvYuh&#10;OpRwnJHCTUjNDOeM8AE8cVYQ4tlSVVhGA6ukMI0KEvslTPUPQFqAgCGAwwjo8yLDZg3DFqwJM/ID&#10;xeOtTTZ+wGeDT8xY7KkJaEfRByZJmKbasngmaVMvjll7G8yDF11iDe+71cYXN0PCQn/8bSuT6dJS&#10;9wgFqJS5z3KvDY3lduNNV9hd33qBP88iuedrxHV2sK1O/5iucAjkPP39Z5+K2uHdLbZ26yFiRcFi&#10;++0CJox+5b812jfuALw73WQffm+h3XgNCG6U57KF09RJS+3hB+O2dX2ZNS7ucecywEx0jvXP8p4C&#10;DEor4flnEvbyc3BmgwxPAjQ9Abp9M5uVnxWvuAOcUU2LY9sGk8xFYzM0paQW0lwvjqy17Ry05QQd&#10;jmckMFmQSt3THArd0qX3OuGgA6nD68A0FmuUxD9dY+ndsGVRLshFC2ASQ7GJr54KqZ5/emFq9akL&#10;QZB2FUZsR66Sg8ZsIYln0v3cwvRtXaZDmfqhbWV2a8vNVhJ4gRL0BJV5RkaYtVaZOAtARohKF1SQ&#10;JYvr1zjsxTZqF6wosPNaWyz+kWL61I/Y33/1oI2nroCqu5S+KXkLM9QT5e38oKhOARzkL7eF5xkJ&#10;i0LQEcYLWUrQol69hMn99MOvffdW7k5lE40gqSSjEu65r4c5ohY3NpW1KbK0FBuygGgoKGQVxjFE&#10;EOejHVCepNrw2NM2+h93WHas32oJjIpBV4cwdGPRKRuozVn0ohLb+IFqK2iFYL50gEMmnDRvQzlT&#10;Iy7iVZ8GwTsWqLfDY0HbQcb33JFJRm6GibT5N7IiKZ8lSYGlMoYP8kJ9HKpn9/QXAqZVcEgAnvD5&#10;YQ4lNPRWEvYjX5ewC5HXW1OZsKtRSWoqpL+YmqaERkGPg1UTG8ZdF0FHu8k6xo45g+UDFFiV2Wv1&#10;GHnT+xqCMbyvN+g/t0g5xb2L8CJCQDmLJMkSyLqZaoKPjJONY49gyCVn6mPv9uQa7YGjSfvaixO2&#10;j2xjCiCYgHTF7O/K6d12UXPOfvaqGju/2m81GDaAFqodUbaN2AX1fru4Km2/clm53Xlwwv7jmQ7r&#10;pWw8Fm60/WAv2o5m7O6Dg7a0vMx+9opKu2JZ1BoSR2FZG/PKiDxfryisvqQ7CthWlf1VItb/xG+u&#10;ooUC2Fl0uerKc0eCVnEmN8F3+BLZQwSykVGGWQ8wFre2Bd5zJi+CKq3y1nGeU4pyZYLgf5IN8OzB&#10;KdvWH7Znj8WtD8KLCZ1dsCjAuTQD4EbiqO3Qg1b/VFmyOiUiHxLQSChu0NrbRbFIjkuGVU7VbVlZ&#10;zC5bVm1bl9bYmgr6zyDLo8zBg/V3KPAk+ydd3WPRxpQtvhQA6s8vth239dv0vRO2fKDapqm2RDjr&#10;i/qo7H3ndut/5kEr/eTPWO31NzKxyshqGAeCEySBZN/zfpTmS+i5z4b7Wmc3uMnNznLSz9Xgz/31&#10;Cow8LorsLFUxgW2aB3zLh66yRx5/1sb7NZKmQIRqC6DOuTImulwjL0SktMdhFpl5H4pV2/1PPWYt&#10;W7ZQFd1nhfibCrLiT703Zh+/Fk4Le8WiZZLZpe2l/UjSF+U5hHNr7Xd/r8x+768/ZLXlD0NY1e5o&#10;WtXqmI6tsWee2Wy/+4dt2BR63E5nGgsb6iZGAPgXX+4qpNkgz0hAwDm2XTXeKFxDkLNYBCh1mLHb&#10;p+LDdjGtpSTkKyEn2OQJtQhYKhUslek1+3+qK4jtqzw+apnu9ZbauIuqdaE/lR5p4rWvddBAoqn7&#10;KhOhlEj/JQ27j8jZ3ChHfobQ+4DTZ485jISG/mnj2xDRZIYygF4uhOxCXXrPflBvf/aXE/bVL4/b&#10;VVcugdpt0jafx2YPHWYjyYgqs9OohsYH2FyOC1XAIt0HjjFyzCJkID/586W2YmuT/e4fPGO9PRsx&#10;lOqXzwAagYjEHZW5G5zTfc8Tvl3BpJMfSyKIsdKWLm3lz1r3fPlooRbqTb6PWLYUKWrjo2uAUQPO&#10;hoPWf2tGOEcvqKj7mA1/426LP/E0yNUZq04xKgO6eghih3gxPb0r6+2CGzlUq3Ed9IuCzMkHmVWW&#10;w5oEWDETKbRuMpBd7eP2EvqoL3b1WXe6hEwIYCG/+zUeFJLai8rbCrTE281fEYy5vqzUq076ngmI&#10;R+TsUvTCZwIASPi3QYceiyOIAksZmXApmQ/0MrZm0Rqrq6y0i+tesc0VFVZZXkvGipgLHN3lHF6w&#10;39Zch3auKkZvUoM4BH5Bd5oGNJlmXVWWC3FPbmQLa60eekajXziX/TMV9sjhcfv+/h47OhFmt4Jg&#10;x8CUZY9bHeXXq1aU2vs3NdlqEvuSZC8wlWlXBk8wUylmLmHRRZkaJFOsJlD90PoGu3TDVnuxPW6P&#10;7O1nnbvBdpfZNGv6yrjPfvc7U7akfITSd7W9gyBmRekkgSy4DNZC6xem4gA1A3tBezSfQc32OZSd&#10;eqK4cn/zOi+KRYvJZoPspxBz8nE49V/uy+Eo+d4YwsFYgb0Cu9WxqWLb0522w8NJ6wVLMANAzoKF&#10;jg/fTRaIj99f5XbDyWfN+4PXw/eAjcilaMbXtVTZUQiijPOPfaDiOwZT9lT3hFU8j3YKDnTdonK7&#10;bHnULmqasWVwLpcmhJ6nFCnDzhpFqo7YZT9XZTNXNdrx7w1a9MERm6CHPROBHYo9Gp2M2+C/ftPG&#10;t7fZ4o++z4aXNtpAIVrGOOmiRBA9bFqJAk685qbzX2CeycCbPPYnflxxTUFREGKQC+3eb+3g79Xi&#10;U7C0sMnDo49E7cMfr7bG6r2cU+wt8r0+KT7Rj3Z20Xlzb6ZdvkjV2WlAhLsOhO2Tn9xl771pg61Z&#10;LKM6aanJFnvsyVF79NlOEODnc6YoCKtlka5wvN6w3XD7VCdx+K5Gpr+jcjm3y9vvnlKe7sdvY9z2&#10;EHavSdMCSq69BNuFuDr3Xmvs1A/UcXQzUz1yfNzK18tf4huyYMHMXtB9ncigc5mOLS6KB213fCfC&#10;Afg5R77Bi3Qj3h5yNeTTfp8QxmYCUEEf79HPaEuulL6S6/d4/aKFuERJkKa/nUk3WydAn299p8fu&#10;uu8Va26N28996EK7/GoAY0U74OuG45UsDign35m5Ua2YMmk9dAxmEGRr2kfkc96I/c2fX26f+Vy7&#10;DQ2scE4gTOafljAHAhgLc3kGzBvV0YpgnOnXfvoXP0Sir14Y2RQGIuDKcV5L4UyB0MLc05nfRUIB&#10;oncNaraWDSYGJtd/IUsKTUImcuiwbfuzv7RFoF2bZyCSwGmnoOsZpiSY2Zqz839mjRUsm7RYUQ8A&#10;TsrdfD8FfBphGg0wFtSXsQd2HLM7jiIL5wc5TQatwrNKWWWMxY3hYJUt+UQYwnoFhUImkxEfdpoM&#10;VoQkAkadPNpQQVafUhkN8FMaJ50mes4Kkc16KvOehBN+WBFuhBGNIcRNeo7Yl3bXAZTqBvwzaDVr&#10;l1tnCJwkBjYKKnPFokpmrrV3vWcy/y0sch6dA4kvuPSfAI2jRzAxxfdMU449MhG1rzw8ZA+2T1tv&#10;ZLFNUrrNMbNTkBm1JrCiH9xSbu87b5E1RwC2xTuI3imv6o40uxutpPQPKMZfb+PTcSunxF+OAynJ&#10;jlg1ZfAKf7ctay2yW5ZU2r6JKvvG8732yJEka1xlfbbaBmay9uIz/fZPz3fZLWth5jt/qa0qIpvJ&#10;0n5wPT6pwlDGIwhwBDSEEt42dQg2l12rknH62toZ9hp7/qJVNfZv+yEKIRiJQ6n7zDCiB0/5bU9b&#10;r4Hjo8VRieMm4AqVsg9JAES+rQyFNkpQGZVkYLlPZYDqSDu9YAJ1BSmuEuTmeAUPE8ucRqhUqcDR&#10;8J3gsnCT4Am+B+wJjGxVWw/2oYf33XM4Zfe3lcC8kLWrW332nvMA2jUlYeQfsWLN1Ku5HBm3yNak&#10;LVmLMX3Hcnvp6/uMMoWVx0qsYIYRwelRG3noCdsDe92yXyWb3rSO+1eI6M1hZwlM8jGEM+OzUxIL&#10;10Sbr7XAVrLG70AX4MF7X7TkDH/OA73m+46n+rmjXRvsW984YJ//LBFnFsVAMQkB/lO1MSDSISp2&#10;jtfA7TftswobRgUqmVtj3Z2bUSHkvjIdPAd0E+KaBKixKfF6A7hSKBEg8/fTNjPpTtMu0bP3Ao18&#10;JWiOX8bJQmqfYLeV+GnvD4NHOBQssEapWgnjoASGLadk1UM86Do1Y6YqOGE4PRJdVP1Eaaj9kHsV&#10;yX3CQftyR9Z6gKsiix2YppxJWcgRZusmvAjAuY2TZWF+4MslKBtNFtA3hLtbDXSPeUlo6Pn2Ln54&#10;9RyFBzfiUxkbqrgEJcJ06lo7srvA/sfedvoSnbBxLbErL2u29avTVlzQT0QyzJC7pCYdv1L+4UCc&#10;wuL4MsO2fPFL9tEPbbEv/p3mMSvoRwI4WEAYtdtb7v08B2083I1bllhNI+VugCnK+gJsqFejmFlX&#10;cO6OadD17DyMpJx1BmOnbm1kasSmvv89O/L179mmYUA7lFynaaTQDLGJlWRjNzVa7TsJ5WoP4Txn&#10;4NzFgKPHOomB3cds/UPtSXt4X7cd6sUxZ5ktZ95KurApgYTY3GH6OjPxKavKDkE+k3ayhDXQPbbW&#10;RUHo4zQgomgoK7RinJDXClJfy6vSDI7N2AD83TPZaRulh9jWA1UoRnB0HF52PntC01cFRSjfqGBG&#10;4AEJ7lRuEajtIoBk09Z5FGY5ysw5KgHh5IhVMI+dTQM+zKuoecxmZw5ST3XehfhUYBuE5SrMOmbo&#10;tw2FGmyAis32jjDrMWrP9KSsP9XKWjM5gZNdFO6w1WhQX76iyN61eoktCvVaWWa3kTpSrlM7hF4t&#10;WIlR0M/7B4vs6f3D9p3jIF7HxqyVsvcVK8vt2uU4FMr5JblRWk84FcqHlQUR23IDMo8ThfbEvl57&#10;9Mg+OwgwbixUZ13+tfYfnP3vHpi0axfN2HVri21zY5U1RCesQMGuxnD4Jgq1PP562TqvsqEwaj4O&#10;OsVza4hQ3eC9Z6gwyAhv78nY7nYcZmg5vwDpoRbkp0ITwRDLQIZwkT7G+CKUYkO0DapKAbNiFC6v&#10;66S3TCuGILKmOAL+AEIkOWuJnHDPSc47ktPWPULrhNRb93ywp8iGp2bgX/fbOMZ7grJ6hsw8KtW7&#10;ALq9PPQJAqh2CC++TaVnfXPYrlsVsHcuCtm6kjHuaxQ7kuLzC238ikN2/rLFNvW9gA3f02OTIL+D&#10;gIgYIrBIZ4cd+MKfWvMt77Hl73q39VRXWX8pyl3cz6z+udbWSa6eZAnm6D8W7OViGFNg07SozC65&#10;bC38Em3YUY1KKSxcuMpimgD1W9/I2ZUXttgFW0FlA/ZyTHhSsxKQV1MYmg9WcsNen5laZQ9/l0xY&#10;yTU2MxUvBWRWYPGYkP0E76IEduqW7A/aUgH2R3Fpr63aLMBqke3aRp8904LDxp4x3qrvNJdrdjBR&#10;UwPeLAvNL77DAYLYiyWnTJhHMw7fSQDnWhbyoacP7ZX8FpPJTx0hGKZahIHlPXuUQbvrhAfITFYM&#10;o49bmR2vshd+jqi7nUOgwcR8xOA5F6+cdLq6vdrz+wuW2bcnGuAqbQVFWsrB86JYT0RjAS4X+cjg&#10;idbRY47x6CAlqC2+U1HucXCt07ZsHbcbb03b9dcx8BDpZPEGiM8gYD9JX1mao2ke5ODYrfbBj07b&#10;wMh5rmchukiRDyzE5Y0YqFWgXcWIS27C/r8/+jnbeF4Vd5+HKs8GMa4MPzvKtlCLNvdv4ZVqPPET&#10;qCAoscatBq7s/f/yr+Z/7FFGpgKM7OBwqDL0VkF1d0m5XfApssRGoNIlfEfGD/SUVE4cgRzmO9ti&#10;9o29x203AdAU/V1yCwwu2Yxmv0XpCHo+nCIbB9S1enGVXdOQsnW1fqstA+AFQj+EsyevcjzYYRx1&#10;Lg9e9BOlapVEipLGyWfUq+SVSUbppikb8xO2py9mB8Z8tvPIiLUz2zowzYF2IzkRi1OOT2u22BGt&#10;qOwlwgY46JJd9sWfLLebShihSVAdiOjAYdIhYSF1mtOCTlIJgGkBxjTWCSfQ76+1ezsCdte2Hmvv&#10;KyOLJUMM1ThQUv30IbuqKc0Mc5mdv5QRNGawo2TRfsp/CmYcoQffcchfZ88OROyb2yfsSd5rgv59&#10;KlKLQSO4gJq0kIpDZbrXrl9ZaO+9oNlWUv2tSPVZURowH+hiqbWlcSr9zE4/S7//2y+PUtUosolg&#10;M2x/VDMIHAsYQVxVMGofPw/A0OK0rWJMK0MlJB6BJyAJQp5qh8RNtGMpgs+LZS2O4EHHZLHdckfQ&#10;ulzlirEeAW4c3ar4uKUmh5kjQJBGdDSBSAHB1JqGQrugtdhW8b3WN3tjlsEcfAYicqHVVsA5E2Aw&#10;m8L+5KvwOQx6kvUj7+ZZ0zrRqIyA7CINHg7a8dFie2HfpB3uTljbZIw1LWAKBSlZMt40rRk5+xzP&#10;IYTlXRsatA+eH7XrN/mt2Y/4Cmj4JIFkAClCm16EhkHUdvzbPgu9BPfhNKyEwmxEENzh+4UvudSq&#10;f+EnrQ0gVjlofHE7aHRf+ZAKNkpAZGwXEIs6p/3qHAPrmFUFgjMyDJnL5z/zZxA4gQkQJ/kCisVk&#10;CLJK2YtLmh+2f/vyIiss2uaC4ihVN5+YAlkUMQimqczOxNfaU4/W2f/6H4wIwuqYYYwyCP5AZexk&#10;Fs5twH9BMuYodqUw2GWlZS+SrCXtllsrbPFK9lf/Evvkx8TPfTlBLqVvyt05Te/M4QpSkRUMJUYl&#10;qwRSmzTBfQ41qtWM+P560V5HaFOVAdBGwCnb53rg+bD2VB+jyYVipqW6N/XZhX+F2FN1N4H3pkeL&#10;Sl+89oSDTqUPB3yx9QyQRYITSDce/Ny01fQLWewpuXgbRen7LOn9qSOCGJnBy+FV9rWxBmsvaGVR&#10;YZUSVaOo3FwWsRCXAgWVKLypbFfpz/M1y3bmgHkGReWHZ4lAI+cLtllz84RddH7Ern9ngW1YA/l6&#10;5CiHltoWPxsn6oIHA0j/avvjv6+2L30DprVsE99VfcMFyvzzwLqcVLxA+q3fsth+7wufAKnaTTSn&#10;7zKLSFa0JfSNyklarwX6/HktuxeOKT8qJBqtbu+wji/+k0V277VSNl9CqGcyn3TjqDV8sIKsGZKX&#10;CsYgMP5ZDnEyV2W9CKrfQ+nyDggg2uinUnzFAFPSVe+YPpCYuiopZ8E5YVcv8ttVS8LWVDxjhfQk&#10;i/UaiVLAvyzH5RFfasNLcEFBmSrPAnO523SgJRk2BwwUYET/ISfEf6vvK37wJIHSBL3VQUYvDg0h&#10;WziRtX30fjqJXNtGAKKJRoUDaMzuV1BG/sovNdvFAFUilMxSoojic0OgNvFOc1rRpL/Mxijtt0Em&#10;8t3do/YEVYT2SUZBqBzkQCQrMFlaPGVXLvXZDWuitq4achH2pT9B5ovR0febQX92FNDL4dGgPXd0&#10;zB6nT71rNMooD+0eZkDJuzFmY1bCuqagup0KV7tefBTd5SoC0FVQZl6/utjescRsacEwGTFtLILD&#10;NGclR9Y+TG9171jU7t03jcOP2/FYHT+P86AqhjAePdgx93yuXF1ha0kJizGRpbxHhPsT97HWW85x&#10;rlec7CEerLXr7oaQZChCEkRmSyUvgnGOgrpvLohba0ma0nKRVRWHbcOScmvA+FZHuQeAn4Rajofc&#10;UZfSuvCMmnAD+daEqm35/+nfXCWLQMwJawmQyed5c9JcPPcpvtk02fMrE3Hb0ZWyHfBoHOgnkKH8&#10;GI+yh9lLaVjohMUoAkC2rAJHvdlvtwA+XUyVQyAhjWwpW48g1DBwd8w67wAV3kfmz62G6V9PRMts&#10;HGKTrb/0szbUsNaxjcUwAZpIUWDs9vFcF3KhX6/nyfhQVmOUjDT9zZ/dhXM8QLVSFKwLZ5f8VB+y&#10;OOEwhETnnd9mv/Irk7ZhOXvTj9qVmhJOswEuD8BdzzyzAqnfXjvWj5qVRl459IWAe/1wdKeovviy&#10;PYgoTdn6VSRl10Ts0osZf6qH7x9uDDnRWGC9/Zdf8tvzz2/hncv0wPPtqze+eHLQapfFomNWOUNC&#10;QIUkHkpaQ3zAPl+801r4PtXJUZ7hpAu8snLQLvk69RPNAKCuGCNIXd5v5//DIgs0HWfyYOMj0eIX&#10;rjvhoNOJZ1qy6Xcczwmo8nSVdfx3Rjgm1EA/ueOsD9EcoYghAPrQy9GflY2q7KRytspRd/nOs7um&#10;Gyh7Qn6OEdeZVZvcowd445c7ZChE5SS2HQJxRzlQMPqAFExc700qVNyDc9QiHqbXyMMMgIxG1ddF&#10;zZl8/0KviIRhI8LY3vKeEvvlXy620oLHMS4Q9BdSCpkRR1DYbvterf3vP1hDCXSTo4qbDQHe+F2f&#10;+pWyFQHQtTJ2Pigs/+QvP2OLV5RjWLlPKWqdAF9ojRw8Nh8VzW3N5nWfPCCpkGn7qKQtYJijkzSc&#10;L0CiAhzS4t5u2/f7v2fFh9qsyKGY05aAlW2KHvPq/7rcCjaLwamXxJLebzhN5aQYoE+B/dm9Y7aN&#10;ecSZAjkiokoyRX+M/4/ASRkVjivPr7LPrkpYU1kYYzdKVg5gQ1kPEbMTMHHoZo8Sxa2M877ag9qY&#10;srz62/zv/KbgYLYzIU5uXZ6qkXrbep0ehHYWDpt7JP52Ge1MsAonTYQ9krbdh3vh703Z9EDcfu+T&#10;S2xFwXGyM6g+nSa3CGtoA0Fyo3dX+OoobB30FqRxOErZlX+jzKYe84y/hPJoufUwR3vbo512/7Gc&#10;dRUwpgM3cFhoXkreqwu67F0bI/bBjQXWGuphF1J5gOQiRV84AgKd7iqjVpX2ymil3bstbo/vn7J+&#10;B4LDgVIFELNSda7L6glGP7ql1FauWG5Pbj+Ao1UftcU5cFVtxGUcmRnA4SXsprV++4mtldbMz5Q7&#10;nnExSLF+UMwO50ptCKf5EGLyX39iyPqCLWSZ9TgcTCIiLmVk5+fVJOwjl9WQ6aeQ7UT+kV6wqkRZ&#10;BWd4PmEpPKyFZ5a8aoz7Lxf0OlPlaQjSXqiE4KbBfvqb48x5M9NN0LCB0vzaxrhdROTWCGCoiQyp&#10;lM8N4rTd28CtIEyDqidu7MplxHB2O4ph55Hd2XXaz9o7zg55+0FO2XuNGPs0QV3Bn7ExVHByOCRN&#10;FIk73tJU1sjkJ+ktHobZ6u7tcdaffiPPYgoJXWXfGVopYSZISmn7rC+rsl++odAurY2Bqj/IVks7&#10;BsUAgY7vEBrjf3XEwvsozseqcPI5sBrYqpoGW/K/ftf6G1dYIixQ5CR7iKyVz9ZI2DllH3PrpO48&#10;65QIWfuhKfvd3/oH1oXJlh9K7T3fMB9QrV/vJ917Fr4g3GfVVU/Ypz9ZDp0nM+hllLCpMOyHAvRr&#10;3+yyZ56ttMn0UtDw+IJUGUC8QkEoLRx9zvzR43bLO7L2wQ+ttdalXRaJ7KfSQQtC1UvZLMBm06kG&#10;u/d7q+z3f19MYJczHSIexxPCUW/IfPo1JsZXTQPSKkBrwgiOUzzPYs7Q+3Lb7Z3M6tfGj+ALaaER&#10;9AZJMmTPcrOUqT/wKVmStmKCvz74Gep/Ey30WxgpC6x5IFL88rvcftX/y8XuuCye+9jT+iJD/1Zq&#10;/f+MrkyCGWhHlvHaS4hOlZbjDjAignlQnjywJKUbGea/S1xsz/iaMEBjRALAN1TSwTHN9XL6oNJs&#10;JiMwENeWrHIw+xxQf1EUeiTuGGRB//W7MgE3yiWjPmsavK/okHLEXCpuBcI9cG8/af/0fxusKnSA&#10;spTGOyg105x/btcG++wvNfEg17AHpbIzn67aD39TGYWMQCk8qKVrwvaFP/sZ+MEFBhB96sL1c+a6&#10;xs5OSpyC0p8Mp9R4NPeecVqQKifmrKytyzr+5s+t5tBeKg1kzRjC6SiI1csCtvozreZr7rdMGBUq&#10;nsE0Cg3HJ+vsjpcDdvvupB2nlD2tHiJgHJUsCxNjtq40bjetDtrNG6NWD5lMJYZXqHYFfn4ZbVc+&#10;yz/DsxCfiD9e/a0UDjXOXk2SQSXoS4Ww/EUEg8HMEKMdZEDaUiJEcGIBOIrZzF3nR2Afnq+PrFcm&#10;nwKrDZF1PHMsYA9SMn3qWIxeZhUzvpSxeV0ZTm1z/bBdu6XS3tHKiBN9p4o0FKT8ZIr3n+FsZfg1&#10;migg207ZA4eS9jLa8CP04JI4/QyvUc+20jdmlwAdvZms+4LFIdaz08FHdeY6YsX26KGsPXY4bgd6&#10;YcXinmYoXat8XEzfdDGsYxe0FNqtW4pswyJ6oZkuDWIRgGjtGbjEcY5AXfnQURjJUJPaOYIUJ2fQ&#10;ICEKUYKs8g/YugpaSKuL7IZ1lVbN+Sn09TrUu1PI0giWq7+wUPkAUEZKc7CqeKmN5MqoqOdMk+1v&#10;76H8DLJ/cW0RdRYkRrO0Ndy+QJhGqHeF+E6oxHPAb/Wls6nPyuC04wREI7l6xrka7LFdY3bPnmE7&#10;DIPbWFRVBtGxJpz4T1PmgH14Xbn99AVRqysiAySoiYLQDVCGTXYU28F/77X4U9CXTlFJoto4Q1Vm&#10;akWrrfrF/2mDK1fZeJS2gViyEBxyCGACnnN1qUrluCA0biq1r6mw/c5v/LNz1IFZ/gF3c7MHQedi&#10;7rZMdl6IaNloWekAeAmf9TCRI8IZgnrspKYrMtlFOOtqlzRkwb1EIC2J+LohOknbO68L2GVXha2u&#10;+iiZ9yTZ+Bj3haNz+IjZ4IxwGn/SPbjaPv7xPusb/zC9Y5je8F8LdW1JHrDPRvtsaWq3jVONKcCv&#10;hBFqSql0cppet9ZXoNcMz7r60wVW/nOouWWbvhcu33Pz7OpabuLvP5YM/erXfLFC6/yrgE3egV5l&#10;UiNHP5yWO8fJM5HkXwAHHhULEIsQp8Swu6De/nVije0Pt2DUxjDmCEEQo4RVxpjjKjgDyFyjH6MY&#10;pM6fzYzT76S8ICL7EIvvwmQid90PZQZT/6rgCD+EI5RjlQNXZi02Ib1UhkGbAah9JHLQfufzGfvQ&#10;e/Yynj3o0HNaoG0HrrJP/0yJTSehQ5Wc5AKNFKg/KjATMEP79OdusmvftYq3FiKZrH8B+zlzXGL3&#10;cs3zuVKP8AbKCQUKVAZLwNPQecTa/uR3rPTIIUBTOAUOx7TYmq7O2qZfXWmJugNEqRwoAIUzEIs8&#10;ONVq//idg7ZzYjU412bekr4ySlFBDFUNQI9PbSq0n98KWUm2gwyIjVig+Uq1Trxsyj3LsyRGcWKt&#10;ZFNcAuD1oSVhh6fl0GjMECSpWiaq0rj1UcVGZXZVkVR6FtkKwWmYMi1OsQDkcB+sdo8B/PryU8N2&#10;cJzZWH+NqyzJ0BTNtNu1i7P2UxdrfhnAG4dXBziogJIliFEhihc0Wzezsd85PGlfe6LHgDBiSBZz&#10;3qTG1OdK2FXJlF22Jmcfv6LUNlCuLolRCseWz9Cr4c7dGLPQ7DMEtLFQhb0yVGH//mgX40pp5nFB&#10;euN4Mzj6gJx1cj9VgkH7zFV1dgUSffW8R46yr3TbfSqXO5BUlW3vr7RvPTttL7Yxqwz6e9gH8j5a&#10;yvnvpby3zz5wYRVIc7/VFeQgqRmj/EzpW4E5X036uWmMvJi8NKeuYMxjyuNSt0D3S+CX43zrPPip&#10;LDjFLrJUlc3drLX7mXzgPY9S+lzPhhyBG98Sgl2OWgEYykUzDKpPU734xk6f/dOLk9ZOKycVKgc/&#10;R1k+cMyqyRfWFU7YL3+sws6vA10wCWCIDDzNyFImBjL9LyA9uafMymZEIEPGr/G76mar+MKvW/u6&#10;ZVY+A6MWlaMYI2ee5Oy5uU520KLc5AvY9uf67A//979hGzS+OnvNPhMt09xL337sRxa5UZWCpQgo&#10;IK+PzDMHGVFa9l8yk+IzJ1NV7UsBc21Rm1185Zh9+GOFtna1fEQHWAiqD1RDnSgK2y6se1arS61Z&#10;tppi/yxneirban/7dy32r19qYW55BaOXc2tXnelptAJi/DRVgPNie7APajmVOTEgcf0HHHnDD19q&#10;G6ecChfn7Lx+2/qX8IcXLvunYNFzv+Dss/5fJtNfr70QYDRg5jDD1pS5Tlczn6XW0xsH2Uhq4mcE&#10;vuAwHY0yfD4tNB0PyolvizxCJUYhwee22bJKWTCKIYxWJHzQfvHXS2z3rm22/fkqmIPE7iS2MEZR&#10;tPKC4yNlJi7eE2TpJ0BXGpRUj8pD6zEtjSXcAvXnTrv1/by/K9mijEN01dbG/CdoYxmVE/3NBTgf&#10;IenUEsgUliRt6/kruV1FH5LF0yjBWUgHzvAd4qLCZIZK/1OpRojXCD3nqqOdtvfv/9yq29qsdoJo&#10;H/R0X3WvLX1viTV9EEnGmr208ijH0vgfiKywbx6O2T8/Qgk3u45KCvOHgDAKk0O2lBLqrStz9sGt&#10;IVuO0lJhsoPTQouEbFso5HJATXKOjk9bCz97xn84NlyAJ3GqE5JHz2ufKgkQGQnZqXqUmnrze+K+&#10;LnDx0SdjQI//ljyiMMAC/NGFJbM9MjBj97Y32ZMHRmzvBOjwAPrBlKjVA14TmbDLlsbsWrLNzbVx&#10;K8sd4X2FnVAgydBduNyOMUq0a6zM7n963F5uH0GmtYK/v8SRbYQp/TciFrGxOmZXLwvbDcvQDmcv&#10;FecOU7nDAbCf4oyZRCTyIoUqEM4hHGAZSFXNRl9cTg/3A0jvjfns+3voXx+bsn3j5VQ3amw00mrb&#10;M7X2X5nhXVEcp88csmvWNtnymiGyYvq88GEXZAbs+qJxu+S95babXv1D4AqebZ+gZwxtrtS0Ctbb&#10;F3eP2x07R+yiZaX00VvtwvqUNSKEEqZPLCyBBHTco80/V1G2yngmoVX1BqCkqS58gdoPBP846eCJ&#10;ypurWbt9oh8/GydGQ1duYkWVL2WRAgZSASriw6OpKfvkpkV28coW++aOQbtn37gNIGI9DQq+F9M5&#10;mh6y7juP2mevqrRbWgHnlQKuo6IYBeS3+VMV1hFFZe0+UPmQm/h4X39/u/X85d/Z0t/4XRttboEj&#10;gIpNvtv11mz6N/quXnachnwoiPNcvW6RLV1eb8fAP3ixkjsw+cxZke7cQbU+VAd9ODK1F4w2pA/8&#10;iY92YDJ4lKombRnsckj8BcUEkqv77NpriuyK8/1oQrPHwwc4h4xfig1LXA1xBVUaFdZYo1dyVxYt&#10;e5tiiiMLOcrEZJNVla9xAagHNF24axB1vjb8zLoQQi6JGXwixEzSeT4Dlkj3KUR4EAcemsQOTuOn&#10;Chkjyl/OQZNVAlXEGCGz6BseoJeY7+2d4ii4wpUMql4vH8rvKRhyZoCYHyLrnglSnqMH53pAYkqi&#10;PKU+dXqODtpxJwMACHHAr7++z97/0Z32/g/FbKBzq91577A98sBuG+ilv8NMdIKoyU9fKkdp6FVw&#10;lW5QvSWV0rSJyAhkZN1cGhk9/R5RfKqMnSOLzBEJx2daLAXRgMAHgvAvhLiH1jcl0n6iqKuu22RV&#10;yOJJ+EGeSCLpswZr4bbJ3N4pLhS0NrPaKTjrwti0NYyO2/F//L9WtOsl2H08WsXp4l5b8tOFVv0+&#10;gq2iwy7K9yXC9CfX2p8gHfcvZFa5bAOZUpisClzsdI+dVzZgn31nq11ePUwpu5NAkINHsCJ9YpXy&#10;yqTU5Egv8gdFQW/+9mfby3P7NnN/tWa3ZYS8gbJ8aV1a0RKZB7XjsmUOGSEFtlqvA82LA0xQHhuy&#10;Fjs4UW13vjRgz+yP2b5IC+cBOnteX0RmuaKgx244r8Bu2VxkywoZ94iPWGiKjEBa03ANT7BOB3Pr&#10;7PmDoKi3D9mOMfr3oKiFKi7AuYfj3VbDuNWFzXH7wIZau6qlgZLcAAHrccqg6qvr3ikbA1KR+Avg&#10;Cdcr177SI1VsoTZZJDdM+bXX6ktDtunKSvupTJ091jZtD738tO0aLrfBYKONRJbb85Qud+/psO/s&#10;OmIXVNFnRm99ax1zvyGYyggwg7zP6kpaG1eE7WcvqrCXDg/Z7S8ftedHKqw/0mRHbIX14bgfO9Ru&#10;aytG7AMXVdoFSxfTW5+xohhtEb5zLqnKkbS1GWfCsAapiAWohInlS+0NlwAwu+53DGJ6Hq96dWEj&#10;3F8srF095aZxdI7ufnDQmp0WDSZVL9EJ53DapakuuwiN41WX1dlVaxrtbx/osheHyLAJxqZqyu3A&#10;8Dr7k+8ct32bhu3nb6q1JjSDQ9NkiZUTtuS/0G8uhjPiS5I2hfyH71q3q8Pa/8efW+Wf/pb5llAN&#10;nBJN7tySmrnv/tf7CS8UUgCYpTpUUlZqF168jjL3Izwf2cl8eftNhEw5smQF7Mo4fUJEs8BqoRbF&#10;GsiCJ6Bp3mebzhuzT/x0na1en4Q8pY3Xq4KqAErPRmAx7oMyckhVU5ILN++HfZIWeE40rJDajI5t&#10;sMcfjtudd7eRiNFazF3IOVm48rbWaYpg4ihJ4hjI/8oY1ZF8Zqy21ukuxzWiiiWIsmQf7bEuaGir&#10;pdjkXc5BZ3PDNULmJZFay46KkhAAhBtyPEWs6ljF5Oi8EC9HKWaSTTZJ1tQOM1E6AnJUcYzjXfVU&#10;gVz9bo6XtJfDONSS0p32nltA9SJcGY5g1Bffab/2SyH75E8020sv5uyxx7vtpZfIWCZa4bwVpSjR&#10;lMukVY7UhwpshGSgeufKfyiZh6JttnUrBAdEhvo2es6ZRKM9+hCGKHcB0bJQwAvX/5GxKSyJ2A03&#10;XuLK9l4QcfogaI5L9aZerr5zkBKShOUN1amqkSE7/Ff/aJE92wG7UJrk2R2r6kEAIGLN7wFTjKPW&#10;zHPIByo51WR/+uyY3dmGmCgarhlAR8VkjPUz/faxC6rtgxcssWbAGxHGypI4bmVHimoFnFAGemKa&#10;7KR95pG5eKAi77/e2ssb1ZPRVwtE96dnI2fhpfJC5GptMgQqMWbuc/RgKc7by8fM7qYfuW0wbZ0J&#10;xmgijYDcuuifztj5tcZ4E4jnFTXMEDP6w3kLwBedIiNIlQRAdEMY0ldtLx9K2F3tg3acIsJkqMkB&#10;L6NkvIW5TlsjVPfGYrt0ebVtgG+7gnn9cLKb26Qk6sqBsIURMKhHq0cXxUerLO+wc/ItWkeyHk61&#10;C8Dc/LD6uUkpvo1bI4xkty6psV2DUfv+7m57/PiAdcVroD4NW094qd0JGcR998RsfW2vXUNWffPy&#10;JltBmV3jdjkC28rccWtA0vKi1lrbjoO+f+dxe/pYlw3DkDXNeOWLk4W27/ujthxmsktbS+zadett&#10;CchrOfsCgm5XwFXwLpEbVznhHDqwHZUJgewEsHVp5Kt7wIvj3vo94WyifskZu4kBb4+ozeFAlPqT&#10;1hmbUprusmtrMrb8fWV2+zaIdw4g/TnBqFquBSDYYruNZzzAtMOvXbjGNgXBaiCJmQR7sfgDrXaU&#10;czJ1L+C0mVJ0D1CB694JZe4XbekvfN6GSthTb+3Wf513n7X9+VReYFKqXedftNa+8+2HSWak7kep&#10;+022AXOi4YS5T85ZnNomroDC/bZp3YhddVXQLr0qZi3NAwAUD+JTAO6ywb3EV5UNbD2fn6EnLRBY&#10;EJuSJclIIRuMOLhNTEskKW5PvTBsLzwzYAPdTdizy6mS0n6TRjT0rgJ5LdQVjdTZccatRopLrUWT&#10;I5pUYSOHCfQlyHOqS1Ua6kaOgjZCBSAzIbzSq41xr8SdG6tTMpcYYyOCZpVXT5+WoxTDqSFtJyQv&#10;xCNvCAf2YJz5SL6sejVRABA+WHZy+t1t7bkfqgA9bgjUKGsM2pbN5RigBg4HwJHAsEsNissGrenm&#10;Arvuxlbr7l1n373ruP3LtwVOoYSNnJlB7+Y4Y3mIPnrUftCWkjAU2jSA6Pdll9QTcYGWFSE+P9YH&#10;s9WRQ/p5AdH4fjIYP4RWnN+jFEhsHbqxDU3iNKd64QgZVLbTQzu3UXIBEasmiNJ8X4Cldvj7D1nh&#10;8zsAWlDApboQIFqteAcAjI/TR0NUPIgBTkSj1gkj1W/eu9/upx+XKVxktcMIBBZVWlXhQfvtDyyz&#10;d9b3WF26nRK4KhH02iXV6bIS7yungmCjQxCOwP/sXV4O++rvXu/vrb7UpvFiJVUz5JQ9D6cZUEde&#10;7+ZeAF658aoW+y5zx/9yMGttjDsp21XJO0gvscQ/aFc09NpHLl1ql1dkrDbZSWBClUaBiPpf6jVF&#10;W+zhNr/dtgvBlq4x5OrEUVVPUKtSN6Nsxl6n6vChrdV24aoKq4uQtcww0xzHiANyTOHgMtxnAWIi&#10;IlpQW0soDO1Zv2gLmb/0iU3LSce57iaOUMhkoVYFwcH58fNBslXw5QS9Piutm7BL6svt+EwVyO+0&#10;fWPXsB3K1INUH3EI8mcG4JtmLviu57rsKmahP3Zpg62X1JgU45iBr2cc5trqMbvm+hI7iLbyd3aM&#10;2H9sG4L7G7RtcLFNo/R0kOrAd3e22ZbajP3M1TVk5cXsOZW+peHMjKtaZKqwUfIPECyGtOyO9U/A&#10;MEeV44Vwsz7jrd8Wjidd4EEpXoVoeTi0PsGs7s3tD5xTHE1u8eeXALhbH+y1xivKbMmiFvvC93HK&#10;ktAkwBhmHR5kTf0j++3X3h211VB7FjI/6ysdsyW/4LeKnjrre3zCRgqY84eko+iJ+6yjqIk56Z9z&#10;s9Hn9no1QZPNV7GpuaUamd8Vtv2lQ47FznOU3prM58olGWsN7HXVqyzVlcKCIfvoJ+GI/6TPCqO7&#10;eetjjF3y/JFU9FN18aWouqkcPjs+odYldlyVLpGeZMiiUzAV3nn3lH39G4esu3srYhnrqOpSbUU4&#10;JhMAyIjOaBbNCB9OPcdI3UJdWehdJ8nYwY47FjHNOAepcgU5j6d10DqpDmchnhVQJu1TqaVXChXt&#10;Xc5Bxwpe2hqeDNnoXtEuMpfJmote/lQ+WhtUpnMMAYVySn1VMRikYHLZFW7gUCKOQdQuvqEcZW9n&#10;oLjiDJnP+eKLRSIddvXVsAFh/HyQAbjxB4A60ldVmVgoyVKI0suaxmzFzxfaT32k0p5/btQeeaTf&#10;nn9J84xLQKMSKYUp2yegbaTXVlpyv/2334lYUzUDjgQqOeDyqXCFvbADxPFkOYtFFiIaRpyTyplz&#10;uhQQKJqTRVZgwObNUUrPMia29dKrnGPOAkqQtKRH+HJ2TqDjIM6fIYdGnr34+0LWeQSwVlliysoe&#10;f9IGbrudMipISO5vTExJlwbsvE/TKys4yihIFt5nVMBmFtv/eGDSHp/ewK7KOTrKBOW/q5lH/NVb&#10;4H6uOGDlcTGPQbfJmIz6iy4WOemS8ATMy6/2nHV/+XucO9TkzE8pQ8lU6OugAlOXYsrWar4S5CiH&#10;x411qpyp+AErJJS0RsnUopli/riNMvb9+7L2vX1joKM1OkXwBzNdKDtqK+izXrMsaDdubLCtKGiV&#10;ZY5TnvPGgVIAtIYpBfbhPB/dF7P79ieYr62HYpOOEr22ECW2IKxl9bk+u3lF2N7FrwsWlQKwGrBC&#10;RngCMTkp7k2+SzvfbUcWMo834Ra1w/g7ZvrdXL/32h+M+XB/r/7VCZur1o+4tsNUqlSO77NfvKjK&#10;PrC53nYcRZr14Iw9eSxh48QlU9Eq25VZYwc7puzbnWN2QXPG3rmsnl54k9UFNb44TEKfsM2gu9du&#10;KbRPb6qyBw8O2117O+3l4ajjpp7ILbEjwwF74M4pu6jR7IYlUbtxXSFQwkHWW2yDANw4e6JJDAqY&#10;lZ96cDGTxqTkIMU3q8DWW4i39Iq4e3rtWXFQ/vyR1VRIAfbHvUZ7m/usSEza+xdlrOXDtfZn93Xb&#10;iyN1AJdSCIAU2r09K2z66532e7dU2/pCBDhUpqXnX/6rEIey5/wPw0VOi26mAFf1yB0WXFZntVcj&#10;skE1Qq24MNljkuqNEPp6nqe6XnO23+TqeLO7+UOr6QUHP+RMQ1zz3o9fZDtog2QT6jnL2qsaRtIh&#10;3uw5Xr4gVSHspn75qbKlARc+9fge++kPN8NCqHFZ8VFILIVWiPYGzz6NQUN02CWKLkQgMMwkkKnc&#10;V2LPPDVpjz5IlWrkYpwyxB+8QNXgLC1GnyGYocquyGvUxkzB+88ERUFssWOmTDKimwHb5Mi1HMe8&#10;7DfTNuAEXPLgpnqUdJ4arV7IFP1IqMx2QWy0ifHKEkiBVDmMS3j8NL4kjq55KC1+djjJWIOiwfJp&#10;X6ZkdHYZnYN2CSPh+FjXIP+NzrJq96eRR3OGXrfuwaydSscMNzGpqewFvCLQsBUVdtvFF1P2YK5Q&#10;6jN++g0eVyvGyCnZS7iBja4ZRjZvfUG73XpLqd1441Lr6a2xb3z1iD31RMxGJskmSkXH128//5lm&#10;/l2TsL28lx4EhPXJlfb4k6AAyZA0KOOBWVQinOMXUinMWRIvF9QMrgAKZeWFtnnrav5NQgYKfLRW&#10;qp/J8s59NGGOd3Ui8dB/zDK6OdvDnyfdPB9goo4j9sI//L2tIoqNUibKQSIfaIGS9DNEoDW7aS+Q&#10;vVGVOIoE3O9855C9iNLXdEEDnO3o5mbb7cI1g/ZHsGDUWjvsV7A+6UCzj5SFO9L7c3gFZsFGcspk&#10;ww7eJX1hBZKcAEkQam7V9b2JYtW3GmIvdGIw/+PxI/bQoU40XzG2fkpk/FwF5ciabJd95MJKxsXq&#10;rTWCaEVmh9NPz7EXZ6LQRkK+cXCqxu6nBXAfpfA+5pHTzLomRK6Q6Oc94MkOp9BwhuTisg04ulF6&#10;27wPjjmkA3mKEce3YglDrpYsny/+ahDlZOYllOcvXlULn36DfemRNnuq8xjqWtWwJ1VDPlNvD/aE&#10;7LmObvs36B8/dGGZ3bJ1MWNXo1ZFKTcK/3cTDvsjOOlrNzXbtr6s3fbscdvV5bcJkN8p0P5P0Wfb&#10;hSjF3zzZa5+ml33jplpbHu2y6AwGVF5GjGn6necRkDgF5Uix2WUA6QlURW7wtrwmiwHFpuKA8sbs&#10;j97XaL8HUOyJiWVgDZayd47bjumc/eVDPvvN9yxjzxywEkqxyaa4rfwsVYqJQ5baAaPeTDFjnynb&#10;e+dtIPXX23TjMhw468E8tiqbGjmbs11awNUSLmf58qXW1Fxlx9qmHJ2lBxab70NRJREbSLAaUIaM&#10;Yl13Z9j27uuzmouxQbKUALyCnCthFZwMKMFxUrKwoUYbhcDkkUci9vUvd1pvN0RD7M8UFaAcQbQD&#10;dsqOsXvCDuipfSXRGp1/tTERaqEy5uc8axAxJNCugM98Tga7KCCjZ8sFFpRz1lSQ7OapbXYau6nk&#10;7vgIOIQyRhd5vuKWOFMlcLa6rFcFxRB4tKe0KbXkhDN1Dhqt1YAwU6lRsgIsuMpKbsj/FAjj2ceg&#10;vqX6WlOMR4wBDOuaEhpl4XaC5B+z6dUMp9OT8K+2poYBxkeGyHaYT8agmpOuVjAh5CflayGKZ2AA&#10;gzEmEN5urYv22G//90r7/K9U2BGEAbSHlkCAEI328MDJDFnIjOuTl9re7U22fUeK/luZcyZRtSDP&#10;uKyn+Z7OEenheZ49IHAFhuXCizdYeSUOCyKFoOvtqyyU/3U2HHT+oWmvnMim83cpIFHD6Jh1fuWb&#10;tnowBjcwxKegTNNkSRs/u8wyTYexj1NErcz2hlbZ3z7Xbc/EIdtgtESjbBXpAXtX65R9+uoSW5re&#10;STamzEPzo57AhliRFjKyn9cOy5eCVLJ05DmaLxCqWEASxUiag4b2chLSikFCjO00hb8POcJTR49B&#10;qVmP3Cai7zDileUGbX1Dzq5bEbd3oba0grJmAX17ZbJZRB6moa3sh2noKYjv7z+ctOeO9cEJDgVh&#10;cKXjMw9m+iAU6bXzGzJ2I9ybFy9vtiXBlzk2LwEcFwhLGYtaSHmA4lwDxHksTsYBtFgTfoXYm37G&#10;3wqwCv70MMjxgC29rtIOxxvskY6c3b//uB2dRKMaFqcRsuJxu9DaXxqzb+8ctQsX1dh1GyZtXSPz&#10;7eh8F6cGrYhZ6YbqsF3+Xri/oSV9itGxx49M2P54kQ2Fm9g+q+wPX+izr28/bjcuz8Jx3QiFJ5U3&#10;kbWCei6YHdXiOemcZ9hIUg9y4uFvw0tERKVMr4TInFZDWPFHH1tlf/pg1u47wD4oDFpvYJnd0w9i&#10;/YlB++/XNtsyZn5TAUQcFsOW9lPIbB4fsqLOEsCBMavtAWD27/9ki3/+8zbR1OzkViOMv6nCoLbi&#10;ubpcWoYo0kWXrLWOI4/xJ08xcD44I30HL9jQiCVOEUQ29Th8zwp78qFuu/pCyt++XfwCEIl9d+gn&#10;ytRTgJkPHqizhx732xMvzNjhTv49dCXwnhrP+lICTmJrAxpv0mitENxpVSI4q7Rl/GAw1DIKE0gH&#10;pgtJMuHndzP3VDKoBAgQmGEc1yOMojXkGDTzmfMZlj7mEjS4/xkR62OktiZZSDaulO/0+9Xhl51P&#10;YBUY4ctN02CdkTqIdwVTqadqc8mPF6WGQBV2wQUsp+XKgPl+3A/uBBcQeL0YlWgnERzoocc4gnGa&#10;FZhYCPRzmmhqZGaJ/cUX99s//fOo3XBDhb3r5mbbtF78PB18uHqa8KlKJUh9PpG4R3td31BfV2MB&#10;iA1aqHjINm/U35CBu76yBCqEpFaknrbRofX2V39xDPj95TxARRgy3/PNamcfhHpXbA3K2QVFfoTP&#10;r3Slb5I3LV4+oDp7h+zEJ+UrhPqOjpSftSunnzn++Avme2G/1U0HAPjkbAhh9NUfbzD/1mnWlFEZ&#10;qiNj2Rb7q2f67I7jiGOEFqHYVmnlcDvfurzPfufmClSTCHzYFEK4avuI61nZjgA/7oEsdN16DhZK&#10;5W11ZBWkOaUjoZFUIVLAwqGcZq73eLYWJ+S3b7zYb3tHoAwh2/NHQFTHJ60m121X1MXsJ5n13VJP&#10;Bs13KoJMwY+mdAKQ5BjgkMOwLT1xOGL3PddpB6cZlQmQbSO8EcBQF84ctVbGlLYsQREJ9rRN1Slm&#10;mQGDsWaakVT/O0Ak45uVZRVy/DX11Tl82Tm+NAnDRgCWtQDRPrAz1obnxfdTGzuIqlh1rt8qufc1&#10;m6rtJ89rZAQsabc/DThuKGE9oL9Hyap3gmjf3TmMmETWNjBG9sEtzXZtq8GZPQQ1KoA0zmtDlcGy&#10;VWofvbjJ7j+YoqrQjnRkDgDVBttDWfFgW9z+ZV+nXdQwQR9/kV1UW2v19MELfZ3gTgR0o3YGJD0H&#10;doGJ7zl+y7Pz8so4zy3D/dHWCMDzXOvfb//jurWIIRy024+WuwB3nF7z3YdGWddp+/Xrq60ePvMk&#10;5dWKjSFb/dFma//nPohMiqw6BtHPS8/ZxLqNVvPeD1s3squaCxfqIN+ZPDtf6gc+RRVBtekuuGSV&#10;3fXt+y2DJvKbqQSKLc1zfirjUh2gp5zJUnnZPo4+QplVl3dgOiAPEufXaJM980ijffP+Y3ZgN+DN&#10;9FrB9FxVEjI7EkSNR3qVVcmPhkWzyb52UrWFasV0oP3dZquXZ+yCzbV2wXnL7Q/+ctz2tsOzQZs2&#10;AggOC+ioXH2ow4mtLoCz9lgJOadqXzqsyqlnmrMELiItGqctcZTnu4qWJg0eALQCQ576ch2cfAIh&#10;oFhqinsdTZadcNC5XE+jL+UryjK/LKYol0ErzTqNQXUYCX7Rt3dWN87G6SUNG6dBv5BXjmxZc7np&#10;7EqLTa22O74zbA88eARna3blJc120WVZa0K5KgywQrMkIcakMkTsrq8rhJ4DJulu1e8VRSPlcRhp&#10;HIo6zDyrpAitzv7tm1E7eKScLAJaNiEK2SBZEaAos51zjzgPmOAT067XjLD70mpbvEQMONxnXnze&#10;WyfNZ58dJ+2hevNPR45ZFIcQcEhcvnT/ftv27TtsGZKRCda7F/Rw7c1lVvpOiAKKutyc+JR/sX1l&#10;p9nXduKci5lbZISgBud0y7Ip+41rS60hfYRYByS9BOs19acZX82NOgSsNvSZyzwLuW9O9V7qJUt1&#10;RmzbajvExXBHuTnLQTw4UWoP7+m3Bw91kCnCkcwcfJZsuoxybwPcvpevKUQruQQqR5iioDPNYVDV&#10;05qiVDuCEtaLfRFK4El7sQM1rBRryH7NhKpBdAMUix20tbVjdu15EbucjLu10gfKnVIuM5LqgemM&#10;xSnpubaKU8chu1JvLN9mOSu7g9sQSj2nnrtuSYQcBC1xokkBpCKM1/j5Vc5YUWmizxoai+yqjzKz&#10;3e+zhw91oYaVI6sucIQowwh2PD0wZXvuH7XbyuJ2xZIC1Lia4BaHb9gPjSnsYCsQ4WheX223rKqm&#10;1z1m32lvR6MajWfEDiaKltpTw4DU7ulCmCNtV8FQdvGqZbYCTchCZfagYVWCPJfB3pn2qqoQ2vMp&#10;IXixQSW04SCqtN+6CRas+6fszsNtjCWWslaNdve+DqtbXGC/sLIVPmlo4qKogb+71ApgVBsC4FRF&#10;ltjI2FzPfXfZ1k3nWXLxKs4X+3gBebDnc+6kGieJ3EWtFbZkWa217SVRcg9ECdHc25xiS3NywA4M&#10;qL0oktiQHe1P2v2P+u09N1xvxzrSdt/DjLE9U2A9HU3gGTZzXrz+sI9evgIWiWQIgBuSsAo2X/gO&#10;S0IpTE+/vhWFN1Dha1aB8YA5byljiwVBuAhyr9iFl2yy/Z0I/NAifc+NJbbnhYcQTtGZbCThAHSm&#10;FgtWzWtcOm96hmo+wS6VxinEVTqQr02h6JhOUn10ScGp18abBvDeM0gwkBxHXHdCKGLvCqYzfTUh&#10;RCnHEV4ViswrR76+aSBYIMpmcIkMonM0Rt9N/eH59iF+eKuEWRhx+6aluUkmkkiTkUxU2NPPjtvT&#10;LyFF+OU+JCVX2U98qNpWrRrm39toypdz64p0eDgCcDjP5LVIMorUUKKRAoqoLNPx8+yZR6vtq3en&#10;6Fss44GmKalBcs/QfApUriNOEDHvXC5FVvmlk+9VRLh5qzSm8xSFJ5ZW6+SVM+ezqedyS3rtrHPW&#10;p2lJNHfJUANZU9r6v/ctqxol0AEYMV3GRlyXsxUfY06oHLQjYgUJWKeemqqyv97ViZToCtr/cOaC&#10;4N3UeMQ+d/Nia8keZd8A2WNDRGk9hMT4j/MPsJEkXiKGKHJpN+5zri5vlsDr6wqyNsX4y8uQbNz5&#10;bIc905FB9rGKLHq5U06qSHTZUoArN22psPdcsNRaGXkqtcMEbmnnhITcHsOpPkXb5LbnybY5zHEo&#10;TdMYiCxiCioA1wR3Or7qj55Xa1c2NbEuQ45+sAD1Lz+jfdokafqsmqktJtCZHS1zO0JZff45vf4p&#10;fPMrGmW0w5FESN9WZ0Sz3hr5UFQ/S+QgJjCAL7LDIDYYsWq3q6sDdmlluf3M+Y32eEfA7nz+sO2d&#10;LoUHAS5vAt/nmAbZvZvy954+29Dgs1svWmVXNOWsJnMEEF2/LaXUuHgZ4h3LU9ZNNeYbzx+nhJ6y&#10;Pl+tdQaWWA9AnqdfnrF6gsJLF0VR92qwzXU4sVQvilxv/nu/Fe+QIAsLgOp2AEj2Q4ZSfg6pzjJA&#10;f5++Ar73kUP2zNhGm4LSdLCkxv7sYXjGizL2nvrFOJw2G6ui0vJTy23nkwOUOotw3AQ2/V2268v/&#10;Zis//7tMT4ADcGKf5+5yds0hupN29TWXWNs+lbnzPej5mH+XQUvoQn0VTU4wdcDbJXPL7LavTtkT&#10;35myNoh7hpNr6R83O1se1tgjPeis+sJS18IpK7stBLSJ6ruFkRhupCV61RURe8dVNbYWYh+w3fzs&#10;gNNqSIvcREho3uySLYP2rW+V815T9r4bSu23Pt1o332w075xR68NDpRD+874bqqGM6nSuyqsOp2n&#10;LlkruKZdbDFNNYm4V4yEOtMi7jqN+Tu5UqbkUuDczDAzw/kLlsHRUk04xCcx2SK9h0wiRakyy0Ip&#10;mv7By3GbOkeDYAJ9kQGR6yMuL8IHjzZyYS5FUo79S6TxgRmyGmlscm+QLGRTVTY02GT3fXea4fNe&#10;W7522q6+Yam9+3JGgiBYMKjfhAjVc4MRgnulX817EIbwvXiPxGb76n8U21e/NG3TibU8NAjPxcCk&#10;b0ZU5npyHsB9jpeXKTqDy3uo/7zlopV8rgbrBQ47eQefvWOW1WOXDCdllwRlsjjZbgWjO9O7d9rI&#10;judsCahjBUQHI8O26gMclroxDgDodjLP3ZD9/949A6gdsYnZ5EECsqWwtv3Xd7QwQNLhRhWm2Vgh&#10;AqOQvp87LF6cQgfBjT+8kYBvjgt96pfT9NZIkSOHw6Eqro+rpcHByiEviO4WvNgJ+97BMXvyeBo6&#10;0sXEEuwPgrYS5ow3VCAicVGx64eWFbBemX2wdSERSekyVVQNKhfQ18G0PX9o0g6N+cFeLKaPSmEY&#10;Eo8innErJeGL15bY9WvqbEPZpFUj1xhSid8BYkWcoEBRxDga4fFWhY6iF6fl/+zlEW4XzbvRMqe1&#10;1OxMnhXGcQLoh529nWU60DNkPxMk6ybVQNLZULATohrVEj5mH4Ih7UZ0q5/tqrAnDgwDKhummlCB&#10;UEcJuNZy64df4YU7um1VPWxqKyvtumXLbBmTDSW5AeRTGDvCWf/WNfX2ISRLHz0Ut0cODNi+ATAh&#10;Qca/kuXWy/jj0219dnHLlF2KyMx1q5YynNaFox7zSE8IOD0Rn/l4iDmt1hlf7ANs5MqV7jaokoib&#10;nT9HGNNaXTRmv/3uZfZ7dw/bS4g8zHDeMuhM//Mznbb13RW2MgwuWeYWCtgNv9hkh/6Y9gCsUgWM&#10;zs3sftKm9uyz7MVX0DeVqC9Oie+qFpVajXIXYKcWMj86w/ecVYpjauO6C+3r//GUxcZk7wQGnfv6&#10;yzFrzEjJmDsDHJIANj+cJlA7XmmdAIJzKMH5GOENSEGPPZfAlvsALQbEaUFi4fcdtLqWpF24Mmsb&#10;t4Rt05Zia2hgOgF7Fgi/4pSlxEamlVILLkhbNks/X/t+ZWuEMa5hyEwa7bkXnrFLtmbsUz8ZtFve&#10;XWY7dmbs9q8O2LY9VXyut7/kH0UxfaorA04ioqAWmwM6xYYiqPwB/PQx2326toRUHlWNTkJfnaWV&#10;GCEJHTg43jT7/jhouKQkkDAtchGVt4Rwk5PRFzpVBjlrQDIsVAgC/wKISvjCC5g96+aEvvPjoN2D&#10;cWMMcv4qVcp6aIMiiw3iPDPOWMhLg7brFeag6SXfeNMS+9hPnW+1NRBkBLp4GBrl4cGKrxsAUNfx&#10;BvvCH+wjuocLd2YDrWu18PWw8t9V5A4u5Zxj9pw3q7OnRGjUmroqa13WyL0OuYf22kufcXactCJS&#10;gfrC/EoCjtO4WhHgpu23fdWaEK7PsenGimas4IKg1V1O7wVUsohrJgKN9pUnh+wIGXScIEfZU6lv&#10;wH7rfYirVx6lXAvxBgZecV8Y9KpjszrpaznBojMAJBbONObfyZFz5LNlESvgCBPhWhxxrT11YMq+&#10;9GSH7Y9VgJtgbIx9FGCcrARgxoZFPfapq0vhTs5YHQc5wt/5iLJj9JIOZpdbR7zYvnzffnuii0ge&#10;AgQJx2eCrCd7pTLWY0v8/faBK9barZvBR8CtXUY5uIgKjio27n6cs3s16nZ1k/wfTyim6S8Vgc8u&#10;ivseJ/UlXhPbnbRvTg76Tm6ZvObv3YnKv/OsA5ldM1Wb+O88MPLEx5/u0TkjnI8oHKo45WQhy/nb&#10;dy4etMuhguyEke+72yftvhfbAc7Vsf5oXoeX2SB64i89PWVffrIT2tOgvffKDbaFEcgCUN8lqaNW&#10;SqbeAir+xvOabWdP1G5/bL/tHhgDEd9gx3KN1tOVtO/3Tdk/PNlmP3VRvb1nVbm1YFzDCqL47rAa&#10;LPiWmssbhk8mN3JzuqrEOfODS52wTVUV9pNXIJpxzwFG15drUBSVspD9y1OH7XfeVU8L4Bj2atQK&#10;Li+3qheyNvAotLBTQWQ9ETz57t229YJLbYAKjORcZwM84YtcVjuXG31Tr81Pt2ivglfZvHUNgC44&#10;+WEIlBLdXC9v1NRjvvMuBVs6IJOOeEpYljDTBGF63eECQF4kBK7gE9hu0aJD9oEPVtpNN1day2LO&#10;s+hhQx38m/rNahkJFKtxQm9yRqyR7jg6ALTXjmhozNmiJaO2Z3+1PfhQzH7hU0vRkX7KqpjQurK8&#10;lsTjAnvpN5n59gNY43TSTD2tpxMI1WnlSdaWTLp9KmHLxQvCZ54O1aTgMkAFUqpWckFB2Bkz48wE&#10;568g/059mrnmDpDNYjUR7Zj4QU/7yPNZovpnzJf2MkAeB7UWcL3GuT6e079esl6yBULaahZGc3Lq&#10;TXgCBVI+glBfYzOUR4IZyt+TiN4HN9ttdw7a3d+DdHBlzDZvbkYPVPxhMzYyGrDd2xnYomcyM3MN&#10;DhsYPvSgkrBbuGv2MWjDxaEmfT8RtBjMvGnVc3WlBdZiGUNJRaFUOphZ7Xr+Uatq24v8HUh8CBdG&#10;lw/Y5p9FlKEozgZHbByQxD1HQnZPW4hZYLhyqZaU0IP8xYszdlkVIyKUbfXAVW3wu7I2Ibwc9Dm8&#10;pBCkjD0gwn0WPIOizI7jCfvTBw7Y9lgpM4rnWQr0cWGWSkFBB/zYAbt2VdIubiywsumjFp2Wbnmh&#10;jdCuGSAoeXSfz+4+Om3bBqgWQWPpAkMFiayPDIDmuJfTi7tqaTMlujH7/iusiYJbHFJafPZ5FSen&#10;O3zSBji5kpIHcHqrdrKV/cFiy5vZQN6RPeWlYPzV69UbmAWueLd10o0pi3DBuxdAeHGArJ5QFap2&#10;UdqDO9xfVmcXXLnSth0Zs95enbEiN42dACk/xc93H5yw25H2vLo1YzesqLNrGDdqog1Qn+q2Svp3&#10;i6vK7PoPk8V0Z+3JI0P2UFvCjsXLbRK+8RHCgd9/atDaeyfsC9dDiwrpSQyg2rl20Kfb+lLfU7Zb&#10;ED9u71661I4TBP/9C8dspHAJBdlyu61tzNa3F9t7l2pvUoIt7LEKmMm6ttN6mmIyBaBT8YE9Nvrw&#10;dy1689WCMXmsfCy7JiU8oNHZOnizgaYrCzltgWce3+V4BhYySEiJQ8FREMMVQOWzvKTDKhr22fot&#10;03b51nI4wRO2cnUh3/0ovvYQ41dweBRovhx7S4vNzXFrjVw1lN9ZHzlBZeuqAanvLaySH9rcm9+9&#10;1g4BUhwdvtBuvytrN71/tZWVUMGgVL71MpS1yrssMQ1glDOtMcrTgSAUbKQ1IqmTQKV2CFsyjWBU&#10;QRoZ3dNeWs984um4AEiMBqeVTbqLyQ4QkoCnQjPiVlXEodLJGbI7ZSkao+GHZygNj3Hg4iC4qYl6&#10;C7JAl0QrdB9+CBj8LKzIDPz0x6BB82bLNIBHbSAtZi7KJEGChTQEIM44zmy1PcwU7tnG6IoWlH5f&#10;klKmL4cCD7+78j1iDr4AOtNJ+q0LdVH21xoG4Vr2wY982ZVbuJ8xhwTMnMPREI2O5RzXbQFgm6yV&#10;AFzY++j9tn560iLM7h6viln9dfzb8iGIXdTjClgPQMJ/eLzfjufWsM4EYPzMebUJ+8QG1KhyQ8RJ&#10;ZIdEzSnGigJ4f8lNnutL4C0nzuLiBAH1EKtAp3eAMxAHuFWeHLQlRfBjbyqwm7cssmbQyQ2x43B8&#10;kG1Tuh9FtWnPZIXd9QSjZG0D1k0ZbThAf5kKUQEjNAEOmvpdKZSpkjjrKfbc85RiX+yTNCI0mMyv&#10;6u9FJiFVLJXZNWOtc5Fx+unedXJye7KzPm0C7Czfqxnwa5PmV83iD7/XD/+M9xlnigRO3OVJj/Mk&#10;x+1qWLNGWtn4q54hk250bZQIM5uZwFF69hC9iCSGMTXpG4vbPKh+NlngNIQ305zxb3VF7Z72IVtb&#10;krZbV9fZe9cGGV8bZVwJN5yhl1gXtKtryuzTl7TYvYxzPbi3x3YB7FOFasumjWSde0WG4NjezmkU&#10;fMbNT1lUI1KM9lUnOu2nt26wnZ2wyfUrsCiz4cL19tXnjoJ8X8R8PNl1eMrCGwK2hDM59jXaJ8lK&#10;a50esz3f/optvHSzpStR0CIQSin7Ij0PumegTb9w9vf0X2e2goI9wRkJY+MLMqOb9pQDF+ryMxYV&#10;pJUZiHbYJz6WsWsv67X166luFUFHnd5Pb5jvS6XLzWEnsLeMSom22Mdcc0DTOPmZUp+0BhwhEn5E&#10;AY0jOZFKmdeKywFafOeVi+0f/qbDxmdW2F9/8Yh974EZ++ynW6EZBTseOW43XAdl652w8ev7qYV3&#10;6ha0U14UM6UXD0etnaBhGv7yyonh05Y41INWdu8qw+L5pzI83uPKxe4KYrfjTNJbCk7hMAZcpW31&#10;BQSnP3VQ5v29vv80VI3tKB2NU9P3O6u4cBsEwTULRSh/RQ7b0kV6f+JjygbdnfRRxxfTuEeLldlT&#10;97mUGlX6F4WhGn3qVedyksuEsYlSTE7ZHYFHhswxxzydk40XSX8SKcCF21PukEgIIkX/dst5iynJ&#10;eETwZ4lz4rRnIyRnyvpMM8pTESNCf+kpKzhy1FF85hhNSNaO2+LLawhaujnsmgeut9v3ZO3wFJkz&#10;EnuSFG2NdNpvvGsxM64H+ZoEQxheFTfUlxaqM8PGPNfzzp7jyEfOfGGghdZcmrV3rs7YssFuu2FV&#10;qV25CDQ2dIIBdGN9yDbGcg3WxT55rDNt9x4Ysr19ozY8SSUBYggBIBVtI/HhMAox9nsWR+vH2OqQ&#10;O14h1lWIbPX4B4JV3IFHQqMerXTQc+KuVu9MylWnuE5LOnGmdOR0/zaPnzld5nW6+3JVrXyF+1VL&#10;5RntLH20FFlAUqVEWjoZjGUIg5OijYRaOAbU004W22BC7StaDdHYBP+OnOV0le17adhu38H869Kw&#10;XcNM9Ib6oNVIBYqfbbbj9onzKu3dG1ttB2pch4512zW1YgeccMYvQP/37XoFRH4jPA2l+AABWx16&#10;4J++tNXab3vF2kNrbYaAbg9TNN98PmY/u7XOyuidZkk86m6ush7WJHyg1IriKSsb7rGpZ1+wshtv&#10;wBGIdMejI/Xai2cnhRbG2gkZOU1oZF3KgvR8l9or20awCwtnTINQcgYyjFBB6LNkEUyMW7ZxDoeg&#10;AwWMKZkFevgqWaus7mMqx3C0UpT2SWCE9pLTmOYWk8w1B5i4SCkRQ9O7tweK26KkVZf2M1U7qV1r&#10;NeBFli9N2PYDGYulNtiR/ZV2923b7NLLqlDMGrJLz19id9xNeZ0Z7Kzmok+z0dyYFLZQPeUUzrqb&#10;DLoP4anmWdWvU/6c1tNjKPNzLgL4peBEvDQ7+qDPX3F9fpWZvYoPCcygWVEOEXWT7OswaSnTnnTj&#10;VcyogUqMEPFqFnmhrgjk6CuXHbJf/fwi27JOhUVlamV2GIbO79510O69r8PGZs6nxFPBwouWk14y&#10;5S85yUy+/zNbnJNDVs6v7McrbwCaEjWdnjSKKQt1ORUhF13Rm9myigAjQbYA4lBlloWs/8zxhgt4&#10;TjF6xdMFWWuZHAcV+mVrmhQIp9BGmXNuvYXnt1i3zVgbvdVj6aX2jf19/DtjU5QPo4wc/cR5Pju/&#10;qB2nBJiBYEmOSKxGQn/r5+SAxNhzLi85AJSMHVOYHEEYhZvyRId95uJK9g40eoi8F0Fqw1fkBLEn&#10;4gE7ONltDz3fZe2xchSkimxVOfukatx29CUppVZybFIAxYaYYWYtKOt7IBbx6/LdHdkJmbUzWDnr&#10;Lyp3YCVJPXolYgFqNBojE3rq8r+jzT6Hl4cT+OFLDvqUTlr9dGc28k4hz5ynP4eUOTtOMlE3MgsM&#10;tWoAVjl09DiKcWRMVUWI0YpiTC3UYq8wdjTDHHVBqt+amXRpLk5S8EXla3zcHns6bv11abtmM8ID&#10;JQRJGOAwwW4ULv5G5sk/uFLzsm2src61OoPnbkrg9R6fJhiyQvQGMb4EjYWA4y6uKwMBH7X/s22c&#10;qREkKqlS/cv2Ybtg/Uq7kApCYZLAfvmMld8QtokD40wBFFBVSNnEE89ZzeVXWCFo+biLrryw1Cl9&#10;nQ0f7eaCZgNhEh3O2I03X2WvbP82d3HqIPT11ueU+0/KYQRdyAzZY48ctg++u46vB6c5QEwncOPY&#10;x6jOiIYUFSmXiYbG+d07Zzp+mj72+5utrWOpPfdSgd1/T4f190zbFZf57b//zir200tOTc8feNnW&#10;Uxl8+QAjlEytGAI/17y7ic/aSfF1xjZuKLOS4jZUXBdbnB6x34mn/PClEneG1qtYy3zQWw9ReZvm&#10;uTm6/9Occ88tKLDhZ8R8RjIVSfojyalulXb7gzmVXunHBtKjGBvFE+5xv7bvdNK9ZMWH6jZGFPIK&#10;iEqc5Itgs5o/nvujcGhRys45lD/SeTGLKJH41rUj9id/ehnanQ/RV+giaxHaL2vr14RsyYpFdv4l&#10;K+1//589NjSFihJlHiH60hofU+QkdiRRubk+g5Ss9PWJsHl2wvaq3BtUKYIsakEvZRe8d4YsYt36&#10;pYhwiCNZghMi75jH4izQzYlXVsCwLBHa8M6XraRvzAOMcQiSLWSUV2v2F75zNtgUYLAvQ83YM4OI&#10;A2tZALhlKcQl79tYioHocuAo8e+K6lX7xXvmlIyEcHi1MrNAdz7Ht5HtmM2i9dDZ7MU850LEDDTb&#10;L23WuOvZCXXOLzhyV5YHbNmNZDfK8pipRy8N0OMi+8R/HLVJ0LZSLFpeOGx/+u411pLoduN4Akd6&#10;l2hDcUhk1epIl6IDLBIUjVvo39L0oZISfXFzkKd2IGrfu7M7a1y5P/fTZ8PYnvQ5Dj0up5wvf5/s&#10;nF3N7EQpWy+aBVS6Wlr+5ik/4oBF75pye03tJelSMxjEWieYOQ9RBs0R3E1Rjh72VdvP//VLtiO4&#10;wnFa30RP8XOXRGnBKNArIfhjxIWnEUT5Supn7mPIPsmHHJuYD8a7MDzwwsGIwCMspopzGASfeaeq&#10;/SdFNKHfvQmD0nSHffj8UrvteMp2TrL3aMP1JZrszt2w1V1aZVGoU1OUZesuqbLuryFVOqBKVtwm&#10;j7bbzL5XzHfJZTh7iYtIJOIsTkrkN6on/UlwhA1Yu24FqoMRmxzxiruvvV5ts8zlNKfRRzewTXGC&#10;4e07y21gsNmam49iu2nJ4gt8DpCGtxKnuaJM2gAxFAnDogz1jblDlU0XW/uRqH3ml/dbz/gay6Qu&#10;Yi9F7SVs4PBEodVBOqTqqh8w8ZatG+3fb6cUDqB3ywVddunl9P419UMwOjQ0YNEItKwTEomRTzn1&#10;N1FiqOBd4bhsAMS31pdUZUm6DB73gSNMyjOvOZYz4b1w6k7ylwqEvpU/EShIjgyX8Z/9gMQKxmK9&#10;CKQ7QXWBm+Tu9YMqFf7wnfjypUzNfR6l953gsImCThtsPvmzDGrQ0asBnad3K5KLbPpp+83fbLXS&#10;ooc4hDA2yeCJQIUF0GB7UaDNrrraZ+/e2WL/fpvo24iuEFEPM5+rkndG6jPK8BgYT4NWFnglCLOP&#10;VGnSlMVnYC5SzyInsVz61gt1SYErg4Gub6iwxiYiMcZsxOHqbNs5NB5CcStQqGcON/nMc/S0REQR&#10;JpvssdoLGMhnZjdDsCKFnmOAo777yjCODOfj9Ghn7Bevq7WVILt9oA1VwndkETqI+k7OVmvLLSTY&#10;bv5PxMvi86NN+bcRg5zuEdKsPButjoE31lFEaSPBPJhf/WIylIwDIfbhHKQV7lUKNOpS5+uzSsqt&#10;Ap1QZDv9DWpNfvBZn8HZSnrdsbrl31LHTk7bY3qb/zrM7Sc9JTHvlxfqzwLDPBIF9ckEfvmB7/2D&#10;93dyhfPkqiv/ncSwCuUsootSNmQRQfVYBJwJamYJxjSD7LNqZs7DrLHUf1wmdJyjTXsAAQAASURB&#10;VGJ/vbqmCon0yxkb3pdZjpPZdef2tc/iq2VbI8IjeIvLPoxZI7O7P7Vlub3yEKsOCUkAO/jgzm77&#10;1IX1ZMhjTAKUWAQ97oIrUJK7B7R8fAoCnCkbevA7Fjp/K++Dyh97dpL963Mzumdjw6geKR/hIia3&#10;Z4pLi6xhEQC+kfH8ip4UbcrxuPMwt3tTCJzyDbrgbibZbPsOMzPeqCRNtM3q5+Po4o0AlNWAIsAZ&#10;Xmv3PIGq2Goc7GZRKss2TVhpLaRDxYzqjaK6R1aby/DfcHb3HMlYUwX1DGxchOTw0gsWWUG0j1Hs&#10;nLXWRqyqmLPOSR+fWmJ/+n932XDftTjscq/iqsrrKS6NShXPgMlC0ENjp2narIOMCk5jVwtI1kL4&#10;SflVVRvFs+HaMiSnSfBQmrLxo8SYoO8YyoSL/dOa51IPOlc+2X+0O883+upBPT0skJyCqClJWXsy&#10;JYaVPE3b3Nb/xNdLawyKsW71DIRWDAXb7KMfjVrzyr0WRCwjyfgOfps+gygjWRgYwXKKRiCb/+in&#10;Ku2Bh7ttpL/A1m9ut/M3d9rKlUuZfxOQzWdDA73M0g3xACWD6Y1PzWRW2PceGbTEVAtfXsjShbuS&#10;0q0ki7z4skstKO1Gl60r45jn4izQrSU1gsLmKKKH1b37RTiA4dvWrxKzxku5T1ibkmyHGfKT778Y&#10;h2e5zAnJh5liPZ9xg8uWgpakNC7bLX3ohes0LdAX/E/8NgH6+c4R532fl2HJpnkZwlt9zdbKZh3x&#10;KQETeRs7m12fLRrSt/q7vx3e/ypaJ1tr+uylocU2g1rcCLzRdz0zZL90BYFhAsddkLMNt9bZnkeP&#10;8OcSN3LVte+I1fX0WGCJJleEB6IaNEsq81Z/KVdaUe9XCRyBOcYgRXJ0wYUgoXc+7UUfJ37N3szc&#10;7Z8bO3J4IrAKgWp0ncEcXEU7k0RAuumqxLQdq7HvPBS1XQdSdvCVNhxboX3og7D+ra8nfhhCd4G2&#10;QCFUz1uq7PAx/Iz0HVDI8tGT3rlzAG3rQpI2etccM3+o3TZsLrGXngvaK/sCNh6Hbcxfa1/5utmO&#10;/SsJIhFtUhILyPZ0l/yLIxoSM5/OMNWdfkatZuBhF5GuSxzyYbD3HhLwyIcu+aDedRD4l8RI/yJ+&#10;2w0HfSSZmvYnGfkOu5k0NwN9+nhHh1Ml5RF6TP0grFLFZKrcdF6xdc7bI0NG5kdODYktHGbUKku7&#10;7Bd+ttiKQ7sB8dDHkhQZfc+A6v5E1jkMmmA7vsyg1VV0ETEBxlkfsN/5A/DblCr8gc68YfNgPBpM&#10;T4koXZsKOs9RpBKffvYpEHuNlmNEzGMzWZhLwDo/6O1Lr9gEzae6jvmawtmbgTjlF5FgWwWlsNGn&#10;n2CucthCaDpnSqhcrCyw8k1IrKkcxK9hUMuP7I5TNoQ5h3UpQnz8PUgC1jCjGqR0pJGOH18LuwJe&#10;OTxv0/K/vwrCWtjPOvW7zZYlVcY+6RWnrFQq6Jy7sT0b3+I/62e0+LvtExeW2OF7pm0wUkRIXGf3&#10;7tltH7qiwCT9kEP8p2BlvxVtJNN6LOwAm8Wj4JK3MQfc0moTjASq0iPsgxu9esuv2RZHfn5Z1Upa&#10;ZavX4sDU4pLjdqAnvU6R3cmllDd+c3JymiYJ4Gcy4Ix2ANafSTZaUXTICfCodNeFIOHXvoEiX+IG&#10;ui4aY8vZ9l0vkECC6Ja4BkxsBQJ5XVZp99yHWmGMFiijU2n8wd490zaZrLByhICYa/Okja9cZTue&#10;T+LMK6y7r9QSM1Ec9HEw1Jt4f4IgtfbInmcVAX/w24jO0xX+1T6lNCaJzknK9DMksyXgeNzElHPA&#10;3hkSqa+LzfPLNBva6PxPdvVJxlEUwNFEbjoZEEWZIhaX9Z1hHVXqSjvFjlIbC4OOkyiCS9ff+OK/&#10;5pXiyFZ5hkUVTdsVVzKTivZwGNnDMGMrgsMrispIWJvydSowyCKPUJ7mIZBxb92Usv/yXxiDCT3H&#10;navP7P1yilcii1AnINxt0dA+iEsOWkfbyxafElWc9EtFvL+AF6tf01BkjYuLKW/A++xKpHocb30m&#10;dKZvoQdfMjkJ8cETgE8kVM4zZOi/6roa9F3RXGWN0iAmnzucs+OTKjsWAHSI21K0X69elIbaEb1f&#10;bSLAOIGzoL61gE9kbm/l9vBZjkI0nqYxOFFt5uk29eezkT173/YkA5onenFMeJriyP9yTBua5XYz&#10;0HNb0h+/+swrUAho8V1L0ra+grFPTQsQLffCePcQwxIxDLvq9/HwoJVeECYTw/5h48p5CEkcdDkl&#10;b42vuMTqbPjm2a9ycsLh5oqTVt9Y5lp7nu6xgr1ZdzM/xyAmSTc+K+AqTrG9p9K6+2sd/XI4CeIj&#10;lbBLLmywUoCvfjgbxNw4A6Zk/1EEWEbwJexZtWQCIOfPOy9qNZWw+mkOGv+VxNYdOMxY5dRSbldJ&#10;KYEADv2aywusGAcezzTaffetsC98YcqmYusc70YOQhxHI+0Akqe+hNaXsxW3vatEgUEZ5N6HkHKG&#10;g9E55JMzaJ0zl0HPZs9qLDmPTXI3Pk0TXg46HUiNdCEywZuLHMTz6F6p+3RXSuVjwBxjkukCoKHZ&#10;U9fknscVENGFhC30iaFDgL9wzDT5XYkPJhloRWw6vdim4++ysfjVdG5aAA4w2kOtXsQEWzdlrbHx&#10;MP1FjxI0Rzae0ziVfgdAkIORJsdD8qKOsB2n1JFIEJvq3hew/+y+OgatdRkqUIL9u6aieibybOfW&#10;QQtXa8e7LNKt+WVmwsNslvKENVyar13Sg4n5muxrTw/aMGNVIRDfRbExu3VrI3KI8NtCV5lmZECU&#10;oeJg//G1cCug7r0DVuV/ZaTF7ljt5nee5nxn+faLBEXS9MZSBK0JnrV+JenZpVCVEypeLSOPKGF+&#10;BnfO9/Uj8gNZ0qW6BGp968FIIDMpYNwEMrqPt1XaBGN9ujIQANVeWGjjhROMtmIW+ZksIjdFI8MO&#10;VxECNCWaybNyuRRQTvhVYJpqhWXlxbYEwh7NUYiF8ASBzckB4BxuUGV7BR7CtsgnDk/U2bZtcnHM&#10;wCvt4QOClKU3bUHr2d/JBBJo+MiIzSCF++xTjOLK8aKCJpR/JDoMaJe+fxiMkhgoKYUPjxfa/gOA&#10;Y0UoRMartLShImarljMqiFMVYcnh9lYSOcCNJIkandKJFJHX6S5hJxydr8hKeHGa+5+GLGlIFMQi&#10;OWLpVDGbzaAd5iPvoGdPlT5DGXRuOqFoRy49Mj0+nEIOc5btyCGKzrCUOEKMSIw+QIxShsoqTolk&#10;vg6aByCAjg9CkkDRYVuzWQVZHgqzqXFRpkGr+Nf/MA2lW7/deuuwffGLNPtnrgJsQknH32tr1gMu&#10;CxygBAswgIUNUhJxv+ixe39Whq+ehQhKauxYFzO7Vk2jngWMjM9hy7z+SzMAYFasanWC4kK7O8CN&#10;W/lza9S0wUYOEcRMcV8YXI1cVS5DYq1mjDWhD4/X3TeQtL1TAOiKdMSS1lgctstW1gNuINhgb4h8&#10;w5Xsz5IdeP3V/n/jFVnEWfQrrV8Qd2Tyf/ZmI8/e5fiPHMlKBOdcQJtDTpoZZs65xlWcX/7xs1/w&#10;BzKDJQ8BFrpgqc9qQQhHUfzC89i+nhI7NkaZVoA5EphgLbSy6yoc+UuCCmEp/PnHXmY2GF+pzO10&#10;ZdcFv2HnmNVLzYPE5HRwyBkwLldddaEjk9LEisCkbybIFNJFDlpVUfWjk5BMPfb4UYszWy9dcI2t&#10;ZZAjXb2ZdmdglExZ0xRkyKml9vj36TMDoFPwo3FgHwnIWlp15kdhKgUYj5G2GchNHnmkk/MGkFiC&#10;7nhWPYeNG/Ab1NBHEyDIaaWKKCTK7HWIpE4YqCzvdbrLJf2ql7ryvGQ5uXv60GNMHMhPOppuJaKu&#10;reVVGE54hhNZtNcVmB5BW5MrmPMVZivGQ74gX3oKpY8okns5YN+a51JG/YOXRiUmC0vt2ZTKz5Sj&#10;Y1IHQusDj+fQwnO8RFoQg3VJ4xjvWF9qrSWDlBtizMCBXAyX29OPVNnt36y3WHIjgOi4fe1ro6Dv&#10;pu0nfhKVIPrNQZiLsrw2Hk6AaMQZu++upqo2klcqFNWi5rqnck328k5FKMUgvjuJXnA+UBDO7/KW&#10;1vG8SkOb988EQRFuWO1K9hKYzwEq8OQW5/cJc/0pjVMleI6au9XBVbabIqsvoOc8uZfDDKo8iqh5&#10;orzPMtdzAHiGmiCP01/5HtzHA8UZK0EYIgmf9HnNw7a0CLo9cABBHHYhhAEZacHmaQvnem9v29dr&#10;5E4CKWqhcDKSIQyCqlOne2YOBSIyBBfrutKvd4kIR8Yyr1ymn8dGxQiIAjAeBYjkx4imi2gRROmN&#10;pVOFKGO12OMDpba9O2WvDE0i3JKy9Wgmb6zK2juW+a0h084eT1ByY8QDeUz1saRRm0Q1SyM3fkp9&#10;7pzPJtx8dAZ0viPgx9g4tH2etFnPjYluBxYUn7FG0HI4Ao0rTRdV2pHwYvve3oS1jxVZ+1HGehBl&#10;WL7IZ2sb4nbR4kKriqFZDJNaiLnmnNTgHDMBQB6dM9YgQ6AnDgUF2/qz9HsD/B5OM8oowZT5jHi8&#10;bTfNwt1YqZuzS9u68qRdUnHcHhhiPLOoxEZH+uyhY004likrTk7aVPmYNb7Hb10vUs2A1jQCMCuz&#10;+xULXz9q3XVFVjKN4zoLWbT63V47c9aukfi4vQ4Z7uYaK6kOg3gW+likTXkt+HnU36Pss0wOIimC&#10;xKD1WdFMrR3czeTQcLUtrx/GiY4DaQ3ZBSvG7Ku5Y4Bem8mtkYNlcuf5AyHrm4B9rQHwcyzBxECf&#10;bVlZwd5tAy+1kTYpcpQgj3e/tMwmhpAFrWTEFOxQzkemvXYdnPCDNjFTzv1HnQeRPLHm9529l7jO&#10;aS4HXsNwFCRKbZJ57YJsPzP+Zoejq+3iwF5bmoNohsAX+gUmQyCMYqRTErhhggZdKakwcgnsFm8f&#10;E/m3qD7pNGnAGqDXrJ7DmfJn6dznwoU4JMrSp1C7muvWlbKPsm8/vZjFi+DTFZ8zO8CPUk2Q0vaz&#10;j9J3ia/ljDdjXJAJg+3ssSe+Zu//WIixBYmYa4hKnmiRDYy3OB3moIPl0XuOijxdqlxkzUR0w9A4&#10;Do0wToRSCumzi0wtCN3nm73yTri2vspq66p5NyghMY7zU8Sa/83IZyhGcqGJK4R4/cVwArK47uOM&#10;dSjcTdgka72iEcEIOSPWOkEpre0YByINOIwoCwZZ27iEqBExCRF+eBHGSc2S+d/if/qf9MYVZ8FS&#10;eYUb13PTKJGidD11j1lMhizCfsyI+pNqTnkSVTac1mBosd3Vbvbtl3ttzyBtHCL66UCFYxx7uX8K&#10;ooIpayqMwZpVYx8W9WWkHynVEe95aqyRqoYbDkDGzvW1FJ0LUhOGC0A0vK6Mph6ymKY0g0nZUaIB&#10;Yn2TEWdvZhhPSUAydCSKQtfLI3b3rnZrj6NVDIeA5uWDjKM82U7Axs+tKumzD19QZDdsMKhbmInQ&#10;FJviFH2m41qUT/aCelcB5a9UmtS/p8hGZoVB/tM//LfiCzgbqhpFzK68aJk9dt+4TSI1mSkotad3&#10;H7KfXxuxMhKWAAtbuaLMOkpHLTKSdLrru1/ZaxvQcfeDK3k7FDei0ZDV1FTa+BCtRQnOuK0x31aN&#10;ty4iuMlyhqQKNjVVaJ2o0S2r1/lifxNkLl9dbKXV4zbWS0V16jw+jcqwb4298lKfNV5Dv1oTUQSr&#10;y9cGrKZ51Ma6jnEWxW8Qse7uSTsIz/76mlWCTdvYyDLr7C22GSRgg1QqxF49p0vZev4bewG+N5g4&#10;ODZpM+VQHimJU7U5vyZnytvgJ3GRQDAx0lELsXjET9nTzZjljfxrCPJPusssvNLj1PfH4gK1qDfl&#10;me95Vrj5SWbCeJNQEOL8K1EtIdIQz64YVdLTK63tENF6iKiSOeagoVJCP7SyhrnnQDfPj+wXgyKi&#10;iP07m+xzv8Y0JRs2gNMO05xZvaYFhwm1AaQJPmbNegjt+gaQCHSrGHf92Pklt3mHdWJd5PhQQqov&#10;AwuvNp1IFCi5zPUBz2k3nOrFymDUKmTKjv9Q4BJBUSnd0W65QbRQcdRO1wJO7fJavjuja2ms51C2&#10;ydpZzhzygJLMq2XWb0MdM5YpEJP0+5WhefOxKjtpy81v1d7013sbvIFXClZAKf5xZRGeRKP2v4B1&#10;YhMQQYkHBsHwAlZUe0CkLhGwEOMohH3h8bh9+SCcu6F1UKkq89TLFVRyiFHQUgsaYj87vD9mzxza&#10;Z//8gSZbGm5zjjdO9lQsp88HiplKPywgjWhukzhLyVGE2H+6p4z6x7yZ5oY9wAwOVCaDsz4DvWYP&#10;RA6/8r0J293BnyMbmMGUShecxbB1+QC2ZIjkRwBiDk6m7egDe+zwYMY+/Y5Wa/V1uWBBe0JZg19E&#10;LOwT5jddu8sFhQoUVKAkC9Hc6o/ynjnjtlWSgA0LExRfBDta9YPtNsx5nMJItY0FrGMc/oJikhiU&#10;mvxUVgrXUgV5FkpIovByMTkePGglDY2s8+kpKM/WsQmibrViZau17d91Uok7X2maawihxrMCPkrK&#10;PpWqCSrDoWW2e8ceu+6yAtaDqhd7v6C42y6+qtmOfn2SxKyJEHQCjFHItr8E+O5GKoDwO6haFS4q&#10;svMuoFLUM4iPWcTfsY6cj/ufLLaHnxi2tj0T1nagk+kegHmcywQjbm6Wek6XrIOnxuX5T1UcmXsO&#10;RR1NcAZmRq9sn5ei0ktOZ0rT0knGQcfHxqv8lK2daJS7mTOXZDPU1KcDJTbDxhJZuzPYrq48P6Ot&#10;rEHkElWVyLzXKcqHWITSXZZSQEdX2Do6RazPQ2JeWiXbbDBmG7Y08jCO8Zn0UcVznGmw797tZ+Zs&#10;rWJ6p7AkIvWnX5TUGMU4qOBy9LjTlDaymUUYKBi+oH00gGJGeXxul2eAvIzSmwVEasGRqFx2+WYC&#10;A6/vkcExnqjrKZya3/LM6dZU4nK8v8pc1MLkoRYQJcT3H0A7l1IKz2kc4F3lRfBul4EHpQyTopfz&#10;zNGUjdBj8SNIKy6bDRQBVpbBs5shsHEbw8vGTjBKzTcontO3eXu+WIdPLGzerAO/tCcFNcBpu4kD&#10;nnWaHqHEMrzas2hBQehibyaZq/zic2n76r4KmwCUVwi/cgynKVKDoIyRmO44V1DmO9q/mWTUXsgs&#10;sf9652H7w5uqrbWYETkcsD5LLlcBQo6Stys5st8CaAoHnf6013JRgBbK0gKSpKruL0+DGONsHU3V&#10;2h/dvtteGr8AcI10dil7BwARql3DyGOAapU/NGYp9sQ0TEhdoUX25V3dEPMV2q9eSjkxPQj9pqoD&#10;UpSTehA3QXktjdFjxpCfF+90BopKL2AUz8GPrx9eAe0XXRFaI5WMiW5sCtox2MWmqIaMZGupsIzb&#10;BUVoRYNQzkRjVgDN6czzjA/5iq2Q9oS/txspxilLRAH9nkO2QvclSHqWLEVZMPM8QDYc3WzkOg97&#10;gXt0jJCq+mhc1kdve3qmyHbthJ1hqtZKo9KEFgFVv11+1Sq7685hBJEIHLHt0mLYsw/GupmL8Q29&#10;1tdZZq/sDNnxDsrWYDw8m4//ItD96ldYeyUmqRWcJXAg7N+kzqQquXMERLpKrnK1fEnftT2lTkWw&#10;0UcLWJiOHJVqVdccNbUqTafxC75ppNtkPXzMTPkd+7gOkUe77vQ+TvODGTLoEWrmCX0RvkM4H2XM&#10;N4N2zGUc5uYGynqNEuogMhIRPLbtQNsut0iF/DmXWYzxIcOOTtqmzeqDCOwlWjdGDjLr7PFnRiin&#10;4cgBCxBXYezoKVKs1fcQYaVKfeqFad5aWqM++tBGSdfIzOd2KTzSg/BG0mQqc9xLUWEIsfCVrKEA&#10;boDe6AO+ibLC3G4p/2ohDEOkyD48RkKc0GyAUvqafYeZYyYC15x2PAIAbH0FDmCINfZZjPG2Fyhl&#10;xvz0Q2hc+znsly1FgcWn8SsRr3jZs8eGLsYiFx7+yF4uLpYhdOeDY0Y1yVfAuKFyIC0Nhz5CeqO1&#10;UuaaI4IO4SAnYBp4crzO/gGChJFQKz3ENCXvcZsqbGZtAcHwP+dS1cfCIFWlIemBJ2sqVGePjMXt&#10;X3eN2u9d34z62DFXMfJK1hq7gRUO1G+OcrUvNwHLHp/KyZ/yU+qjx1yWYliUapQMnIyd0LEzwVq7&#10;c/u4PTNZQ9mtkv06zl4RzzgHmvPhS1fQF4MJL40RjEI5iVpRgqx7AFWqf9uGcMHSRru2lmyO3qCw&#10;HqBR3J7P0k4aCZItcNbK+Zkylflpkzh2NIlF/Pg6hYcGdISxk6BNBVSxGxqL7cEuZnSxTzM8mz3D&#10;ZIQr4YGnl6/plEKEgwaxc0UkF1GCsrFDB20pZ3vsLCQAr/f4qO9Y86JaCjQyurNAqFnQ8dyK8B71&#10;rPAcgkULHyJQcMja2oqsr7/MClt7HdtfhN23ejl4jdoRO67R4XQVcSKJXUfS/uYvCm377j7r6Rln&#10;BrqUtyrmtjS95DGBZUUtnUV0CWpmV48nCMqRcQc0UkV1Sf5jTpfAYbIBJ0bMnDq0ayFOMTIn2tKo&#10;k6N8A5oFk7Gq8ef/vj6YTSSLXC9ZfazZAvoZHrbq6MMxDiWLpVKZ6vvKIee7P3IskqQK164t48bb&#10;WQ85PMY9GDm47tISW/o3JXaw46i98kq/dXZHgdvvs0WLlrsSeAAC/RQGZ+8Bit8TSJNlallnlRCE&#10;NtYdSY4MGlL60RkG/hVZecGHMlotnsa75nk5B60kVXB/kH4FIcS/0ZjOAYpxvYgzj6rN81PP+GPi&#10;21ZxVT0/bZIAhyQ0wWHHQZdyuwqokgD6atbVs1l7HWdyihnCtqEZjKrcCSVtABFrmWkMpXu9CI+N&#10;myYCVLnSIwj40b5cEOv4fLSHyGcjGFIQo5NUpL4/uNjaUAr7qSurbEXJhOOYdrhO2viT4SX2tw/3&#10;2HBwEWcFDnSQ/gOAxvxUh7x5SA+1rff1E8FPAXZxASD4iXi4zh48PGQ/cUHUNkMJKS587d4457Yb&#10;dqQvPTxlJUuX2c1rawCh5WxoMmdPHZi0WGzIPnN5vZXBRe6iKt5Le74/zr3u6bPu0GY+QgIDsn+V&#10;XlCuEUsAM2k5dGUDtJHEse3CAUYXJ4uy9qf3HbYLPrnMqpJdrgedJRCQIRqmdPiPfMfCpha7orXB&#10;NtA7R5STYPoNGKQf1W3lRpYkRyna2aQtr2FaAllU6bZbqJke6X5GdaCjZFRHAVT1sio7iBpbKka1&#10;TLih0SHASLQm3waBc459u2hRg9XWIvGKKIWzw7ryBce5PGLvRwgsJWzktBoYoQU/M8F48AsvT9ii&#10;JfSXhQWhalNemHZOuqsf25upc+29capPt91BRSdwmSWEBxJWQm+qkSrIXuT8lUxJ0S/LvpZUbU6Z&#10;NWc6kFKWPR++RK/E7c2YeSySqlwlaUUNxSRFy3N0+BDvOlPIEqK0nBgaXBL0JQNhqW/kMBBhCVJQ&#10;88/i6ZV6O4Ypsbkoslacj1NOIHg/BSNLFqkzychFMT4FbB4tynwuAVLC9J8XNQEKY+ZWG02CHVG8&#10;gb/0OHPOBlVbwt737nqcSbmK4bDDdJERkiUrqMiU2a5t7TysWj0rN5agBfKJ1UYobRGUiwQlI14e&#10;iNWJjiSnqdlrf/C440ud26WyvgcScv16DlISROXaDQDZVJJxhA6z/NuzZb05NzPmdkv5V4tqTiNT&#10;YUXk/C9NTzQEZV1mFENJBife53A95VTk1bKUt1WqPTyatH2DInRXVhi1Kv+ArQTspvKkZ7BdnuiQ&#10;3G42fd4Rzby+0tvvh3TOcdJwCtlIuN7GGd3b1gaS9PFee348bhWhCltyLGCrAFRp+TS65OOs7OsO&#10;2uE++lAFChKlEc3zAIgSjhM8ugqFVzSXMpbOW0YIUjJlYQDkpPsIAp5vj9smQENpgYZwnOLy7cEQ&#10;feN4wkaPx+2rcBEvaS61I91TjCciAkJ9+cMXFlm5yqPOYKgiErQdx6fs6Ay97ggEQFSTJFzvU4ar&#10;6QeROTA/avSiZUHU/vJnAGOyz1V2TPLzfaDQD3RNgpKVX9F7CAiGqADl+Nt2j9vQgYB9m9LjLWsi&#10;9r6L1lh5wbCVIQ4RliOhnB5wnO5h/uydlx/lTeV02lkCVbOkX761udBqo3Gb4mxmsSfdExHKowVU&#10;tJDJZS8kywieCvkBMIMZKhYxaJrDEAvlxOmwgHKP8zl4Ob5DqCBtDS2lNtArEhUvU1W7Zq7ewZkZ&#10;h4TU7xJA0n9Ql2Ju+dmXu+zdHwSVjT23bD2a0fW2dH2R+Z8WQJPzxD7X3HGaKlKMiqJGv6QZLkCx&#10;B2LMT/iId9+lUlRYRZMorIgDXYo4S9NBGjrnZErznuAjR/k8yyikN2Z2qktnbHY3uyzJfQfxCEyg&#10;yZAJR0l8dH86RxGnDXG6y1mD6UxRMD402SJDHdM8HsoeUtZQSVN/p98lJi0aOR3FDDc+xp+7JjD6&#10;lWRfLIQDv+DgR6MYcZeCz/HiIUYgGNm8aiVELf18J5ypxAukWqJycX6mLBIaIPrAgTvWJUVnrsnq&#10;cvcrrqqkqT9BWWOf7d87auMIuk/NSNu6GidFyUXkD2STMjJZEW/wdz76Df7QKO8xRwftnLO+pyJf&#10;Fp/vHCTCraiBzcY5Mf1PxkwbKu+g51v/n+NSav3jOGiX3XHYffQOJ4b6QeTGKYeFkI/kWTUSIYZR&#10;bWL2LwqSfYJfU2RyGUqzBjvb8jqcRm7QcxnuuetYaFwivynn8Yjn+DXe1i938nYc3P5Ysf07jujJ&#10;g13WNZi1nsIN8CbTTqDU2zEz5BiL3A7AAGsP9wG0imdYZ7d3CBCF+xCg5QfY7GQnJBAQdPrG2keK&#10;yTOUPIuYje2x5DqcNoGn1MQU/Q/PYMCD9ey8GjuM02tDCCAdBFBE1lAyNWaT0qqnJJoFYS4ykiTn&#10;9wmy55kAyFXaSY7Fj0vZhPcf2trePeoSniIrZ52/VN2fhoWva2zM0oxhSRs8g8yk9Nr7pybhcUcg&#10;INJC9h627n2TdufBXXbR8mL7ydURu7iarJ5qjBjw0xpPdGX6H20HLX1hYQkyBMyiIi5jT1TRHjiS&#10;IoNjrHRwImCDCXTtI8cchsBf7beqFp7ZMX6GKZUSxXrDoJzrVCqf78jowhw51wrDrmy9cLXtePE4&#10;9kN7SGoHsiPzSFLy2IUT+AUyafysPf9y2nbteodNHO8mOYvbtoN9dvA4rSKoitW+dBxiZMNJUWtK&#10;6ZCKlU+kJZxdobdd8cuR7rD2rhpGUiMMBnKWAXyRj8Aoh/1MZZYJ8UHNiSBVvBsEQTnxapxGbtJT&#10;qdJZ0iHKhyT6GLZ4DLnbZECiVCkSXc4M91EAD7h+P9Xl1AfjuWhwpHdoUZTDHACB5/GO5T/E9ZUw&#10;JM5AeEZf0T0vBGmK82PxHKBEZ5Ts+XSo79d79CH/lFXXj0KRqd7wmMt+kdjySm3uy3oKWx5a3AtP&#10;fOoB5xUGaKLb8uX7rHXJSivMHMMhNwEsi9mOAxP2wKPbINBiOq6Prl5msyVjy7hXAXhYGO4/y/D7&#10;/C+XSnm+GoDY6jVL5/9WC/STTrozvy+06TQHO94H8l0KYfx3EBGRJEAi1VxdySflt46BGXowAMTU&#10;+SQoqitn7pA5aKGU5xz2LtD3eDu/jRxuApDk3t4imNcmcUbL6d2TUQPaCUNVq3j5qVc6bPLSVqtm&#10;bjjCWk8yI9w/A6AKalynYZtvj+hcna7M5dDWAiAKaELlSgHfpCRVMRZFzEP7YclLwvN7qEfjIASZ&#10;0h4HDBlQP5rIPMOznODw7+lD+nRV1GWveh9CNTp30B2KhlZtoDkHXDh5vmv3UI8r4YUVSDjpv7A9&#10;e4hetQwg0wLxIKNjaOv2hZvt2P5eK5yZts03NXD/KvurF45sp1CfZ33S4W22u06MwQgQpDZSytau&#10;qLUdr0D7SZ85i73tGWFsE/AYs0CuMhgqizg+Akm8qtrSdWi/BVac97b4YlnAbmvXraLl9xhTOAtv&#10;Q8QkNjNxkX3uc23oZmhCp5UgVzzkBKZUnbxwL6/JpvajzpicKmOFTuwC5xsiiMhwNsP4vKBtI8Me&#10;t6Zm9jLEJytX1NumjWvsxe0Zu+9BiE3oW2dVlfXmGue1xvJbIzNURQD+pWgLK+D2Ct2nJwdwgfr4&#10;0LJgYjJXEnGIz7yuU16M3VFU6suqXOwOspeqjyN0P+aiCFJ0R1Dg8fOeiRr0TN8qQKm6rj5sBaXc&#10;AzefAQHrsmPZJ3W+XJlAN+KBshjbJmvFyDEGogxb85YFIlahfx1ySO9BW7Gk0JYsD9utt6DtOxWy&#10;A+1L7f/8z5h1H6WXQRSWJXOW9JgPFhk/6O65Xfm6b/6HRFOcxSBW184xE5/bh76hV3vZez56cxzm&#10;HGZQvREheNFxnkLyrAGe8FwEjV5eJ4HQvmnp9xa44CvMWlbxNQoBowgV/OPrh1dALHdBMtQApbxp&#10;EJKTEcpikLj4wpC/iOSHUtiQldvOkahdXUawAxrax9qrzJ2Q3Jw2jFvafIB32kXWc/Tk/LzaNwGz&#10;er38t5/AWCxJA6Fae+k4hoWy+rSqS/mZZDWJVKaOF4RtG3PVN6wqs5ocWb3LWpm4BYzg57U6VnMt&#10;PeqHRGCkEqLeT5z3wgPFfJV2715kSgOLMZqKWckUUA3Kck6nQiUWriTLY9wxIgCl8CN8nwClc5fJ&#10;uJ7dj+ilkoQjOnLge85hzMoZ3lXWRxhj0ziH3R2D9p4mySJq28xYCVWwKTfPzpklm5scRB6V8vY5&#10;rnC7bDVHItDUXO1kf73StpKr+QSCp94PIpzKZSvIbqEVpYKgPCKguWYCPWm8iy/bL4UqqjoBcEc+&#10;RhujBX7ms6E1QcJzUavZosU5ODKGGQmrs3L8TgEA3xaqQQVUf3wZwLHZbVbftNruf2iM91nOcVUb&#10;qsTl0k51cY5bVbtblbJEYZXF4uhC8H4erbZXBT7VFRLu58ChnwmmxnOVjg1LDloRgvuSCmvFEOQg&#10;vK6GH+d94qToA1Q6p8mgXTOdzaPs+c1cftitZgCdPfFwka1beY01tA5ZuHDY0jGyDxEx0N8N0QfI&#10;MYyvuMinEi5Nff7CZbDK8NVnVkaRYkjdK2nQZyWbMcZbioKVsPC02uBgL4utDoMWZnaJ57rUJ39T&#10;lzq7Ma4A97eoFUQ4yGddbkOeg0s9aBl+d2f8v5DuY2ram0lVFUKkLUUy9HLPyraDNi1kI881TG8k&#10;zGzh4poysq2uE/3nc/A13tYfqaA0R5C6uroU4F2MkrYmBcAxQ0Kigm2Q/TcIlewTnWYXwk9cRjk6&#10;y9pWc2RKKWOOU1bOubKyeowCWZ7663oc7i4kZW+rDw3xIEjeCKWyDCOEKYAn++N19lLfIM5a5D70&#10;kFWeS6lfjK415bgZzvJLVJOmg82EDJwZ2hhhDPziakptgwrS9DNzKz36ccghMvjWlhqCZIRryMpT&#10;tEhePl5gh1H/iYNWFbmNVJdSTGeoz1aW6bTVjQVoGfN6L+4AQxIEyS4K3h9tBz0LWBUboY+gOIgt&#10;WQ6SO0KmNy1CmWAhlRPAsHLIYvELJ616iZiq9KwFPNbeYP/hnWfmg2tawNMm5yzbFwkH3LjVQXTl&#10;/W4fezSXC3EFALEmwECE0MrOoSXuiGiZiFD26yt4mUmgclvcWoi286hddNEia2gosBJEf5oblTHH&#10;nJOmJ8B4FkAx28194ZQ5E37HnKk71P1GcOAUn9F/TuWW08sGl0FS6s6tfOMcv4uPxDNO++nYRNqa&#10;yOQL0ug/uwqxJhs89rAfvIK0OKaefWVjMJcsKHZ5l562kKQOoipu7Dy5gCqhGueg1BILUkeP0Hif&#10;lIGhca5IXmW4081kvYEnkkX+8ciBdvvj3++3skihFVXPALBZgqMes1VrQrZsacQqyycBjTEG4hsV&#10;9ZnL6NUr90rv+UxEvWoIFnQpJvH4Evge2MDDh9V3rnIGI8eGFuiFpo97MHNc6/w3ejWLTpMVrV6x&#10;iDXzqODO5fVqidvRsHNo0zYxMMAstA4Oh13AORqXOX6fLbEcQ2Q9m6MnzzMOE/QUUlkQrsAtzJuJ&#10;X87lQryFn62MMMBZKMMp1oRidsT1cdlPlJ/l7PS/CX+VPXa0335hYwn9VuhVwUBsaIABLNaDIWl2&#10;Y0lMqDtE9elOu6pV3hgfRWMcfITxj0uWA95LdVEBCVGirrW7QLMOcibTsO4FAEGKzEccAH6cXwaj&#10;kAAceWy8zB47OGXvXlEOsQWUiYBfLl2xxL5+IEYlTD3xU/fATreEmquuyvZaU3mLY7fK0KubQCLx&#10;4TZxuJMRu16j8CmaYw3izJnvhZmpFU3cACXGBGsXIODPEGgLkPqjfrkj5oBiyoj1K2lL68vJpJnp&#10;ZR3TBEDYdXaBgjkpCVLmLmYyhX8TT7SqZImpcWiOz/1hFSe3GL/ScC5UVgFC9A04uV9PzW9hoocs&#10;TegII4XhVJ/94i+WW3HRNquqmbGlq2MkY1VWWOi34mJhgUjSgju5HzQeFDpTSXS5p6YklLkm2Z+A&#10;IwMhEjldAMG8e9T9BqyhHoneEmapR/l7no2UCZXQiInRG7F941ea55pm/HCUICpBJU3Jr6tCuQz6&#10;1A5atJ4Bjgf+Liw6Ll6Yn1vLI5TVHHLlZVXMMdhpobZDBdY7RqaqD1EP2mUBSmTzBv2N3/OJV1Yv&#10;2WF/++WLbHxsr217Bq5SZjMP7SuwO+6rIZoMEQkhTl7di1h3nV18YYtthjC+0N9Fb2aUX5p7VhYt&#10;dDFiGUTk+ipZSpBCmCeJjlL+antxz4glk3UWiorUXWWRqAMwiF6UAvA87tqdKvcrgFHeuHE9VYbT&#10;9xPn+QFz/jGvG+AVLl0fhs04NTaKUfaQ8S5EBCimMo1LtnmGgwD+HD2lelqUHtWi9gkOf+7P+5y/&#10;/9n4gRz7KsPoUDicts0by+3F/R3gGcBPIM5ijKxJKCAXKrWD/d22+8iw1SymJ0vGTVJkW1Y0QS8I&#10;YQ69RefIXAZ9akSoysfqHSkIjRBQUaGzrcvqqOAdxrYErXcEsNeuAYtHG908qJNjJUhQ8Im593Yn&#10;9yNioTsfetmuXFpvVaC6/dPTtr6p3OpLoJQc02fPbf+L43t5XdgW1TMiJluF4xhibOvJAwNsLbEo&#10;CTOiPj2tFCRpNUkQxkgvra4n4+t2QT5/4UCKyTBI33xn7Ww8u7fjZ8zSYep3WWCZbz8L60hlZFu1&#10;vhNUI2hDuYeKnckJUCY5RRdIg/DvPG6r5gPCWuAFUbKiAFXfZd26NfbsY4c8GnamCBR7LMTlKKbB&#10;zpRED9pHP1Rr5WWvEBcj6gKWKZwhWHZ2zfVHHSmIS4jJXvHWnnPVOJWjfvZst9fKk8NV9VhAeIlz&#10;ZGCrDFhJIWd3iH9zrWe+gwCf7inNzUGrqpAR0VNBCefUI3zSL1cRPs2iZBBOkZEOBuKDi7pL0MtM&#10;iMZRjFggRJ2oJYLVlFFCzEAmKKcVQmZQPj3FHGeTmyfWJlKUorKqUn8viT7NU3Ak3ywEs2zagj74&#10;tHNSeyLrjFAO21B0H6jwvXZp8xreu9O+fOdWe+GFFicZNjPZiG7nhXbo+Jj949fhoYXdaMuGFkoW&#10;auYHbOUy+gqMaBXAsuOjrBf0DzFSxByviJGilP8SS+zphz0WFz8E7D6R+nPfGQcU0yD6HHuts5B/&#10;zeZpmYD61zeDsnxbeDSP+1XG3Z1dAe5k4tmUYZxuQMFXlI2ZgG+bHuAYARDdVBe1U+SBnYghNh9I&#10;eqoToqiTsf3x9doVCApwx2YPAAx776pSe/TFaWv3UUEhm06wp3wYzFAiBh50sf328132pcaIbQwd&#10;hpWt0375iibbf9e07WFcULPOzfSjeukju2mJ/LH1aAA9BrgZNO5S9MWiEz32+a0+W+E7TByQtRky&#10;9D8/UGTHAfdFY9B5Eqim2esKEpIFY44jP5gUK9yETVEJezbXYF/fHbJfX8+YB+XSGkp8H91UaP/y&#10;wAHr9W92yFg9by82F2JfwycyRpKaFOGPsK8xytajVs0UxKevr7MlM8ecQ+6mpP3nj/XZ3vQii3EG&#10;/XE5ZgwlmUl4eoxgetDef0XaKpjFTrDnSiBTCWJrrAiKFcrxP+qX2BhDrL8jHWY5RPgSwbGEOJNC&#10;4vsQJBroFnq42o2RyjeLwjXGJEsx6x8nM0v3T/D8VME7tziYENZGFLQZxpmK4LnJkACFjcCMig4b&#10;Y0EetaZ7xK89STbaNRS0inJVH5BLZtRPvA5aRi914peyDeev5a2FlZJz9kqDAcrYOfZfFh/nmCfd&#10;npe2tF6r9i1btKyDH9vgsmeLtOFTpFXAtI4rj7/xSwjxGapsewErX0cn1Okf4AOLaNvmdTJ+6M2i&#10;kM+48CwyHV+ujEmGx7WDXNQ2GyF43M5+F81TMlOiyuykA26e9JZahjPHFLOvnl26vDPH2TUvVhsL&#10;sgSo1fxwQGdpdk9MSbycQMHtWGUmLCTlOmOTztB/e/GlgL0IKOY73xm0qB4CWfHVV15gK1f32CWX&#10;L7dGemzRwjGnIzo00WKj4xA1sCCuFOnoOfOKQ298jX/glbNxjzd+dvnll/CelHPm/X5v7Q86IBsG&#10;X3Sk0SJK+wJwiNFGv9TSUPmGzRkkyhSXuPcw367f5q1dq9d9dwUuYCP8rGdrZdhW1s5Y3xhMTqLx&#10;c2E7h5+l09xxz3gWxq5RW3TVYqgxe2xt2ZT91Jaw/eHTe22qYIX1Mu6nyQVlnN6ZU7ArEAqwFH8d&#10;RjdA9aPdLqobsJu2tjp1nBmAVy8NVdrDOxi5Cq8CjapRR54h43KFOFC1qMi5XXlZWYKoXLNwat/5&#10;/FHAYsvsAkgdSilRv2/tchvqDds/HQIhDEMYmj/cg1IFr9+t6otjNcOQCdHvA2AYjHXbB66ut2sa&#10;6fvhfCd9FfZMd5k9S/YsYpMMo1wRN65F2ZXgNxCJWB33dO2mZu6RwBlP5OE/ZBCVK54exfq6z+H/&#10;wRfMYlccl8IJN6OSsarfHrDPAeZPujSdkaHypd/P/TVrF3MAxRoch7Y3JrtwtiQLQDiZpbrq22zP&#10;PbXP1i8RpShTDfiJAPvWu5Q2z64G/6GWntqxSYJHobJl7dy8v0rfRBKE0yFhiUSxy1nyk0UH/RN2&#10;2cWbbcdujegKTCyVQDUWvPHauVwKv/V43MlwVbN85uwoss98BaNTsYics1inOEX5A6R7cJwoLosS&#10;PkG3FafBPSKRDJ2v/D3OgqzdMzjtfbuGsPeCWRo0DYvjKBubBPaS+pMMAkhUesUdECkoeROoSz0M&#10;9eqyPAAxvahUm2Kx/T4oCa3RZqYpB2ERv/sIr3qo3P7xXw5aQ13Mmpp8tnrLGhvqqbLp6XI+Q7zb&#10;KoG//qKceclcBMOl8gn5Bb21rEQIVMuZ23N7vWezYP/u+Cc4LBmBSRyT++wvPVsh5tV7EVGC9gD/&#10;7TKp+bctFuzG34Zv5CRIMIgafKrMDtu166BKfbTd/IU4S6E8XX/JMWUzZlRt397XQ7UnZO9dApIa&#10;UNWn1lZySgP2bzv3WacP1iOYwERcIFS0noGfDFajNn4C1AKc+ntWjtmvXV6MgMkRR/25Y6DK/uje&#10;ARuFXSxN2UxtbJ+4wZmrBirjnL3IhTzEthaQLJzxk2PZxfa/Hhi2P7yxwbaE2qwlu99+6ZpqpGIz&#10;9uDu/daLiEcsAPDLlfpkRJRR6LuMcx9IjyJO8+ErS+xjm4JWPr7PJkGIvzRZZ3/3eMJG/Gv5SgLP&#10;MA0gMiAObxJYmozclc0pWwk9bzChOVS4FLQyOGf1+Vxg8TY9M+dk6+XBpY685QSBC6GbC6Z1Jmcd&#10;90l355JDZYdvh4XUTcouAoZqBtciRQ9nF+c3nnTKZ8CkToI5CY0fThG5pMhmNWrrJh6Ee3DoaCo/&#10;VB6y7EcFqxnEMiYnmLiYAKwVZzTxMMpVBM8z02TjgJHf9b56W7Ss31USIZv3kpbAoFWikhUAxOxL&#10;42ucnKrwO2qRzu37yNwqlYsjmpGSEiRiHvIhChJe7wr6J0GGyhFrENuBtvObIO+BlQ2osa4aehJO&#10;0UnoqOTiTnZzs076tK7v5MFtlyXIESijS1pRwTh3rzQdlhgilwBzzC+/1MOrQNcJYODeXL0FlcgF&#10;nWHDug/S32ucxEMo68/p3FKLz6AEcyRkR49O2FPPH9cq8Pb07lRGdDU8vY+r/54pojjDus1GJt5G&#10;XLmq1WWk7v7m2Jt4vYfzZv599pDrdwl3hEU753Aos+QpWoL8fDsfFBB1K2uVot4p8hWh4edc/n8z&#10;N/yf5Wfza6aqUwnl3mtXl9vd24fspTjODofrJMA1LUC2k4aE/1i2xf78kWPW9JHFdgXZazVO+pc2&#10;V9BPbrF/f/yIPdldYzMKQunN6uwFANhQqLbVFRP2E5fU2M0rS6w22+FYh7vDa+2LT3TYbvb4JOhe&#10;9cRcsUPzsxKqiIhXW4bKc8wyOKBA+W8IaSAzgWjM/mMbNImX1lt5ttvqaGf8Dk736pYi+/dnDtnB&#10;mUEbg5VKBpXJMAKRmJXQ29tYm7GfvazKrqqdsJJUv5srPZpptD+6v8t2jK/jXvhcyuZO0J4qWIDv&#10;E+FzK1N77QNbSuCD73XlcJ07iQfofk/hav6z7IAFvc9Zv+qNWXmr4rLnPNe/bJwrzQrkyd95SYuH&#10;llbm7JDd7qyeewctp+mN3MrGJEmSaqznsCd2sWCXCKzIfNPYtF37mQBKrWY7Vbh2ZRy9hqmpjB1t&#10;n8ARl1t7x4zt2EFgm4LMpzuJTrXOC6E1NjBaMmBXX7/OPvfTo1Zec5x71jmRjDIlbAWStKxKa/k+&#10;IcDJmSp8IOeN0rezmXP8MvJXGUYkZ8IkuImstYrFUj5UKm+uknT6KxifmaLLxAsBD4na0533fFFC&#10;vlFkFy77UpQPyjoW0/yjtx9OLly7sbzTAvXyGbRLvWeL4V4GvXw5FG3Ki1XGZlQql6q0VEoSktKy&#10;1c8JXS6VIM3UiZtVSjnqHctBqh+ozaD/JrMJHyXwpxGfK+eVvAZn735e4AD65g4i78rb+hkPsTd/&#10;pgR9ZsoKi4Ty0/vy5zmi++b4nOf08tnwQ4Qk3nPCabCm8Rlkwl0fQ89C5W0dINGhsr445gQbyKGL&#10;HeDjx9cProCn6KUdR58KJ1Qf7LRPX1tvQ/d02GGqNGjPAFjxDoKOiTSiu5nZ/KP74Tl/1xo7P3oI&#10;TeVhu7iU0aNbqmwnTGBHeodtOsn4Fc8qigFaVFNka8qKbBHz+tHEpBtd2o/x+b93d+Nk0dsNlfHO&#10;ugk9Off0XOZaBvd2YXmljfEMY4q2BULR75q5A02d8JdCxTlCsOa3n7t4LfWnXqtPH7Gbl5TbpuZm&#10;OwTw7HBfjKyENghHJAoSfFVTgy2BXrIBMofC5CjvUWzHgqvsbx4bthcHG1G6Uk8ELgEMjVDaSUrd&#10;Qf67dqbLPr4pYZtqYaZjPXwo1J0g4XPnWiDUH3GE2CmOlxyv9+vVcrEU8lxS7YAl3t87N+5GdWhP&#10;0pqS0z73l/acbCFVVp7teedttL4j2+bs0M70PfyAIf0wpsmCb99WY1/8qwbMez1cF1SBxqaoSIGt&#10;GWH4SqyYmSbWcWUejwOVNT6mMDhgm8/vsY9+qto2nD9speEdvB/7kxZRiiJ0LiLWPcC18U20Wtfz&#10;bZgAAnSM5rGrEHlEXnNbaykCilhmGgzGpFpQOHonsvSGHDSzr1KG0uiDGyrXw5fvya+SllyCCQk2&#10;RkL8wU4E/rXO2W2YN9xm0Dt72a+sQGU1zlNobFeay1lXZx/D3CLgV6Pb64E7DU2hZPMkKgIheHfI&#10;F1WPOn/yI7xGDf0sdG+KThz5OWQkAr55s91y9l45xPW/3EjZXLd1vkyfnxWvqanyAph5RFZz/eQ5&#10;v15tCvVMVbIUmpIoLsV4gceIowcGmCiogIXSt4gwoK/JSCNbEZ4DXMwRQDfnG/xP+APaj/J39GYJ&#10;dwDqTNgVi+HjXl5oxw+y7+gRi8pPYDFRpApEGUfibs9Ygf3G7Yfsd9+DElR9xIpi/VYPcOb6IoLR&#10;1UT/rLXsb4GYolA1UlXGz3mbEYVnos7+6IF2e2qw1UYD0kKPMUesYFXa1EKXAvVDOOYi3xG76V3n&#10;2V9883s2RHk9HmT0itKcFKci/IxIUgZ8S+1vd/RjyKbt1y9vIhthnpYxrWXBcZDWfruhLsL9Mq7F&#10;Z/sZ74pqnJH9PUP0PlPYavsYO/nj+w/b433LIWkBMOpjdIx1SIIPiYAFmQEpnuFMbqnx2c8jdlNO&#10;MJIDaOpFifnI3p1/FbtPM2Lyn3BbLNgtK+5yGXJ+rbCTlZWlAm0Tbnnn2FX/5LBd9uyDhANikDnO&#10;sy/Y/Z78Rg7fo79QssL+h8jH8WAvoBnxkkYyXOxWPLXIbv8mpecYClaF1YgBiSAlj+PgY09IwopM&#10;ixZNuPB5++xna+1Dt4bASuxkhpxJIERu/CR0abASfmafU5l6G+i81P7uH7tgouxk+mcjbwT+gvE2&#10;P3bTJY1v2Nd5i6OqhwJpThp+VA7ew/xkebavlwT5w5Q09by9FjTIT/kulY4llM1Bi4maDMIPZcdH&#10;pzhQQNxnAS2erJaCOhzU6YQt9bicT1OfW0AaEImUD1QyCHN4a1HHyai2j5NGjMsGxyeIcrqBrHRS&#10;JmOgHMIR0bN59X8hGJVHA4XHKGXJYCXUl6b/labfkVbmnCl3G1zL4ZeAvLJtsm5vR+cRFs5B6c9z&#10;NxAOIu9KTnJkZk2LKWvy+fOhIV/oQxIQvafrHWv8jeEzgil/EUQaBDJZIkptMD+6pOJ5jQHKCzMb&#10;2FTG98A5i8FNr58Mlrse4qx28ELf4/8T7yd0vNs7arkErDQ5bJ+9OGIXQFkbglUM6KV7DpG0yHVE&#10;uA/zE/ulLdVq/+2OEfvKrjKUnxbjyMh8mVQIUq0ogoSkAiMRSOF8IV7I8fdTVmuPjjbZ5741ao/0&#10;AXYU17JU5HG6EZ6XJiBUjgazZoujE/arH1ltt9QcsD++qdia0Tv3FLLg1RfXswJXAcGg6UwhYXn7&#10;K2afvWPYDk6sAn2NkAz3EAI5GgYJWsR5DxqTEQS6OT4nBrhSgcITxwvtt74zYk8OwdAXbGT/0+PD&#10;Pmg/hZU9R1HaAsS51tdtn7mIUSw/2QdnI0XrSkBeZfMSytB5DRGNSLL2R/1yhDQ4G8fMJsfD7+Cz&#10;GaVTM09B3rQ1VRSD6idjViamsaAkZ1tAIyoTYVW6Wqpcr/VcX+LScKNDGmFlT65Zt4xvgG3MM9wt&#10;xP2J2CZJ20V+0o9yVQLxilSUxCNXxTgX+5WVyLDPJfiqiqwP8Z/iyFF713Xd9tWvldhPfOSAFUWe&#10;4rUzzmk6IQ4bx4tG6FFvsm/ftdQ+81+n7I7vrbCpxFo3FqXqqyyiKj6ysXO94gRPEeFWJANcAJkW&#10;d5dRYExGf/rLC9CCkhB0JW19YX73elpef1XC1oiBQOrNMmumVuQk2kg/kHY6uckzZKJeX1v9Tm/o&#10;W4vsQ12pmOxh7Uqa8jI6+gLMk553UZH965fW24vbeukdhG3njm47uB9Ye67FhoYUfcBP6wwPPwf9&#10;WkbNe807E2gkInDSppuxYZJHFLSfDR3qc5Sgfkrfr4Y+s7X8+YR2XrlJ0YLrj4sHVpuQu1mYUfy5&#10;Pv5XX6/7mQ289TSTbKZqpP+mMIZRnHA6jkNJ5J8GawMe0horqy0L8b4eaZIoY8KhgHnNj7PnMx4e&#10;uvUukBb1YAGHvInxpv9901L7jdv228sp5CB8ZRgSkMxqHUAnq0oz0gY2QLD4Vw8ftsPHMvapGzbb&#10;mtBRzpRQowStnIEUhiIYgXXIv9y+98o4IKx91hVZBeNbqat0+aEi1LxzCucmxasQ790U22P/7aZm&#10;21o7aCVQi167rMy2bym2v0H1JxFepNPtKWSJi1igT258NFxlT4I+/6X/OGifevcyu45WU1Oyzzl+&#10;cbc7JDGvS0EjeiSwzB549rh97YUjdiCyjmqfZlHBrmRGWQHJ6BW6UcxwMm5N9LX/y3WVdvFiRFpA&#10;1aZUzhPvvT5UkokyoGQBDumuys6P+OXY/1RNcLoHSiAK7cDxAYe+VzYoTEIR6xVy2BHOr8aqJjUj&#10;INrXPEkUpCCvn4u99QvtiVqobeZZwmXLFztbnxPGaIEuJUZir9MZcL14sXnA4OhGodIN/BlQl0Qv&#10;cKwhphValu6yX/78Srv0opAVhjsJaJi9R05Ss87ZsM5wxBIzzdbfs97+4A8P2su7yulrb6SdK6Id&#10;iW2ofZNPShUUaax4jkDjNGdJXBTa833jBAauw+gRZnn9+tNdkl06wz96/yTuU35TaZvMICOVlTlf&#10;s5m23khjH3IAOAhUcnwRIn3QeAHNl8HSFAwifLGszVpbySx0gD9SycPAyUxC0N+JbjFOpn/I7MiR&#10;XlDHVXa4bQryB8HoC+wYJAzZKRkxskAJC9ATzOCIpAn9eqWEOX+lPFRu2fIlLvsIQG+3kKWcud+P&#10;AmuPG12xd04ZEaAEafVKCtRtBHZGckxzf/lheSLesJiJ6EM78ROARx1dICRbPJThj69TrMCJCMiL&#10;pF3gqQoPa7klctD+57XF9j/v32W7bD3Ui7Vk0RAoANZyIhK8Po4BHogut28eG7RHvjFkX9iSsRvW&#10;4GidehUODAGMvezv33h80HYNUeLGOc+ICEURPAY5JOIP3m0qVO3Y/lbk2uw3rvTZ+1u6rDQOxzxH&#10;LQLC61MXNnEmJu0ru4/aiI9xLgWQGAmVrjW+FSeoTbBfdhQUWtt9I/byihn77XcW2WL4i0UbGVYV&#10;htbbzumQ/c9H27gnAC6RDZTNl7KPoOH1d4PupmeHsUtDM5qJwIAVP2I/d2Wh3bpMynO9zD1zngnE&#10;JZmZUpr/4+uHViCPb/VaSq6jHLEe+JSFoclqnp2zWQ6xS0gVGzkkHM/gkWkLEQSqUjiDZGmcdQbB&#10;4/bIub3yWZqrMApjhC2S36QipEr3glw4aAUzUjVUiVh0ubOV3DRJmwKegK/dmusH7D3v9tv7PlRh&#10;tQ3PYvNUnRJCGypcaQ0QTGTpZ/f3XWHf+vaQffeeAesfvJIgtg6q0jA0q9hBR4ksa6rPUAbt9Xbn&#10;+lX0erWvsjynBHZWOBVH6CIO9tc5FkqgPfRgvjU8u4jOPguVJ8Mt+DqRvfSgZwEwc1lsv3sP2QgP&#10;zhLkfXxE3xvXlXPXnY70wQeIRchhZRKuX+Ya6YousVaBAxapNvrV2qNyLpJVQ04sPULvgJI2yLsk&#10;vdV9x0ssOYH0X2ebbdsxbG1H1tnBYxp9EahsIS+tF46fyLaqimCAksvb4cqIbEL3RfCjiFrd5WAB&#10;2Ry9oFyC3iYbeATSgxYG9IXq9lNqrMf2e9KGRWQ7lHkguIjDWhTKQTY/RzDE22EN3vJ7yHMLe/Um&#10;N9DkSpHKUhWPX96Ssj95b7X9r4fa7RmC70SAkpajO1SJ0jvdCWY5U5SIJwk2n+satOvXqg2hppkq&#10;WX47MBay5wcKkAGF1UBtCWd4vU9LkDUHQnK2E9biO26/ejmaz2soXmc4JyofO9BWxpZkDttvXYKx&#10;wZn/I8CwQdo/AQJsKfM4YhTHv0/VCWWudKTWXjy+3UYxfE2OUEm9NgIKHP3BgYBtHy230RCAS0ra&#10;Ps3Ta4yKsn0axSpfvNQKUiNWVXTcfvvWsN20OGE1ELA4amCCjSCiBU5H/Mczz6fcmh5VsXyZs8QY&#10;70IbT2JrqQzKLkdxzFtW1hIwHXJ7QIxxSXjUC2iBiOFxhspFScsiV6E599errksBRwGjePUNNdZ7&#10;zAsuFuZSBZOEDIyRaoA+2j6Ox0MMYMHdABL77PytI/b5z5fYmhUHWL9BZBsg0NF5JTDNQN6jdm08&#10;vsL27Sq1P/7jGTt0rMRi/lUQc5VCKT0G13cP79fsEkC1M8U+qVE3J4/qntXcXLRAf36wImrPpjhX&#10;SW4gmp/AeL1VCXrD8T/gnU+spGseu+ghAbtN78Q4XNxCRs/xyo8MeNKRqmanrTg6DYJbiE+VK7jN&#10;IGVszenqVhgo1+Vx9eovxHbl1eS9djtlPn7R8nKOSE6/CIasizZwrzT97ZKM3XLrMvvW7Rn7y78e&#10;ZVEoaczxlk/38vyooosOPfS2R4l64u8X6HPm9TYsruPUd2NsMuZmNS3N1kt2T7JDr5M4ewq3nSRg&#10;ceNyGHIKFAV0GOMowqgke3Rwhi1cbIXMpAec4/7x9doV8KYH3EaeRdRSfpTfFsI5hLjLBdUZ+6Nb&#10;au1PHu+0B3tiZDlElm4kxnPnIogR0Ylk56YIhpQlOSy2etKkrQw3ude6Eal8CyrrmPf4A04zSGC6&#10;pbDHfvuGOru8dhTjPYGBQYyCccSUsgj2ZIhydmW8xz5zQZOVIOzxD8/02zB635rNTiuLcDgDlbyF&#10;3RBMQ5kJgQLZM0SIThI6jPEXNiXJ69VLL8xg3NgrygSQqnWKcCX0ujeGD9kvX99oVzcdsXIxINFw&#10;DkAsFFLGpzMi5/G2OCBvv708a30dFS9BEzIj9sK+Ps5iNUsGEbG4z6No16PpLjLpTKLAUkPjVkyi&#10;ArwQIZSILV+zwbrOdfLslvZVx+WILKnpVlaV4aCZ71uoK99+deV0cWmzgGHYI8PBNmtuAp39iQq7&#10;5rqElRcddsKqfnAaWQ5nmuqs1BIT1mTHj1Xabf8BC+C91TaSXkzATDIj7msSxwyJXjC7HLOO89cE&#10;Ex8gALWej1eO1necW2vGi50UppLoMgetiSWO/xsCVr/OJ3kzeTqkhO2MbkgAcu47Qd1ZN4ech4cr&#10;48ghf1dWNuLleQ7XpHSf1wkDI0S0Xutg6Opp4MQdmXm+h63egPvScs8eYlBXwPW0ZBAAuCEoMD6s&#10;914E5B4U5Bzp2U67n04QAiCr1lQP/md2+c99CBtQf0Q2nP8HFgw7ydpVlIMdUK9KxBBRG+visMQh&#10;ERCADmanWiTbSqkEpPjZJGxYfVQgEvQnU8yuqpT64+sHVkAbz80UakxNv1wBSx4IsBgBLK2gFE52&#10;Q3Gv/fktTfYXT4/bbTsGcdLMO8PBnQpo1pJKkfS5XX+aoiYSg/pdMWgY9Sc5boGFVL7LiEfYvZ75&#10;aIx1NDVuWyqH7P+7qcq2lB6nfIhaVijCvwnUKZglDlLAF4yKD9yBZCY/uSxrGyvL7A/ubLPdcXSi&#10;I+pLa5+INYxsDcBMCqCS5FdDknJVBQvchvZRhD+7sIL7cRUa3j8pURUCuqLYEbuyod9+l+/Zmu2x&#10;0hgBAvebpmoTRJimgHVQxS0lxNCPWyanPEque8jyaDtpznkCtPwUWbS6zD72RV0VbGwljPTNyIED&#10;yJsCvkcVrFJxNtidBBWTOG2s1yuVnt1z7M1tC1gu6lKPHGqh7KP2oGfnRfsZJECMBJ+1m9+dsV/7&#10;zFIrKt2DXWvDdmlRpdQnvyJuB/BK6QvtwYfC9td/c8z6BpZzc2ssFkaAidsrUCJKq9V5FPEKBMFj&#10;wKs6PU3lER33DEGnpls8gPTc0r3ZqX95qUkqmXGdeSl3yLG+jjsNuvKz1/44cXmEfF4Jz9GScNCT&#10;FMtEhubJw83xcbswcbbMpTEfCEkoZV915RKMwUFXAvTulNIf82hBENmSUHPZsGuAK8TH8AjJrQF9&#10;bV8pBznghO6Wt1dCo/lTMgD1ZmIIFDz61CtkFvS2BUITjHQBLi8w8GYVly9fysPTWAn34YARcyt9&#10;LMDt/MBbaN3yVQWthzZcASM9i1osu/eoM/y5cVZrgmfZgFFnjKa+OGit6JkNj1OgxfGMxsK2p2MI&#10;2TZpZxOjK9vTtnV7xOOMls7rj/zlDk0+k9ZzV2TEegcjnBURfSC32JClP3x5q61pgAjk2VHbjYB9&#10;krKvjzEsAXyEGVDRTWGv+mneqKIyaxXLxZqnPStHLST2uDWiRvX+8wrsZy5aYi2ZQx6gi1KzM4Yg&#10;8hU4BJWpczsCkYlZKUB5ribda5eXT9hffWKD/dNTo3bXoT4boXyuUR6xjEnVLcE9ifPAkYgQKYgL&#10;2o36qDrk0ngvgFM2gqK0taY67SfPM4hIaq05cByufj5f7SccRpIA2a9709FVqdzNhb8+a9KP4p7K&#10;eqxLLltLE9y8InlQVVoImEJJAmh+L8RWKoFRiwRSN3ibCILEOEdWWL8cFL4zbQtIBjLPB+HqsG7P&#10;qF3DdqDqqjHUbKaHP6r18uYvbzeqqivWvQxA41H7gy+cZxefd9BKI/fx90rmpJPAPDOjg9rfOX+L&#10;7TkK+PjvDtuLz62wydh1tHUEyNzLCSMLd8VyAuCIxiRHrLAqZSuWIciBcmNN1Wb7xrf2cyqXunOo&#10;xGauvOJuSkp3zX9MpgBVFhBwaRoKmurTqTXPArFxXaoTK333EIGa8xLQJCBlHFEWEqUIURjHsEhl&#10;2XOYc8uiBWYRkloRjY8oRIL30pWtYVYyDXVbCKfsg0xkZKIYcYyNVPFSVlrFeJUQeghuB0DS+V2f&#10;lyxBhQIpurBZM8q4+dJeDqNwjXsTAtXrrFtmBkk8yoUpkK5mZW9+d+ggnaDgE7mKV5b0ZhBlpBfk&#10;I+b9JlJi0XNz/Ms8xxJ6M9kosWRLi6UOHAXJnbCCiZz17yKnXh2x+hhiBsVTdmltlW2bmARdVGSJ&#10;WJnt6xqxa+rZusquQBsGmIVFt8HhEVTq9L0NpDXnvUgL8YMeQMNlqq+JyZh0UZGyWK2BfGemPnvU&#10;fqK12JbWrbGf/eoxm87Usp6i0FS0rjUVsE+gPI8fXuxgLmOWaALvk9Y4H2WxMnq5v3VTnb2/ddDK&#10;Ux0nEpIQgay7nJF+NXByoLPZ+1DhiTO1MtRlv39VpVWUFtpf78SAwZUtaUDxMBi96JBvxDJhZeIM&#10;j+n+cBgzeafsQ1ZTDjyDRm44Nmq/enOZfXgpXPho80q6NRcQ4pXSOvUaZMdP3JMmubVUSQzlj69T&#10;rIBYCPm/sEiCQMzvHoXMQnsnzFkd9dnlTegHa5YcZH9uEprLNuCGKcBGkRRiC/ROC5BeLBZftDhf&#10;zy3xi+NvZ+M7JTbtRuxxc2Md+3235zYW4HJ82Ni2oMpNVASDbLaNW/qsNLiD4JAkEHxNTiOFrIXY&#10;xWJja+1b3zX7l68cs/TMUnBLCAUV7baCyn7WbdA2tZba+nVL6ZdP2+at1bZoURMupA/lwyOcC4Lo&#10;+ACaD9spg7cCtmXMSkJRc/weCq5SDonPeKtaYQhIFgG+nEEwJpI3FT/8lp7mVTDND2ouSzAz/U+G&#10;XSMRUrQ6kQ+KupB+VCjsYQXneoNuB+YpzdRXkXsvKyMfx+kKYeyj9p+G0uCxF8vsC7//CgaiGB3o&#10;CkSzw1bXELYVq+oZeu+15kVha6kvBRADwQmlnwCIUx9cqUF+Z8DXiW5rplARy1D/pGVibF76rVll&#10;0At0KfPxuLkoUwDF9yg+z9THX6APfgNvMyvW4AIWV2ngTmlNNBBlTz7yLGCJFOIiARvaN8loDgZT&#10;t8/z2LICHdVD3QbJGAY5bC9DlTd9fpkVYTyCbjxATsMbrM/NY3b8Ddz6/9MvkUpYY6nfopSvKVI6&#10;oJZK4ypDn+7Ss/RsGllTbNqKCv9/9s4DQK6rPvf/6bOzvWqLeq/uvYHBNjY2LbQEiKkhITweCamk&#10;JzzyHglJIIU0UmihgwFjwMY27t2y1axeVtrey/T2ft+5syr27lq7rKWV7WsGSbszd84999zzb9//&#10;+wq2sqWaB/bAzOfKZdJ4nnnegqzX5YuQR31imLI4WISZJpbIDFSRFmyphwCo2EdyTWl6hUsvR8gz&#10;vzHcF9E3isaTbMoYVMrbcY7z9Mhbuhz09oC1VIsvn70MRygAB93w/iR7mrIcAUhrfNa8cZ0NSyyD&#10;fft05++Ov34vxY0KGj3Krr1vjiJoD1SHMyJOXZ6QeDxnO7Z3WeO5aklSBgiLB3DMbw125GDA7rv7&#10;oKX6l9jN16+wFauqrapx2CqqR6xtKRlEqHGlZh4M7CDbyPxi7ItZCEsw9C4REATJjUrcuef47Z6H&#10;Ui5N7rXCzexwVTGXePb4KRxuSv4FP09pD+ZPD3zm2Vb96fZaJfO9vkiP4EKG03H56s0lo+NOKg+Y&#10;Bvk4+fMi2p4zjRQFFHGMX/pyweNJBa5ZW2nhEDVoonSBWvJo1w7HV9pIsgZDu9Ke2JKEgEG7By0s&#10;31P0vAKDjFwAUWAMftQlSyqsth6ikLawXXjRAtSrUiCq2QhBDRYCPdbeWWFD1A+ypLyDSPblBbKY&#10;g8PV5HkgAqQn2hY1u0Uy4wmZg3FMfoqJerhay7yUv2gbK5eusIEoqdUsqUc8wK7He2zl2Ca8JHoF&#10;WQhnLQ5YWzgBYAIKGLy7rf0+248bX1MVBC3qCT8U1Gan3j2X1n3BLuBFeeIgpYIKhOMrVOwCRFXE&#10;CXIEFdNsqR641yspSAwmQARbBkhLwJcZe8ii4XR3kbYoHHKly8mx8MzpmZxZ1KX1EgEIB/uk4wwX&#10;y6AoShUhzScDcaYspEAJfp2ljtxLlm9rJwh42OjCZBWri9ts/UKQxYrc5MzFwTEc6KdeShaLTNlQ&#10;ZZm1tDaZn8BJHAbKcp3eY2JNl7giXN+2l9+c00MG2vVDAwAjSu7t4e9SXlNZVo6KVBFZpwuXhche&#10;NWNvQHJTqw6CrXAoKpeL59lS5oe5pYHIaUP70ux1Gq8MYBrjov5937CtW73aHnxAe6AeWZEPzSzg&#10;U2bBGV2XTBeuRG1iE/PinUv/716l58jrsRA6nW/1C6bOSfTS21yqm79NcHPL4seTShnodxNp7hlM&#10;uRhmQHUqXV4EzBIEvBSOdhNJDDvtU0SbnSP/6H0U+PM3UYcmxYdnnneKOpoUUuMiJWEBjuOpD6OD&#10;272HUe1udgQMX/mmGv1J6dYMWVXVmEUroGCsasazpG87KrpQQS7m5tAMBUADFtgw169f7dJ6jiJ1&#10;XhitCQPtEZZo9lIY1tqlyy3b0GDp8UE2+qhVjwL4I1UWOl/1GmlAH7Zz6mnv6cyROovAPltvm8GS&#10;ra2rQwMYohfqJnmlOjmpe95ePmY8AyHWizIYfrI5LrMhR/h56Oc8L1v1PNXc+BTiFQEZ+RkfXtbH&#10;6d065DaG2jnhszhEuwsvsQ/QZtABXaTuRU3NbTgvR9EznVFH2sQtjZNBvOeZMYhsakEc+5AEzdva&#10;NlrpwIgERS6kzbivykb2HaR0BWgJjEFPRZktWbmUR1gpknmwAU0kEmVaXB90jiyogL/OOs3RUQoQ&#10;JFwBvW2RqLarQ10GZEohIVGwqT3Z+0rhlo7gwKiPWahsImBlrhxfOKUXGWfZFmyNI7mW+pbsHxGp&#10;zy9iTmUNEX6JeXoORReZ4wg4qumTP2SbZKQlFCPRKWn6ZksZyTLu64TAoIhpJqJp7bUakz+FsUxD&#10;tp4mzZw57uUlTEo3nYfPQ7dJXWoWj7XSwPJ6dPkOAZu3RURtwdCwByjA4Pno7xsflBQdABsoBqWI&#10;44e8RILleo+YVySU7UHmFxIZtzL9C0DE1ZOWrYWIvMoGR662vYfOs127rrBHH2nlvLyOimOc/IRO&#10;984J1jW5RCH6UT2E4jx4ONygJ+6NNx6lzYQqHozFrHLdGtIpsIuxmdZlUF7aOc4cUp8GQhrLd9j5&#10;rYDJAPZovlLBSrsfB2jE3+I0hYvU9AuOA1bO2Szu/9xM/Rl/Fj07zot2NTqvZXDqwyujONMqNLeg&#10;vtMH3VOfyrH3SQxFFRmBQhVx6J7OxqBq1B4Aze0F3v9ctPHyMfMZyElYgn035W+2nz45AIKbyA0D&#10;EM4N2eVIe1Yh9xlUyw+sil2Po1sch16Ve5jhVXvuRktVVxFYCTMw8++e+0+UsDhu5UpkyWdNCxpc&#10;qnvODgknTZQU2atyuTJ74rE+l352QOSJzh8Z02y9BTJkGOhE8GNTDNBYIRDnWZJh9vbHAuXRPC2+&#10;Uq/KiXJVtM2QvyQIs5P0oqPJZZe+4kaHCfD6oGcOdnPOsXMM5Jxja8FJiRff2UOlvt1YlCumiRH7&#10;GGevTQqhT1YlOIp3IaMZxhMOl+qr2hbKs8cmYsL/Vq3Jo5SbYS7F8Z2KYMQz0AUQ1m2LKolEk/Tq&#10;smFAjjFA0XxwRF5QrRPPyGtCnfHThXkQd20CqpeX0ffp0n8uAhFDE0ac3+T8yFRy/ny6gptCTyde&#10;UkCbEKneOXPgdA1sTPK5PNjtxJmPc2jmbDXO7ESeEJqXTnHRl8bJa5wFFwP8AP7E9fr5xgrWjVRb&#10;E4a4SEaiIoTq0FJYrx5UupPfQzKx40jSjsT9EFd4dHNiKBOXt9vlT0LHdGYjf/G/W86tImcZ5wnn&#10;d6LKPNnVeyUm1fwdUaeShaB8PZM+M4imHg1hS3ieFXwobedI/5UVcVQ2M5p8PXJC9uedYpHHFiUm&#10;tfnjpM7ock77m52GAYjeIz1Z299FlBWD0pX5rCnP2XnUTIOOgKbapV33PNZFyQlqY+3B9D8v3ASz&#10;GyVHFTDy7N/zwnc+6igoRVOw2lo4KOYKIebulvbdUkeQ1jSSrvFxpFqdASyljZ2hEcBY5FfKUNCp&#10;kMauEBXDdex8yQL2QdrPYs1TulwMboaoTTFXR0Qet52HIPFJtMJUedh2HdwJ7TTvBeVdTMlAz8zh&#10;cMNxYyfBjnEei5NqxyblqKOnCU41HvEOyGHQn3rGHEEYdzZ43ve/a7GySkuPJa1z5y7rO7jXkj1H&#10;7JnHdlptf5ctSECpieJVnBx9Nh6hzkHRX56EqlrOay6BzKZhC1IUXETmC9PKRNXTXwZntr+eFPQK&#10;6AmpD1SOW89A3AZZoOrjBLvqcvXHLqvU7lV6nPJKrR09tCJKDgN1bqXuikpZyMC7QyCMuXMv9dVZ&#10;RBCk8KN0pQyWK/DP8Ka9EDuDUILOG+MV4oHVy0U4ZCOy56ynF7fMahNpGyHtVP0UZBRdKyzY9jSc&#10;L4ttQ8seu6jZb3f0rybNbdZLhuK78KEvv3SJLUK0JIbCUj4Eop+ecnDiL8TwX7zn5CEM042gvmYZ&#10;6Bh82nHqjI79a6qjRO7jsXCJ4oCXIw2aCFlnMF0sAzEpFYgK5B5EqUUH2RzU1uM5wZMfXmR84u9U&#10;25OaXEQIWtisxGmsXuewmABntm/N4AJeDG/10M15x1UgZimXTLVoCjpiENpf3p+xveVnWQU4kXxx&#10;2C5YMmYrYEgMZ3sxKmM2Bitics8zdF6wBqD+7EVWdOlZ5xHlQfNJCWq4DBDiDOOmOZ9VtdcJDKyM&#10;uzQbJPCBAyFnkFwe16wgS8GWbJUG6wVgMzowrAUyqQF/H1kFMqQcoyNJGxgMWmsDezEtwXI61W2S&#10;JxiRHSkoY0S5M+BrAwISs0SKjAUUtGKlvOehgh3uyKHzUGb3P9BhY4kEhlOBC1gmqSEWwRm54JAX&#10;n3E3bqrnRdfmHAgBJ+W8OlUD/mPPLRMfQNTaxnI8faN0uqIwl62wwQosXqzSKlavtYr1cIATHDkH&#10;LBe3vsMHLRhrXuPqSJHKAK0gK23llWwIPGyiRxvdu81GNj9ih5/ebb3PJC1FHydVTS9w1NQ6l02p&#10;N0301Ckun+tLY8CkF9D44obV2De+2mm7d9bZ4oV1zJ1Q2Oei+NONR0HUR1rW5e1ndOdOzZsLeECS&#10;ZgxQFgi4/s65jM1fmGvws0ArWxfawMqFVty8h55Z0ijj8LHdP2iNb2OWw6Ouj/aNV620h78dt35k&#10;28ZB/D64Y8R++dwl1hpKuRSaOkIKapebO3/nhbngl8/68gzMqxkoRXcOiFvq5C21hyobsZ+685YD&#10;fbTULbYEfeMivLlqRTnsWKRdRWiTiFoPwM7yhEqBuGo4bzXLl1kA8hnXS88jPBuVpRdmip6dSZzr&#10;zUL8F7I5wkMBaiU3PDRebUc6m6yueRjDGrEEjeFjY3QGATzes6fb+geCNjoatV07Ryw5jmBNd4V1&#10;dwQtk0bMBnskmmjzIzmZP5v9TbYKGyViKycYpUBRUfZEwKigZ/IAxbHmeZYR+zWhZyBa3gDBknrb&#10;c9DfFq23vs4SGzZaKw5W60WXW92KpYBz4UYIi2fXm78QgKsNDhsmFikHHSPhBrNUUQhl3pOoAEl4&#10;8RW26PyLbPF4wRa1D1r6f+627/z4EeeFOE9IO7Xz9I/1vk1+02VwlXaV9BiAiFSt7dhZgUoV5P6x&#10;UUtnalxKolhc6aQblXJwdbJ5aAk87xc28PJyABDq7Zz/0WSIh348ErWG666w9La9VpmGaiITtsHv&#10;9Vrda2B9quoFYhGxixenbDmAiJFMq6WjEh9pszu2jNqaS3xWwWd8ZE98GOuZVjhemI3g5bO+PANn&#10;xgy4Wr2yH67ddKJm7+1uyVC53QLN9v5R9khsgBqSVlen7VWgt/3FIZiucK6Hmiz+UJdVkcoNI2iD&#10;GbKG8862cfYfBTSifZgVdnCup8+1YyrDIyNTYhAr9UTP1Vd58asU0sRtLcY9evVzK+2BhxvsW3T7&#10;JBLwPHRn7eB+UUeXk/09G4cGXXRAeIp+JfFaxKPJi5SHTpwALWsBSoB5cFF+MhNFAlAsIjGnbJxe&#10;ExFz6c/pSJoc1kpZVZVzPeIqBbFO5IZ0e4j0+qtuvMLe945Lbcm65dS8SZvzbeLzUJ1eSH3xIyhr&#10;5icIVNo+GMioTqv6FghrPAcJVvgl5eViQxq1UaoJVfusZX25/dEnbrbXvPFy+9d//rE9+fh2xyla&#10;lOwdqQyRdTgk3GSHI7aQIAYKLBDu+5FMS+VRslIKIN3CBXAe2nkC1AjElqqWLAdOmgjV5+ruztF5&#10;RFASjWLSQDz7hCSUK1HyiOfoK+b0NBkQlQKLtV5+iR38yq1WfggpQF+lBfekbXhHyBZcyD3P5KwB&#10;Rqg3nbvWdt3XZ8Okw0cBrtyxZ5e99bI2Flg3mwBrxMG459orntPLfflkL8/AvJoBrz5awg44TIF8&#10;XElwBtEIr7NvPzlog0UpjlE6wPzetKnClpSNENHBJY2S2fgOds/d1KVJu6pRaLiq1hactYEsl9jD&#10;EGDAUEln+/TXoCeahTw0jPd/Hoe1ghqX2vby27O+Pw426S7UK8+oxJIutth//hftaf4lLriTukBR&#10;NkUAY7X3qq4L3qIgznxluynvuPOoHAjGRq2/EvcQsYorV4o4yDlVHsbiGNZoYt+bfPweTYtqx7yP&#10;73L8VRj7LI7WeRetsnfffL29+rI1VkYtQliuJIOJ0hImgy75UCHFHFJLqoOSw5TB9rEACqin+LIx&#10;GL2w6BQgA0RKMRj0K0jnRtQnrUw+CLcwYKJLL1psn/unD9tv/uabMcrDnFy1XpGDTL1pF4Gou5oD&#10;HkkARJ3wasARSevjHOAxBGAbCjnuX3mCHouS8G7z8fA5xSFqR3ivYdISZ8KRDYsUxm99sMEVzz6b&#10;OgdYAhZFkHaZgTuJiMdht8LzqwOhcPXqjC2JHKb9Dc5ljPHTwzH7zlaAZpEF1L5UyXz5eHkGXp6B&#10;mcyAenM95LFnm7IYkUy4CgNbaT/YG7SDA0LeiB8/aavD7faLlzTyPA4BhgXcOVRvR+6APGOsxnUA&#10;jIcKVnHB+ZZchsYA0WNEOABlP6fijJzJQH/e95ZwE0cNsPg1MDJlZXPIIuf0HGRIPUYvn8u8gj3K&#10;rSKlTY0ZRydHPlCo6AJyxgU4M4ohWkUR1AgEkFLFcIYh6Ink6i2UYp7Vy+/EauQyqeVJgjHVpUyA&#10;eO318rpbvNd0dqmED9H4sGdFJCv9cHJ8+KOvt8/+w4ftmleshLiFzwu/xN2sAKBbBGdgaiHGoSCE&#10;p59dtXPwHdTMo1BdB3eMPgyqbMxitOK0Ni1EIQr2LSJjWXTnDUhMvIT+EF5QXl55edre+cuvBEJf&#10;Z//3/37JhqGPzKL56ZP45yTHMQQ2F4rHINrBogx1ngK86DKDQx7UrFDnaNoEh3dRmvL48/DQfLg6&#10;tLyxeTi+Zw8pySKuQb0qD3NO/dVXW/LW+xAQpx4C6CvxSNqSN9Va5Owh1qHfllX22OsvqbXue1LW&#10;VzYKoKzJ/vune1AqghKvEhYjnLfTTSl4Bkz5y0N8eQZOmAEXVSmw4pUntRknkzgMevtrT4D/yKPe&#10;R5tosDBib9kUtvr0fshKgNRSSsw8k7XOh4esGqrJcaKqHMIZi179CjsUwyhlA5DXgApmHxJ4zzH+&#10;ndbDS+VPBMiOaAMxocrKChsYn5udUnVnnVdqaerpD4BrYifGZkvxS/ZHxlH9El4ftqdDVebodJVq&#10;9kBc4Kjo8NE9ibjMg9Lxji2bv8sYK4OsKLmEsXKp+4kWMkXUk+OOPKovfYrvhT+9rrZoH/2N99ob&#10;X38FGUvRXauNix5oIueQEOi0tcpZUAuk0upZxHAyAAK7h9stPjpqZZQlg/fu+Zrt7d8N4xTIZIrl&#10;i2qX2dpl62GwuYKU5yLQpxKT5yTC4fEFrh0Tz0jR42tvPMdaFzbZ737sc9bbJb5d5c09ulDXIulS&#10;BvIcVa/WB+HrdV6I5lF0bR6pOQ1eLo3gKVrpT3ky84u67ui6F/xdSL7STfV+7jHYzNfMrwdmE4Ur&#10;UfOGDTa2cp3F9m7mFqCO1AsW4GedtmktOsPwKVem0vams+rsZ9uGLDHcbYnoUuuMrLZvPrrZNt7Q&#10;YKl0ysrkAZLl0D3NqSyiB/FlqsfTujW+/OXzdwYkcqHyYZaUdABGwyBMiplQhf37/aN2JNGAnkgt&#10;uJ+kLQ/02i+cBe1ufi+bOJ9JVFn7/UjzjvIzjEScmmlo9QaLbDjHbT8SBs05MZsSuv90T4FDLU9g&#10;kry+liB7ZVlUjHUYxFLe++dpqvG6GGRIPf4JEW1p683TTuuTdoM7JrK53p/qX1ZgOcHh4XFZlAxw&#10;HspaN26vZu71OUwAnz1z6x0TBlsnnPj9szgwVHIAYB3g5tTQlv1v//JntmZdAzYTkC1paz/l4jRZ&#10;SlH8ZrkGH05Y2jptzAZt2+HHbOfhp6y9by/ORArFONFZN1CDZjjp4Jgl6PEK0Bh9KJ6y/U9vs/u3&#10;3m0r6jfYuUsvszXN52Go6VuWFB3GMyCUm3OWMrZxU719+tMfst/49X+yHughNQkSEpcR89pCvIqL&#10;04LWxbvCu65XWHxFyrpgwdg1BfJs+Pf8UB+fYrl7KW49IaqteH933sj8NdAgCIUWFX/tKI7V4ne+&#10;w4785T5KGKOkekK26964LX9lo1WtZSEBmFiIyPkbzovY/jsGLQ7iewyv79Y9frtsXRTyfu4rnl7E&#10;KyhRJ5HXKt9R3urLtenTvUe+/P3zcAZc5EbRjpRbkM09ky7Yg11++/oOpF3REM+ycdfn2u2Dl5HF&#10;9BNR678UMdURaHkf67YF8RpwQTTnlFObfuUNNsj7YwSIKTJgEl/wsxmLR+j016A9I+jR1Hod9jLX&#10;QYqxDqMz+9Lz0ZvqWnuViShxMfhcyZSygSPdmSKD4GzL5EfuqFGf+L2M7iQR8tET6PsnwHDOeJVe&#10;WDmyGWDDiXyTaEp8xDasW+BazDQJjpxIIjjsw1mcsQStdAc6n7EtnXfbvu4dNgqvfQEAbhEOXQHg&#10;pCg3Gu8R85lXBHccR/Q3FgjNC6hHDYUP21Pjd9lXNv+D/dvP/p+1x3e4unAIGk6lD0SxCfaNL0zZ&#10;pnNa7GMffyN18WEGAdBLEaaTkFSKWrdpDu7MPHzuzpQhqUalByckPW/ujf/CtVbcRM2G7IifyHdB&#10;T9Q6bhMLzwJLRuF8hn/29SvNVjeS24CGNQppzT5bY5+8s986IUqgY9/dUx8LUrKE4nH3UPcvHy/P&#10;wMsz8OwZKODgao8tg4qSYqIdrLzKPnvvqA2GlrGdx6wOR/lVTWl7w1lVJGP72OmJBJOLbPf3Oi12&#10;JG21GOM0sqLjixZb5TlnU5qSFrTHd+Binfk45aUwWUyFYcb+4jmUIj++Fj0BjJMUJQEOoOHf+d13&#10;2eVXrCNillMiLXeA0S64zYK6H7S+7A77zmP/YN987LO2tedeYIHtqMhR5iVQLlInVzuyX6JPBMCY&#10;ZGnPOnbgEmqNNDRSZsrT5/xjNhJqt93ph+2L9/+d3XPgFhvzd3k9zTLA9JwFVDOG2/c1N11of/AH&#10;73KFeIHAZMYdQ8vR3P2L5xadcVeiFFDpKc6R7j4Y9dFe9Sqa52vxPM2axxdZ4r4c9J+UIqBcDaHs&#10;0uTrtd+9ptVWsXhygDAy4Rbbm262/3h41PqKC2CAAykp7108544dZmaMVGfcHL484JdnYJYz4AgP&#10;VRLCBx62VvvUnR321EgT6OMKfN2sNRYO2jsvqUCrah+7Jmhjul3GNoes52dxa0R1TtzQPei6r3/H&#10;O6yvrtYpIFG+dlnM+XpM4Jb0Z/BFZ6DV7zyRLXQ316XIA0jCvv+9r7U3vvFSSsAEugSrOsCluRp3&#10;2jdkm4/81L7ws7+2LQN32nBsL6C/UctFM9haT352wmaCNgA4Jk11UgOOBlA5cZd7141H1xWe5jC9&#10;sgrJ89Fh6w7usu/s+rzd0/M9G4NZKquiOqnTAGTjkaCa6v32S++4xC65eCU/p3DvJEOU+lXq5cWb&#10;+pxYiNOh2E/3QyTtVLWtpYW/o3yQoUUseP45ljnrLBuKgC8gzV3eE7Mn/uMwNelm+vUgkGcNXFXf&#10;Ze88S6mjYRYKnLWgDW/ZVWnf34XyDpJ4RfSjvdLMfGjxON2z/FL9frWpzGNLMQ9ui89JI4LbLWuy&#10;H+1M2h07EjjG6GoTcZUhH3rDOp9duJASI2nPfA5Bh/hyO3hrv9UM8xzCwT0Yo2PkwgsttOls2h/F&#10;5OhdlIDbE3mr05/eftZET7RVMVYBarVGnB//8xSg58G9PDYELwDV4ZO+O3Z09YpKe8+7r7MyRzim&#10;zhmvBl9AhXG82G93bf+O3fr4FxBE2QPPxIhl4fcuKP3vmquIsl35F0AbXH9OlpIyMA1QCSZN5CCq&#10;F4uGTQuATDrhubSaRecXxl3zg27LoE96x9Zv2IN7v8enYL5xrVPekGWDVQz/3x95K6g9RWKKzMUl&#10;PKGXPK9m9yU1mKjI4VhPYxEf6Wo/Qu8hG6uutkXvfLMNVdfZeCVpbNrqok+XWeePuGvDAMaUmsmO&#10;2ZsviNmrm/dauXVbks1iILvAPnvXiD3aU2VDxVrXX+2QldO2H7ykpvvli315Bk6YAT+YnRF/k32v&#10;q9H++eGkjYRbqTEiiIG29qvqE/a/XrmQGnQXvBnge5It1n0rteXHs1YNFeR4OGJ7UK1quf4GG42J&#10;h9sTrlLNWa8JrZ4Joz1vpr5kiGWQs1CRvngOj4jkGLOYsFVpK6/02Z//+Qetthp0fX5CXllocACB&#10;vkG7b/937Z6d3+F+dlOeoP1LXVJZkdGATnD3UhrfymMLzOv1aTuC3niSvLciIFfrLlGaYaQTEdpv&#10;KHarsh9mYy4jmg6LlB11lbu2fN0e3ftTzqoeMQ/JJj8g4IsjwbjQ3v++t5RQzjqpjPT8p8N88Syg&#10;515JiKdX6bAkTflh/l6RDQIwgQxmzVJru+ASG0BVLAjoonGozg7+sNuySbw5+MYzaEPXkz35xOub&#10;rYbadA6vPyg96eAq+8/btmGsIzhp4rtVBD03bRQv5vvw8rW9NGcgz8N3JF1lf/uTw/ZMfqklYamS&#10;HGOsLGgfvXadtaY6LJSltJhFBvaA33Z8dY/VQFXpB/GbhAyp8ZKLrHz9egBlXqOrDLPjjFBQ5KKj&#10;+QAQm+zeyq5QQAW1/uI5JiJnRc/q3lGGoEhH05V27jnLHQunwNauSwlDXsAR29e/zR7c+SPLlg1Z&#10;NjTmetal3hig31rgWvdyfCAqLUMGBXDN2WQZ6AE0maWs4XiWAYjlRUTOgipPRSwCgYlUdKA25VWg&#10;FkmenNWRKhu2hw59w/bEH0Yei94uFpIfEXgf3KdRitvvfOs5tn45QKIMsl6E65JTezEdUtESTF8A&#10;AK8/buLP+XmVcYhKyoiQF4zBXhPO22iIlgc8tvFArYXe8jbAJ82uZBHKRi16qNr2/t/DVhiAVpD3&#10;VKVJ3fj22CcvLtqS/B4WGN4f4il3pDfae74at13DEJjQXJ9UK5fzx1QjUbuBSPNL7EHzc1qeOypF&#10;Jtr4FJnMZVUGjzpLzd6vshHPSoG5ikCYnwgih0c/Z1i4DTHyFct52tL8DB5hZAcF8wjBiR5wLEeI&#10;KrjteebOrpYoHR0WRDUuzuZBAYsSlvri1VpCSwclKh/RXALwnzx6pUtzcBJ7JSr1k6o3tITQJQXn&#10;g1xB60e3OgEIKClCgJez3LTGwJSom8aUCdWThBhoBIrJJ1Do+7PbxuxA33kwVzFVcDIvyQ3b/72s&#10;yy6K7bLxmm4bL6cFsmupdX2hz+qGeC7ReE7ScdG3ZK0tevcH7FBVGSUqgiDpiLsy5LEatFLd84Lq&#10;UylZBif74SQwIVLJMR8pQKYTKO4XQzlEetB5nln1T/t4piuhyH7HG8/GHmNHQ8oWoJjFPUnTlbQv&#10;8Yh96+nP2FD0EK11tCkbuAMIwfxFHDL/kMNo5bDyPJqOV11GOSC9dYW9ms8MRtSVEU/yAXN4bwYy&#10;nBywux7/Ht4gTC3OuvOQi9GG/aO2ttJuvPEV6CVngNjThA2/94vlmCih6FrzbLxn+hFdsNjWv/nX&#10;7HDVIlfSqE0FbHRL0UZvJcWN/CdaRRiQiL16bc7ei5GuSlMUCdZRzgiw+Crs93/Qa7v968iyMB+y&#10;0Y6CVnqnkv+UxniY9PpLHOHN5adgZcuwwQqUl8Pghgqg5bMDZCWkBiVnTwhQZSn0HtiOCrTAgeXI&#10;M5c5jKB7gEWn6/EHzuig8YJzCEkMohbUfhktO1H+9EnxTPSH+QzqVDIpkqFU4yXE/dLPcvdPWRIZ&#10;ZT/j4XmGObAIkZAE7f1EB+UYEniLsPMv8XvMHQkD6klAoRsP0tcsIzWesfbscvvE14r2eFeLDWFk&#10;ffTdNqS22wdeNWxXnwVjI+Sd5eNhKx9aZL13UjjcDH4HScNiuNoOY6DbbrrGsohihHB4Jbog3uYz&#10;4XD1ZgaaI3oeHxdw+MVyeBG0BIjUP+1HMvltb7vB1qxd5LF9uCx0xHGB5HieH9z5UxtNT6NaN820&#10;yCSDDfP6ek/es8HiM/PZcMoOj261raDSCqC95RoKUu9zZCVmN7z2QqtvUGTJg/xiuTfHOTJ5nI4X&#10;A95hRB79pddY8RWvtsFKOMapF1UNNlnXN/KWegTAAko7+cKY1eeP2PsuCNmb1mUQzmiXf2d9wWX2&#10;QGqtfewre2zL6AJwCRGQqdIbZrOHPk+teMowTDDsvIiWwcwvhcjCr+iHpyGLEHxWkSgbroxcGmo/&#10;1Z9EaJERDzCmMkALW55yQo6oTK2Kipy8VvuT9KSPG6G3WSoa5i+uIiV9aU9HPUuk7PAjIhiCj6Ag&#10;Clj1c3L/XHnKNVXqvfzOCR94akxZjVOblHuvhihN9pf4gcMeFhkT/6XJMuwvLrU/+N4Ru39kiXWF&#10;y0hXd1tN5qC9d2nQ3rW2CmeXCIpNPJyos+F7w7b7yz3WMFxjFTmwHtyXildebaFXXmq9ERGcEJHC&#10;Xyln7sw4vBSU6s9jY6KDfvEcrqXURSIZq8PGvevmqzGkYnLjmSlB63OAxnb0PW47ex/HNEqLYnYH&#10;z6VXjj55Y+M1nOdQnUpEBuyJA7fjA6L1LAJycc4CMBOCe+GiSrvuurMdz7YQ4i+WY8KZUeYhTTQ5&#10;gUo8eQdnfs1EEn717qpyW/aON1lHc8TGooDFoB6M9pbZI//eZ8ndjS49GiE1W1/os9+4JmfvXNRh&#10;NSD5i6Twkuh6P4Fx/thPirYv2WhjoVZUWihraJtCACVMLdsZ6pfwIQxmWSZrDdlxq8oOuwdZ3OcR&#10;HvIqwJRZ6P5yNLbm01LbqbBK5quMmmRQxhLDHMuOWkN60KrgRyePOuOZVGLcGVyh+RWNu5KMiGUg&#10;BiIRF6U7N0ovLqT8njaA3kG07MsmILOBXQ4KyjDYk6CNY6qJ+JywTQ1kCxhptfxQ1hJpxkv+oKqH&#10;tpLbuDdnltmvfL/ffjrSbHG6JpSWDiW77A3rRuw3XtVG3XnMqopElnARFHqqbc83DlhDn4w2J8EI&#10;Z1eusNW0VQ3UVFOKko64GPtKspVnxER7gZ9eLkv7IkFxO0smYJdS0Rjhy69caw1NtJyKSVE2kBut&#10;KsdIvtt+tuUWykbqePK0KiZeJ3P7JjQ6Zty8qihApCZZ0qGZYNqOjO+xJw/dY5ctpD2HhI0H/Ndg&#10;cnYzkPMf/OAhG2fNKup+cRyuOoCsWdIZ6Ag0umfyofpkmnaPeGODnfXR37Kdn/1Hazk8KNC/hdsr&#10;bN+/dtl5v01LVSOCJtzvVno2//SmJeYHyf2t/c+A5K6x0WCLPTySs9/+5nb75WtX29WLa+jt3M85&#10;xHer6VJR90yepZ9v7GLVq4T79w2r6WW1foRH0tQMQWeQhTmnBqIXVwIQjkOPfd6WomT01lVVoO6H&#10;IDbAuOdStoTaUZMPliknSD8zh0coUUcCzSYp/uIl5eP25jU56wkiCE/KHFiCLQRbUs9m4vGsk1YX&#10;mxVjXFc5bm9dyr+pm6o+nuau1qVwNuAM9gVIgZPWLfAFoi8UW+JL+RinvpgMVNu97SH7u/s67JEx&#10;ykbBKotQBmjAMXvVcp/95hV11uDfjhHGuafEkN+z0B76p70W3QX+IxO1QSoR/U3V1vb2N1l8QTN+&#10;FKUmV6OkVMieK1Kgl4/TOQPSplDZlntBcPPaGy/G1qHAyDMM6aJTy0qQcdzd+6h1j+2gpVW/m7GZ&#10;LTnKHs3XjA4ZZ3n1WbznHA91GlHxh7bdbWcvvMaqnYGWA6hFlLAli+vtyivOs1t/uFPQthl9z3x9&#10;s5IBurpx0japVMqqxCN+Bh8BFFPKqXumAA/51l1pTa8dtNSX/w1Nk3FrwxWM35u3XeGsrfxdwGAA&#10;WmBmx5sfsD95daPlEz32tU7E0OFsj+X77YHsBbbne7vs91/TaK9bvtAafZ2Oo9vpm76Ed29JdAZz&#10;g/br11UDtvTzzBCJiqGN+lyRdHcemj9/FI88Q2TK87SpJWifbJOUHnrAQXokSW+WC/mbHXQgTWdw&#10;Z3I4lK9S50jgAPA7B/3vs66pp5asDg7OL9IZUKcB62FtQ5HAz1L+aitPDNqFLQW4+Rsw1kTQGJUk&#10;EXhE7lu2w8J+EKeSmmWdFB1z4IupnWYmE+y9N5FvtS/vrbRP/nScqHcRzwqgWkSEwvkxu3rFPvvU&#10;61qsfpx+5zKU4gpkR0bOt8P/3WkVT1dZ9QjkzaGwHar224Jfegslp0ttkKxVNcjuNIITcVSsFD+H&#10;MAwvaW935rdlTj/hFyJP2tE8l+WxoJ1/wWr3XPi5n0g+WhpHukBdetv+e8HkjDisjhOAmuWzEZxA&#10;q56QhS6tgcl8NaUu9QA7pRDHQx2xocyIbe961C5rW+DCf89ZJ2VHhHDpZavsttsf5bGvccxjjrVM&#10;XrpEJzDyZ1p7joufucA8oCjHEAOK3amhgLw9E4NEkfgXs3TysRDGKwPWfN1VNtzZbukf/ZT6UR+k&#10;JQjEwzJ2sKLbln2k1VK1PVbOggz5D9rv/8JqC/w4b9/b1Q7hSQhiG+rSaLL+2Y+6bcvqMfu1yxpt&#10;cRlkDPkRQEn0A0J5KNCRRFSisM95NerSfuNQqcd4fD360Dl9tiY9mUBZnmqawj/hCsqcKi+YdicG&#10;L03YIA9fKKMBsqZ54PLHSft5BSLvmIrutCA9YDIVbLMY5XFAWiWUuOjRWT9Cu1LKJVrmXjAMbgf1&#10;6EFEavhuV3/yXip7qavCEQodPY6fpONX4LGfS04hD7DTicdjjHX480OcTKAWRcykuJzGgVrmuG4G&#10;K4a4XJB7JS2gTLsjXlAarIJ77+4Tp89qzcv4l9gCc5ikyQ6R3ug5zxGtywnRdhWnNBIr7OKyJFYA&#10;ulX7ATgWH3Mh4qTTDoWacIIEfHXpZfYtT4pKs0fLjDpUBHIXpqDRDo0G7W+3Fu0nqFOl/OfwTImD&#10;ut1qYGJ8/aqAffSKRRjbQ5Yrc+K9Fuxdbjv/G/7le8ctGg9RJjDrhOGi8hXXWv31b4F1IAgbVZDy&#10;B/spG43rg1EJcd4xkhy/FD1efmcbeOVYL+LVEPhwgtTjmBLUmelo5Fyvsro9hu1jH/2l+8oC2St1&#10;R92zzx7ho9zTPrzNDozssKzalHkm9NzNdCtTSUBPM759aXN51pM11QklluEBVRQZeT1uBerRz3Q+&#10;YZe0vcbl5iV24Sdi1jmuvJLWguLnCP+hkAQMo2ynd5M8SPlM03WT7gCn+IdekturCXnXIjDNmXnk&#10;hcAnClKGMkUabRyk6cab32u7qUscvv9HtpC6Z20qZO13jNBkn7BN72+EsrsHEpOYtVCT/sPr6mzR&#10;grR9/sER2x9scpFhHHa5bxyM2MMH2+0PidRetaSW+68CSIoILs7D60TfcAowfCWEt5s/PduSMnd/&#10;Hk+n98LNrUdxW4r+HB8AQjAY4bCMKZq8UuvSwNK+Kq6rHq9YKWGPws/tmcd5tkoMT3rIMLr17pa9&#10;x6ikv5fsrM9t+opyJXzgfFf3D9kDzwp4D6t7u4z6cWnO47//BJam0me8afUsvCdiUGp5LFnA4zOm&#10;3rd48ZmcJ6mfeYfc6gmTqTXv9X+64Tgn3fu7Z3qfewgNnvATpfPdFcyrn3+PBWtwQOKuZiuHPeiw&#10;KlnmmwuUQpO6u07jQ6U14KkaeRfndiz1rzIPfpycALwQoQJEIrbEfnDI7O8f2WdPxcksRBpZ62OA&#10;xRLUk3fZ/35Fm731bCJhJCTLQNIX1Z42UGe7/6vXRn6YsErISFRiGEE+snDZBbbhve+xXoKeMDcr&#10;rx7i0hqRH+lu4Lw+PBChWzFyssTZL0Ai+0vwqFN5Gm/qnMyd91xWVVryF9505e0hf/pKrQnJPOZT&#10;rI9wxh575l7wGep31sLBeCuSm+Wtm1Xe2XvgPaUqylCWA2Cyv/spG04NWjX6wWGirjzgFy3o2tqI&#10;ve6mV9r3f7BFZHelx/3MxXW7iMH7P+Zef6oHtLSbnIFrz5NiE6E76U9Ct0wwbIfh6q541y/a4fE+&#10;Szy52epQ32lI19nIbcN2KJmwhb+61MJ1wyDHBqzR32c3n91qy6rC9sknu+xQL60mYbi94R4bz9fY&#10;x3+yzy5f7LM3XbjSLqkdtIbcYQ/tCGmKWn9cF7nDNShi5uVQkDICer3wE4pP4q1m/Z+wUyXpuRQO&#10;ZhLVoJy/0rYVltmf3pthQ46CvdDmKWT1JAdMekcPZ4S98XsRr/eEup8dd1lTGtiSHvvz7SnHz9Dk&#10;8bOmUlZ+8rr11HzOMrzPnX8XhU9hKFSLnuyQsc8SGWdw0KUnLsDaQJC1FFohmK+LuJSVUJtfkd/p&#10;1qtwNMs97fmm7KR+nwqAsued4XzSIeiVNcgwqiIlikA2bsOksLf1ViPDOmg/6vDb4bLVbAVQI+O8&#10;xXw7bU0dJY3LF9jrm0BpZ3t4VoimhhvNd6TJ9n69w+J3pKyNfw+XJUB3V1ph43m24lc/aPtgoirH&#10;AghVr8a3M+vw7IJb5/Kz+G94eAzbJU6EM+tKphqtri5E0/nll288EAoVUQV1clVKEVCmAj+QOmJ7&#10;O7aaVRC0kdo+FsTN7PqL6vhgOoOeXKI3rSezHXpRgMPoeg+qxBIgfE9RH9u87yG7ZP013BaJaKhP&#10;mPQdi/aX3/U6+8mP0R/OwfutG6eNsHSemQ17frxb7WRqOUklRJFaUnY62QmcH5dwdBRu2K5FgIXH&#10;bi3qzsFKNprIKjvnYx+3XX/9Z5Z/7ClrSgSsMl1hw7dn7WAqbit/ldTVKq/lrglym9cvH7B1i5bZ&#10;X/xoxG4FXOYPS2IuZPsj51lH57jd+60Ddu2qiL3nsrNtfQUgtHS3lSu96niKS8+1s81q3KetxK2v&#10;UzBZcgrcAzCRzZGqG73fLNQwguo5ZFZHrN5u2YrKkL+cSLCC8emeT3Yc24VOLBmdmOKaiFTdRnbc&#10;U3fiz591/lKo60gqZthq4zISU4CLpqSInGLyXUvW8Vb9OBtyfOr/+LaQCuRJ1X+dwnH3U78OS9UH&#10;Q5YL15LWb+BC6YiQbA/nDtMfHpJIwKm499Msr5CUibTpHi3DEAkC+BoHdd3LVXzh4X77xjM91htc&#10;atkoxC3gBCQ12JjttOsXJ+1917bamqo+q0wOurvsi1NjPrzQtv/TPvNvz1vtIM4KdXuJzgysXGqb&#10;fu391l/X6koRozwXcpjnf8Q89QSq9lqghn7kSFcpJXQKnuVT8BUOjZ5N2pWXn/MlsFZPgwqLk/Kq&#10;UdYnAyZjz4HNkDmhTEUKSBkj78mfzWJWOUpc3jI2bJIFheInFdgqnauwQykvL+2VldeLV7F53712&#10;/saL2UFqOTmessJ+vmTlymZraaqyjnbVLomu3Wbh8Y6ecT6ioj3VpbiwPXsO2NL1G0rW5RSsjhfg&#10;KwTwUeSSd7UH1R5pw+G+Fak/dtU3WtuHP2xHPvP3Fti6wypZhGVp7v1d4/bQaMHWfGQdGtJDls90&#10;WwRHbIW/3T77mhq7ZvsR+/cnoDX0LQYkg8El6jzsX25f2p+2uztG7NqlPnvzuoV2Vn3WYqF+UoZs&#10;SJRKlGGRbrXS7iLROFV1yIk41/UZ40RGQlKWAS/h+h1J/atfONjMQ8e8CAkN0cekh6tll44TnslS&#10;VmAm989lNo4LO0oPijPQM37g8eSnkAOdcutw62HyQzXtya6zKO+7dBzvoCTo6Y1rwy5tMK6ei0EW&#10;7DWK+yNShwCRtKv1YwBD7rsVWc9kwub2vUGl+JmzHJiEJIn5scAC29adtx/tGrPb2vM2MkiWqNhC&#10;1ISh9dOGBkhyWaTL3nfpInv7qgar9x0yXwIQnjAXKFeltlTYk/+x3cp3R6xyDJxDNGIHAfwV1l5g&#10;6z/6AetatpioM8TzVbShMqq2XLuI3s6sYyKC9rKLarnNsF84xsUXySGe7XAgP3jxRev+vlhItpq/&#10;THzYNcKwSNdi/8B29gqVxsSnLUdepWAZ69ntZtSg/cM+v79GdJ/ih32+w3GEson6eJhE8ahbkncp&#10;tIINpPZb1+B+q6lbWGrYVr2GvlryVRvWL7fO9h3OEdBYZ+NTPN/YTsXv3bhLRcSDBw/z97P4wbHa&#10;y6kYw1x+RxCquiyNzgIrBbk3iqJFiJCDyi6LN59ctMHO/ZP/Zw/9vz+1ih1brDlFbzPRQmhbhT3+&#10;Bwfssl9psaorF1qyctgi3Ou2QI+9/2y/XbBhlX36pz322O52UN51NhZusBRqLQey5fblZ/rstieP&#10;2LmLy+3Nl62zdW0xaw4SVec7qPuOMw4Z61O0QhzwyhVs3CMUxPEKZdK0EY2AYieyK3Z4tchSykkR&#10;lVi4Jj+msygztTaTG8jZzYpXA5/0mOqE06YvprqWYyc7/h0psckxu2GQcLqqvNrJeIZkBOtoP0qF&#10;ArYEkpRy4Vn0e7I4QYHSTtUamGRicB0tDvf8YLDNtg5X2n/eut02d6BKFG6irXChxcim+EgfhXFO&#10;q2kpvHKZ3/7g9UutAeW3RoSEfBmcuFw9CjVNNv6gz7b+126L9tPjPkotngXXXVdj8dXL7KKP/L71&#10;NldbGtawYAbXiwmIgkmYKuMxl8/+3J/r+PuvFYDLzfP0YuqyDALk3LB+9TMrltQlcoVB2h7KIISw&#10;liI4rDh15/a+3ZaLKKgGgyVk98+JpQlWhWsPD2a7alT7wZw6Sr/pg3LVCpXaPv72Cn1L5FU+ZkcG&#10;9tua2suPLjA950oVXXLJ+s7bf7St1QcaaSK97fyt2e04c7+2TvKMWnYu28CNyhMBOOY0t/mdmTnu&#10;iVE7uROn7ezVhIuka0T4nmEjOlQTtPW/8ds2/D9fs+G777WKZD+eftoWd9Xbrv83YK0HIdx4a8DK&#10;qsYtTeuB6CvXFffa379mkd25tt6+/ETctvR2oyUedmnOOHKWycpN1t6bt0e/0WdL6vrtipUhu2J5&#10;nZ3VWGG18LrHaE0RglGN/4paBSyTJ1pw6xPISalWmSt55+LGet5NTRGyzukMhNBWyr45F9MzBkop&#10;CbUMeOk/3lVDkkj3lpe+X7uq84pBOaPcO/kxFVnHLCJo5xRMEXk8v308cXglIONkY546tpnaQfDA&#10;nc89JjAm+s3xgDXNtwQBBCDUJKsLxHEOcw/G/CtsHFDhgtwRxCG6+bWQ8jj+rtY9+ebgSfOUaDtK&#10;Qjwy+jrfZId779ESgUbpOdS6p0UwBlDFAJIku6cOFFZAiobR/YVGe/RAxu7Y0mkPHKJnXAQ8VbQa&#10;prmOFL2ttMBFyvttQ9uovXNTzN4IMVN1fjf7gnrFFcAQWQ802CHWd+cP41YxQmpfUG1Ahv1E3dFL&#10;r7L1gDGPNDbybhxjlk6OzJFq3VIP9NbpmbU5evu6u/vei/9lQe27suZJ7q/z620T8y+VR12briVt&#10;r7nmkk9/+1tKP9eNFbP5Ln61Mc+usLfnCUsW0Xd2fOnaT0oAl1mngtjpFpQv2dw30rEpjwegnljR&#10;D6rXUl8w2fo4RnOmAR+LJPTeVPU4HsRe86+UZJY8YXEK+7qRnvyHiy/ecFe4LPhQHMBRUcgcPTTz&#10;WXF8ipWiGxXA0OS4Uc47dE+S0J7za2md7GgUOdNiWcp4sDk6W0LWA+GMLCndBKhEKrEWaWiwVe//&#10;oG2LhG3oztusajxnFdILp93swFcPW9UOv638AGIp60GjxnqJRBVp9thNRBYXrFxgd+0p2vce7bOn&#10;+2ttKNAI3zQRaxRdaX+r9SfztnXrkH0VkNm5pL3feOFiu3DxQmuB0KMCbEMkByKSxZ5lc8uBDA0w&#10;yDAMVzwhpbYgwbDYNKcCQql327H/kD5XjZv7J8mIILW+iRYazZdDKvO/CFFQWLd1joAt05nnqb5i&#10;qs9M5zxPtQlO73Cf7EqZu/dFjrM7ZWwFTaVTK2Pjbe7cF2eAn3tFHsOSBEdU39PseU6RHLWpDDSo&#10;AmegRQKjzwudDleXy5gIF+MLR+k3h0WPskoPcqo/3hW0rz7eY4dG1LPeYulIA98EcUsS4RLMdyUk&#10;LRuqRu29VzbZKxZXwvB2EGBXj0ciAtl6IFNn6Z1l9sC/7LHAtig9zuUW49rGcSq7kOKtuv56a/2l&#10;91l7JeeFjWpi85Buu46pwHZzdwdemDNNUMHqvnicZz47fKiT/VLqTi/Md75wZ+VeTBhYJy9JCFAY&#10;p/c50/nBX7v8lmPf69+NT3WtdsmtHbdhoMdx3sAbaD9C3dFrMROf8gwnwBlfDHRz5eJ7nxl++GZX&#10;Piq5QJ7n5lyGGV1/Lp2x7nSHjeQAR4SiisfH8J0+EfAHvlJfXzG+eHHDnp17R1ZNRAbeA3ZmHa62&#10;xkuLbs+efdRYqEno/r3IGH7SOGkiotFjxn0EaRqyLsBJC971DhshNTf+P1+wskMHsJH0bmaJAh7P&#10;2xMdSVt0Q9AW3rDAAi3jAF4gsoCBaoEdsF9eEbJrF7fZAwdj9tNd4/YYUclgImo9FSlAg9WWyS/k&#10;+xbbA73DtuV7I3DcDtr5y0P2mmXVdlFD2GrDSYwpIEMWejn87u4+4ASEqF9L/ckBiKfgjFGyVDxY&#10;IRcJs+gFTFO05Fpppk79zmz1T72OjwYVk7zlBDDZcb+fKnhy55phBD3Vd8znJ8+B5yYZuBPhc8At&#10;h4RxNMKKp9UzPtWhCF6Rqcua8BIAzAPW80lxoRMxP9lZbz/bk7Af7x2y7dlKjOw6SjwQm4b5xiBG&#10;OdVny2mfOrctZFeeW2aXtNbbEl8P9J1Qt0YoBVGrLk/iAHbVoKmeto47ByzSQysZ0bCf9PUQi3Oo&#10;sc3W8PwELrnEuqqiNhrN44DO57sw07EdsxkuQYXDMzg4fObWoF23gpcJUHYxjJ1dvrzlwLanjpuX&#10;ou2WoNAI66Cjr0MJoOPxkSUrOvNMiNarHnRS3HXtATwEMQ1NdGvO/HTegIXcHiPi2du73c5ua8J3&#10;KN+HJ/VVfyg8ot//xV9+9+u7D9z9RwW1qbiLP/MMtAyxUOgilujp7rccNH4h14g+21mb6UNwat4v&#10;nIHqhFGlQrhW1QUHw0QHNTGreuXrLLa41g7/+79a25Zuaxxjg4r4rHZfnfV+8bAdeTxhG97WZrWX&#10;Q0aRb2fACUgbzJYG9ljD6qBds7HVdtALet+T/fY99G+7R7OkOWlrClZbqrzBBjC4g0iy7duetO9s&#10;z9ricr+9blO9vZHovCWCdjUrK+jHOy31F/qcev3U8y/UsBq6JAThWrmIZGSYizA3+cUMMpnhdJHa&#10;HM71VOeaobF1I5rpZ+bK05jD6Xi+U03V8os7TM0a2U7Q3mofyxHZOOqQKe6jvscBvjDGeQfwUz84&#10;0awPjmscw4fTzfbDew/bI/t6bAjCkeHiEsQNwqDKK1hjyIkgElNfbLfXriuzt5zVYhtqYZAq9pNl&#10;6cbQj3sx/lgEQ1tp449V2lNfPmBVOyO2ZKyZNRmzEYh6emlbLKxYb+d94IM2uGK5dZcjQkPdXbQw&#10;L65jwkCTHaNNMUNfsAc4OgMX4NH93Gs5EqNXEUnW88+/8Nbvf+fYXWM7OZAP5hI9A4djY5lRuIzA&#10;z5AdlAa45196/AMzP7wPBSP+2KDYcETQfqy/cXY7U1CbrH/UtnY9Rm3mYsQAylVAj08M7tXXnPdP&#10;X/nqjz9ayFRUqnbrI72qmuIZdTBvBZB8QiYK5SmkrzYKr0vnxfPACShGsYMNzUs2qgUmS01W9cNh&#10;Is+y1ZfYmo+vt76vfd96f/J9W5DpAtzit4bxmI1tLbPNh0asGrT38qtR5bkIzeAauLxpSYvBNhYr&#10;dNol5Z128av89qbUKnt6/6g9sP+A3U9UfSQDHWYEQ51WWrqKKLyCSDtjBx44Yt996Ihd0Rq0X7u8&#10;xlbWxkjNS7BD6U4JnisymnwlJalx7h6FV3xMjmHQsZhJg1XkGUpzT2qgp7GDM12vparBpB+bqsrj&#10;UrmTfMLltqZ44KdqTXoOZGSmF3Aa3j+Vw1uUljbG+OzaYWuNjXugMi5QxCZTAmWdlKaYzISPUJdC&#10;zLYN19p/391rP+ytQdiA9RaJsY5ilGxQ7E2xnny7bQk85NcsLbPXr19iK2rHrMy3lzWXwWmlnCfM&#10;jaHbjFDM+BM+6/jxERt6Gv30sVqrGxezVNxGywLWURa1hte+xupf8xrrblmMsa7gOYK0B9R6DAyL&#10;JERfNIdrg/BsR57oWWySQwOjHp7gDLtI52q468HZkE6zpFYD6dza1W23n3ApvuKBXDF1ZN/A1tX5&#10;sMeYJ4ySePW9j3sR+Eyz0SVbXAxG/bFRaCq8OmppGidOOuNJReWmCAVe+/Aei+eGrNzXmHS4i9Jx&#10;+UVLuq+76Y937d1TvEBwHNUNT2jZOKNuosP82iALsAJjkeMGOha1F8khTLOcjzzGz91CtcIokiZS&#10;zYH6LqYiKO00W/ADN9vKa8637X//SUgYOm0BtetqjGtowGzo3gHb/TR64avztvIti61hA3NWAWlD&#10;Om7BEEArjPnGyu22arXfbljXbEfyS+zOLVm79aF9titTY7nyRktkERUgu5Py19lB+lCDA732QSJ5&#10;AXsiUvlRvctFxsoVTu5YJkGRf/mppH1py4glQy3oGkvJKUPEDsXkNDiIGa//Ke79dCnuqYztdNH7&#10;jD/DAGbncp++xezN/XNHLU735my//eX1EWtbJRlOyiiOZ1zP4xQemrfbOiUvTDRYGwIDSjNb2hNw&#10;0HMO0IiOkxzDGc4OWVv+sL37mhp7zdnLrCXbazWwgAVFqKJoSJSkgCfDI7U2uqvcnv5uv6Ue9ZFF&#10;WmKNUktgT4tX5KyDZ6S/udGu/NBHLb9urfVA45ml1q2oKkIXQIhIPuBa3860OzPdmpi4FkWP6KQh&#10;qtJ+uJNns8bVpM+oQxGzs4gEKsKtCJRaTO97+1svefL464BQpCfvT+w60L9ldT5wzNkX2Ppohrhk&#10;6Gdy/eKBaIi2HQxCv5lx7ECOV3BiuRyb6JmcVA8VFAQ2nOm34bEBayoHbfOsfplly9s279vTcYHn&#10;7Z9hN+3Zk8EDduDAIVuyeqPHkfviCaAdxSXdVA5ZKodNAilhlHXCbG55VK1GKiCTgBWqKgUqe+lZ&#10;1vyX/2K5W26z/tu/b9G+w3BOQ8YAsUmupxze4awdeXLQDmOgq6+psrZXtpivasB8ZaSrE830QhOd&#10;5DutKgCie1OFvWNTg93bVWVferTL7uuBHNLfzGaWtKr4Qbv+yhprqNP7h8yPWEmAVgYS8a7lz4JH&#10;kzUn3Kkw/NdRIqNMsJ5+1sX0tZJyJ7GTdmCh43qXj/vUXEadJdjCpI/SSxEkdjJ7iurFk7XagbFH&#10;IaiZ+0j/dOGQ6xDJipeA9SoQ2KQHe6XWs3JBAVqZkJ+wNRjRm6/baL9xf4oe/IhF0jHUpDL2to0+&#10;+/0rmqwp22XBJC12oLLx6Ojnh2QlCWXtSLUdfDRjw/fDo/04xnuUqBsHMY8wTIxFMxIpp77cZLWv&#10;udE2vfnNdqQCTTfwGz6ifvV6x5xamMh4gkizkp5/kWFXjs2/F/Cp0yXsmMTOrGL70WQ9f8nR/idO&#10;j4su3HT3zmdOXGFgIEZHUr2J0VS3616RHTjGl+6VcUtUSCez7I++p9xfOdQQbWkPRoLV8VygF60H&#10;dEkzMbyFQbdoCo4ha2YGNB1kMwbAE0QreG/f09ZStaG7olB1wknOWtNy+z0/PvQrWTzYnFKTbPJn&#10;0uHabsQQg+cuEfUQXLqFJLGz4KgzFwebt5eOBIADXqkvmv8vjbPEDYzoSVS6tRwEy0QhrJSyGit+&#10;8LXWfMOFduTL37biQ49Yw5igMQk2UKIUIuIQG1v68YI9868DVnNFtS26vsXyGztYLxUe0JGSRwUo&#10;2VpqfFc05+1blWUW76cvlF7k0HijbaqM2nvWjdrCFOxEOlzvv6JhdHWnSV5EqUGm2CTGyhbQykP7&#10;FijcPGmrMloiioWWeXsPXtoDmzx/kafVrQwQaoQUshqiimR0RHQi8qOplwBuGGCwkNrkHOtkwWoL&#10;R+xXVkbtju0Bu39gISKgVTh7A5YcYq2FG4mUE/Q4w0GhzjBAZOnehTZ8Z9D6v3nEgt1+BGMQs6AE&#10;E8RpxQTBHhWyJ5uarebSi2zpW37BxgBE7gJ4IfBaRERQGp2EQEo3VWN1oLUX0aHWMp9PGuOKNsut&#10;p2MUUg/ZFfaSMyy5KAInbYBFidlwbzX8Sy9e/f0vfvHEG5YOpDPt4+2Lh7MD7JLPvkit4dkRlPjC&#10;4fiyhnO+E6yM1A45qtmJ9f1zpMMmeg217HqGjwAUKIyRAjjhSTvvvA23BwL345PkxYsxy+GfzlUt&#10;f0NXqMvyW3v7EbvMt8rVHWZ3K07ntcztd8dSUB7Wl0ED+kErvPIq67zjThvctstiw4PUnr2+ZkIH&#10;Kw5HrQuU6/6HOqwSIrbayyK2/DrS4uVJVkXRRkg73r3Xb09uJyIuW0rEO26t4S57D8Ib9RV7Jzpr&#10;Tnrwoi9NwHTmaQIRPyHdWAB1m4dSMh9x+MWXj3k3A1MFB2EbJ5odQR41jjRnuDDq0tahoz2n01+I&#10;A+6ovu/SjgV700ULbdv324l8aaeCxezh/Sm7b3/Orm+rBQtB9oiCc9lw2B77N9SJHgYgFm+wEExz&#10;UTI3BQhFhqhd99RUWdUF59hZ177KypettIHyKsfGJ9xioIThOOOKsLNaDxMOh5jE/PbE40/yp5ts&#10;b9LPpONojUmArwztVfmeD334dT969iXkLOnbvXf78rnuWS/3V3evqD/7+8Fl9Rvz//tH6+lELZZ7&#10;QgE6vOTSTGtwHlEB/4+l6h09gn87uDjiB4J7XHHo0ktXjl796j975HBX+vIz0Tx7T7faNTRPKOiC&#10;5BbgLS8DPdMJO5MW7EmM1Z8vZ6PL25FY2MouvsAWbTjbYns67fBtP7K+p+6lbtcNBSKRRzJqTWki&#10;bnqpE8PDllvu0c3L8cmTbjwSqLcvbE5ZwrcITxwhATgPL2/tsRtXkMxGmGWmh1oWQtScK3K9MDwp&#10;hIoA8lEtMOU4oF8+5uMMTLWhZx2KmhoJmZko7HVE0kJwO0MwzXUcV2dQfdQ500RIVy+J2yOrCvaV&#10;/bSHIpXaF1tpf/ejnbbuHS3WCq+DERGWAeRa1lxlg1Idy1SCwYDelrp3vKLGyi673M55y5tsbOli&#10;6w5J6INeP8CHdAC6XJvG9GLr8Jh6lifuGRkz5iERF82l9MY122facyYHzouIJZ25anXDbZs3P/fK&#10;wVo1dQ3sX1AUQGcODwR5BisCtb1OzSrki46nimlBXF290TWcT/SAzeBLFUGr5zCPARuId9hA+uAl&#10;FeEmCdCeUIA49/xFX2j/4dbL/VA/nnmHFqHrwGSOaC9KkqaH+CKgOssZ5iTOxdxP9H9r0xuPogHL&#10;vQ9JM5l/95QHIC5ZanUrP2wL9l9rhe0PWfvXvmVNIDxD1PsQ1bb02oKtes0SS8a2stmiE5xfYLc+&#10;lbPNgwKGIbsCfV7MOu1tFzRadZzoeSqdimkuJkae8sIqSFcWo28N0b0AQnHUimL0teYLgNVmeMy0&#10;5/14xaoZftUL/vapruX0j/koMYObg4lSrQ+Gu2hu0NZGMrTwJdn+RT7iREqnrkGXsoJHgyJH1eux&#10;xzUWAIRdscye6Oq2JyApGUa3fnem1b63Y9w+dDFrLnMEmexRkNhLbd+9B6xpLGwx+p1HYffJLW+z&#10;xe/+RTvY1GIjoSq2BHAZJAyDZIkcKxkhdMZJVBJNz+3+/YKvi9l8gctKCA4mSU2cmW3bdjoyJ9Vv&#10;z7xSu26Yx0ntCyTtwktWfucbX3/urAwmj5w9RMktF81M1rY/m2l0nwlZdBy7nHQGOhqoHBgvpuGx&#10;k3FWHOP1cM20D9QxNXFRUrVJA+LYsu+BNYvWnysrfELY87d/9f5/X3ve//qzfDrcalO0ucz6yl7o&#10;D06QuDghhaDt2bWfqI+5UqPvS9BAHz/dafgKw/ATl0sXlblQsDoQg9qwIoYs5UpbQv03F/oB3tqg&#10;FWNj9LPGrebt9eZb0mn5cBbYVsR2jDXYl+87aOPlbdSu8taQ7LJ3nJ21CxohNElocTLPjvv95A9/&#10;eszeeHaTXR1qoF+1lzEAEaNlrEJUj9ShXz7m4wzoYXruAyV0LLQ1oKpHyYBQI9bOLyEOap1+VLMm&#10;O44H/B3b0zwJTuFt1lWP2ps2hG3vIwdJWS8jtd1k39jSZ9euXmwXh4ZRqxqwzIpB2/TBpbbnk/ut&#10;abASXITP9h86ZNEDeyzU2sZ46NAWEtzZKAm+eOOX8tgx0NB8nOc5HNNxmUU/QcvePYcsQlbizDPO&#10;mhPdvxLQrZDo+Z3ffPOtk81U5+C+t2cRSykiFuVzAtBzc4T8kURzxQpBJiBg8tEL7cg2vHaaWQTP&#10;blQOSu9o+EiVg/Q93Ls3mF6dFO8ZJLsnHmdtXPK1hx4Z/9iZBh7wbtzExkEvbQIiTBDLM2Vym5vb&#10;OL/OEkt7VXgCCJeJUXRGUM26SFh1dgTe7e9Y3UAK8E0WHdyklZ1VaQuuSNIzmCQqCVgvdcCvPtFl&#10;B2mFkgceRKxgXbTbfuti0N9EOmlUVyKzmWiem6Bv1OpIhUZp/yti5GOQSEQhmshPgfyeXzP7UhzN&#10;FN4uPxZ2pUCK2SMpUXob9OyJSboTJkwp5gm+fM9AH3uGs9DFhlP99rqz1thtiLg8mhjiTCE7VFxk&#10;n7uPlqvrmmxBcAAE9oBVnl1j0asrrf8nRWseztmGoYJ1/PAuW7luk2Vr6/kcIDAB1rT/CdTD+g8B&#10;IhMT30vDd/dKnEoNH2nvgWGR5CmbgTgjzjgjrYXiDK7Pliype3D/s9DbEwvsUO+e64ohtQtL4GcK&#10;KsNZPL4ogTnJPGfyI756mOoVy4NYoz4XciQVM19SBXmQ7r8C9aGsdVNzjGcHV002vlddtembYcf+&#10;5PCMbiK8Q+M4Mb01i+t7wT7irs813nvpHEOF5/FHnn7peMnTzGwE8I6Hztf91J8wdUHe0kg/ZPyx&#10;x82/ZZs1YMTzoXIbbSzaqptXmtXoQYAdivr11sEau2036WcrB2BYBglEu73/FfXWiJRfQAYfvvhZ&#10;1fO4TQ6VniNadilH6Q6LLlLMUqIJPfkX7Q5sNlxXjs9kwyzVCl7lnIOfZSNcL6hV9KIdMx/v9fE8&#10;+QGkzeQ7TuV7M9wvfw797ly10+HOAKbzZZG3VVvRDOZl7t8LTwJALPcijjj6Eic2NWG/NLEnXvqr&#10;64Of/JgoP7tn9tg/3N8zdJFoW13kH7D3X7UU1jAa+Nm78nC+37o/Yz/qjEGaQzlE0rkVo7b8dTW0&#10;USVdFqZRLQxPI5Cw/REnE5ljPxOOx8PieNGzI8o908iYZrt7lvq6lX09dAiTgtSm7lNevPln3EHx&#10;xEkLZ+ySC1chjfHco7dwqL43fqAtK/5t1/U0d4c4oXQ2Z6DLgw2H1HpQZGH6kR8kWp9VC4D8WEdK&#10;T+pQKd8k6LfDA/tunGzYv/aB6x/25xP0uUzUu0vG2S3u+Wugtal7D5w0PsWWE7FD+7swIGdWu9jc&#10;LaVjZ5LQRlpUdxLXYHmJfUzFt6pU3LruvdcaMnBoA9YaiqWt/soqC62BxACjWwA92+evtc/csduO&#10;UGnxE90WiLhfsarfrlw6yNzSh6qOZa2r2fDmMS59FomTkj/IGAEXaWzQKczoBcqMDZzPgADXtYgf&#10;PM/P3L8BnRUwFFK2EXGKj/UvrucikftMv+dUvV8MST76c30Qwui68n6uIaS2NbXLzGxu5vb9AhiV&#10;Xo4kYuLFvcO5CiFWE3RR84TRnTqgUDCkaNbrMjlxb4k4Dog8eIRhu2pxnvWGRjUc8jnuZzJSZ999&#10;eADE+HKQ/7wvMmYVi8dtzY1R64fCUyxgtfB6P/Wtb1j1gJdu194Z5kEIqFYo37OUTXohnrf5dk4h&#10;t90uzjwMDiJwI4ZKt0eeeQV4UXUGsGE+XzJz02sv+eZkcz2a7j13cByMAjc9wB42lwcyza6O52Y0&#10;FqpCMktFZ0++YrYkDfqcFwfjbRI5+eGgHRzupZFm8mP16ppb3AMzUdctfdbLsc9XSPRxkb5bjGbb&#10;tj6DQXmpN1lxxwSScY4fCR+nW0mvcRbjunuH5Z552srQyM0CuIlX98I+hlYuMpPwK9EuU2M/3m32&#10;VD9auSgHCfizHF3pX7l2jdUG4njhIBswcm4LPs3i77r7rsdBf8HA5wMYNBiEJEmZR6YpA4OUlnMA&#10;NLovTyTtzcZcPrtzeq4Y3AcFAFf5UMoi4xErGyWKBogFv/Ccfs98PVlUYhmIYkgTvc722M0XV1lt&#10;4jDZmnqcq6jtRBL1vzenLRGsYx3GrVCZtFU3NVuxLc7KHbbKhN9i7UM2+Mg9jh1MHQNpRz9LWYV/&#10;q//6xdbvPNW9VOJM5Ycg2a+9uw9ZkBR3HoCOy3acYYcDSbLn1NeHH7380g2Tpme27X/8f4vISSj1&#10;ggR45vAIw/B51EBHA+W9fqezK8o7eX1e1Wbmh6JKdS8IyMNChVy8Y7S9barzrFpRdbeXzj7WP+e9&#10;9/iU98xH8cJ/orTgGLsaNg4dhDiDNOZL/SjQjiDGJLl50llWBFkznrB9t9xqDYNAwEgBj0VS1npV&#10;tcVW5IlAMNgs7g6Ywr6xZcz6Q0scMr483WNvWO2z86qHvLYq2Ihk+LUmlaU5nUdRm7CeRT0vzqEV&#10;gQBjypRzLWRRSHMGJCFYUswid8xmPTNQ2wt+fcepRBUwxnGM0+ho0PqerrWRx5osOriYiHru6mkv&#10;+PX8HF9QZG2lSWfnQj6rBNV/Yd2AvefyNoh4UjiPRSeN+p+PZ237IFhXDG8mBo97c5+1XlNh4xVD&#10;RN5mbeP07j9wp9Vm6McmLSopVT0FrmroAqEzL4KczZQqe4RyoRPJGB5KWpa0v6s/z8qWzGYEc/cZ&#10;IlgyAGk7a2PbJNht73ueOfTkNXll0MS9Pcf3OBas6jtqoKui9e0TXNwOPqEQYDZOjzO2qrt40WSe&#10;japjZH/FVNN2zTXn3Hks5TThEDy7Jj13kz4nZ3qW36JMAc+y7d/XdVRy8vS3qMzJlc74JA4Y42r0&#10;rgIHU1fWggcP0l61y6oy1KSluVubsZVvWGrZMlU3gjYSqLAfbB23pxAvyMC3XV4YsVWhDnvzeRXW&#10;YD2cj5QyS2KidDIbt3HGFzLNB9h/iAgkU4gBozYalLFLgL1ItlkksdT84/xcOuHqryb1rQd9XvXH&#10;Txhn16YhPXNa2ZIxK0sstj0/StpP/6nD9v0AxzMzodI8l7M3D8/lulWUohQKF6p4wGC/eG6lra/s&#10;pd96FO72cuv2Lbaf7g7YIC15WZytAmu3/pKQDTeP0UcPBS0a94U9O6zwDKQ8aUmhevugX2I64HLE&#10;Af5SOCTJGIDP3Ec3xgHKfq4n3B1nnoPiyXvkCm97y1Vfmuze7Ys/vGE401lWgN5TNGn+OU7jL6ha&#10;vPmogW6rW7ZHiiMTxnm2FWABJJxdL50rR01rIHe4ed/Q5kWTXeRNN111OBqFZ/T4G+jy62fAgi71&#10;a0ixxU8deqAP6euX+KEWO0XAysao5ldJNN338ENWOTbMJpWxcep2lRfir9GPnA2PkgaO2cFMg333&#10;iV6iuFb+TUop007Pc7WtKCdyppUmTx1oInnksA2n2Rt3LbRcpw9SUl+hDMPst/EjAbv3C1328Gf6&#10;rdCzwPIZIGmu9ugZ8Zm2K76gy8hdgOfmKBswurXJnv7nkO3/atzOf+XFtuHahdbePWKZ8ZdG+1kO&#10;FHcsn4CrXdk/enbxplptn73nbDALmQ6XTcyBy7n16Yx12BpHTayUdWglHQoXovEcSxI1co5U0vbf&#10;+kOiaOr2quk7sRmVC3BMT3NZ5gVdT8edPAS3eIYOje6uQRe0aC/wjtPtVs98BorgEth69l776nNG&#10;Jvt0R9++V2dQbhRdtce1PbdZsvqKtoNHDfR5i17dG/AFeCInUrezndBjn/MTavjhdlQUvf3A4++Y&#10;aopWrmgsFeAnPjuf68/PvQqlcHKkyXbvcvP5kj6cIpAzzqqTkOQjmuh6erPVkvnN0Ow/Dq1m8wVV&#10;lqtE4QogDqvbHtw9ZJ1EcDlIa1SPXlaZsdee34L8xSgAMj9sdDTSKGJlZmWcJ+hkT9dEe/YtYPEx&#10;AGJZGJOIFmqrW2x120IbeNhnu3+K44FsIXJdbMwY8XylQ3jPq6NEHIE/ZE/8O7zWj9Vb8km/PfXo&#10;g7b2DeX26vdVW7hybjeceXX9xw0mJzUr0XHiURUCsIT5ykh1D9j164LWVscyBgAUZjl3JKvt1ifJ&#10;kmGgQ9zzPKnuDTetpL2KZSwAItmIsWd2Wran273fta1KDY6yR94xab34jzzPvHSgt2whmyDE6FHy&#10;49nak9M5Z0VbvKj2OdSeEyNq7953Db13DrWvY44Dh1QkeFwNWl9Qnq/chf9D8Co2HC8KmukRpPWk&#10;IBF1vApxSQRB8RWCCdpn7n79VOf6xbde+DnR9BXEjyyuZD7oquGzQevOdMCzeb/oUBmjvGMpPPj5&#10;ewhD0t+Jf0P7jSNN8yf4vehAS8juGRJrzGZY8+Ez0nrWMVgGEpb6Tf1D263qUIeN8XelgkPVCau9&#10;gjpecBzAWMjGw5X2/e211hljE4vEYW3qs5s2RIhgDsJ1nAYJTvoQtqioNtCS36b5nvJI1DuQCnAn&#10;WmPopU7XWmG8wYqknwtJUrbj1LhHF/NCICPeYsXEIkulqi2Rq7Li6FIkNOtsREEvzkIuAXSib4Nl&#10;aKNKAXKRGlKcaKg4vN7y3Uvtvt/KWP+jgNpoA8pH+q36hnG75HcXW/2GJgsMLLfctsV2+E4Y50cB&#10;IOUqLc8Gn0+D9Bxcavnx5dChchXDgI3GFloyUAVXeJSnr4zVwzmzdZYbb7Z83wIr9jVZIdFg2SyO&#10;TRIlp2w5zxfnSWM9UnyGvb8gkZZBrm+I94+3wg5Mu5uAmhiITLbSRjILUWFqZQ7qbZD2IE2ST89b&#10;R6UtvXGpLfujclv34TZr2VBrY8F2y9eN03NO2nYMOs1UoyWz1Zx7KV4W8p+KFTBS2Xwd37WcuWxA&#10;PTQAdWrEKUpZhnHlRFbks2S+xjJ8ZzrZYPlUDa10IRsEOFqAG85G6iyZabMiKlJjXE6yUGXpfKON&#10;MS6Ek82OtPB3qGNxdCzD/SEFn8w1E5lBeJiotmxyMWQzOEFSMYs3Mz98bmwRLXpErhLgSVZYknsZ&#10;R5qUnPSUS6YsR6inrS6svMgoa23IgRSX8vdfvihotakR5pvOg4qwfeHBFDCyBU5TWiIwkdX7Lbqa&#10;rmlaBA0E/8K+/Ta+bQ9YC0SHUG+K2JAjU3HdpC+BwwFEwWI89eght/+L/8DvhIXmMz7H5Y1Lr9JN&#10;kgY0f73h2rX/NdVtOxTfe14SoiV186iUofbSWR2UwcD+l9QDsR1MXMzqDq6uv3BQ53NEJTrK/BUH&#10;xov9F86u+Dz90IZS3ZP2QutT73j75TuWr/roSCBYXj3BBP6cCZvVlb+QHzqG5HZd3zgzO5/ZQ0rk&#10;jWyKtK2wBalXU622L6VDcmsOvcoCr4CMePsD91kVzlcU1a/RcMIW3rDIQshUqmyTD5TbkxQ39tGe&#10;4o+sdDKA5YVuu3TTctT9IIY4Xk/1JCdxuGbIKulZHb4d3uTb0+y5GUuEaXqi1CKgSgHHSXitAFSj&#10;KsbIuC0dq7AjyF4uALTWcHmdla3jCRiosy1fbbdA/5C1vBmt37OJhHE+h/cnbPeXOy2CL1bIwmzW&#10;Osw9xig+XmVddx+w8Y6kZUJJS9fTF83G9OjuEatfgtMKTc/+b4D2ht60ytdtK29ssJqrBKQs2M7P&#10;jthIfszWvqnBYmfhh2NVRh/LW89POBdzk4cEp7w6ZuENPqv9BRTUa+JWl2aSaZQUSj6AYRt8GqDi&#10;t8cANpGOBZm06Koaq3tlNVecs91fGrXR9lFrhBc5VZWyxb9eY1YPOxasb6GGGgscztmO+zqtIR+z&#10;5qurLVAVxcAhQoFK28DDRTt836ijuZaC1IKLyqzuhkbzj4XsmVtJgz/TA4dC3uIL8nbuu5os24pE&#10;I4h21dwD6IUnHolax4+HcfgB95UV7eyb11lw2SEr0lu85SsDNpwatSs/gkGPJKysD1nR2/N2cGfO&#10;4odHrKEMJbNlZqvf0Gq2sN8yFWM2dJ/f4j/OWgKqzUDjoG18HypoLeOW7S+3LV+EH7vqiJ33wWra&#10;6seZHseQ49SmjqVaT3IhuW03a9dsbLb/fmzMNtP6Z7mMZShZ3HsgZSuW+q0yJI3ggi04r9GG7h9y&#10;VJ7MnnVv32ELrn8tUudBwGcOkfEilpR81nyq5s5z295OaUBdPF69k9dsAE0nf69+/nc+a3yUNWjx&#10;2/s7v/22p6c69/D44AJ1VimD6h2zrbMr3VKCRTvoFxV8fzlk895x1EDXly18sj/Z/ja1Ccz1kbLx&#10;xic7b197Xut1Oyc79/Ll1T8+cCjz9gnVk9liyOd63JOf75hx1k1xvhc9c+lUgX7oXlu0jI3RaZ8e&#10;55XN12zAHE9YXj3NSvpy+ZGBARvcshkRe+ngslk1pa3u1bRdBHupNRPwhSrt608lrL+4wLJIUVZY&#10;n129JmyLK9n02QxdSWeGmcEEu2R5DgN3OGI9W4YtAkFKkGR5bLwWHMeIjVWiIQyzUTSutDOpSlqL&#10;DgbHSL0j2vHIsO26J2HrP9xsLQtbLPHwAfP3BC1zRQ0oTWkG86jIiNwPje2Yzy766AqrXZiw7rsB&#10;Qv7tQaK6cSs2glzlvnftTFh5styuuniJVZTX29Cew5a7kygC4NVgsN+GokNWc045hi9sIw/TugPj&#10;bvbCSiuuSFj77SO29/MINAA289dSB2MDyGwGIX43ZC77hmzFb7Xxc7oGMIR5PJ18ljk9XG7Je/MW&#10;RfczhzxebyfCIBfUIZtIC9tPE5Zvr8KhSBB04wy9FWK/hrirj/sxwj0/PEi0DgAqEbDh/EHb8MqY&#10;EYCT8vXbWAdjviNDu1AU/WVxX2Pbrya6Zbw9P+ixqk5SwtzrsWZqrm+r4nHoInLGSQMVHuTc2c5a&#10;i9+ZsEo262wY5af6vFW/D4dlvNwGHhyxQJzo4VerLJYt2IGvgEv4ZpRsAj3rS8PWcxC09M6Q7Xi6&#10;2zb9ZrllzvXZ6B5IYO4AfJUvg7s9YfG14D9uJN1MO1v6x0TMCwfN/846CEW4Tqg39Qj65TGqGXmG&#10;a0mtc21czw1rq23zk9x/7lWC9PfPDqTt7SsbrAxmu3y0aHXnVduR2n1WBcobiWlr370bFHw3WucL&#10;mKYgjo2cKByUud9W5/jp/flPx5MFWPaIDQ+POZISr/Q839MHXq/2scPbt9esqf3W7inYwx459MOL&#10;/ufpvyUOEeeHuD/U/TQb1WevFKLv81Ll6nzxW0Wk7vDEeI7msRfElj0mO+5xZM08vT3d7c1D+7mz&#10;50nUqyY/Lrlo6X8E1KIzMVFnShm61L8toFgikQO52OPSa37SHfIg5//i/PkfyuPPoKhDNegy6nnx&#10;nTutLjFM+g+TBdoiupr08NIB5sYTrD9IGvCuvQVL+mtcXbkq3W1vuQyhextw7VmzYZ6vSZURwSVt&#10;9U0Fe+XfrrHLPnWhVTezqUvr/NwKu/jTV9hFn7iCDGrK+mtkxJrsvH9abOe9f72V0w9cczhm/Vsg&#10;7MgiyIDhiyZJrbKzZ/A4ihFSlTw86m3NR/l3PRsvzGftXx+0ytEmq744Zhd/cqNd8adnWXhdhCiS&#10;tqVtw+Yb4qHDSSlPhTFU1RbBMTn0KO1lhzD89NbKqVGUp4A4Tw/y4e8lbEFvszVsqrRLPn2+nf9X&#10;S63qHX4brBqwfU+x8Q3JEJIGZ86ySm6jthQhW1GbVJsQ5C+kfYsdnIz1ONg5aL6+oC1dScrdNamC&#10;DwhBR8k1+MfKbf89RYuQSFva0kpql3TyDlL57arJAoILA3YCJ1CN8lhrrM0qy6utdysgOL4nM0T5&#10;AehMNfMaowRQgXEvBsZxrCI4RGKQI+AMUerCgSjyfWLTUovdgYf2Y80x3qTZIzwnVfRd+wBgje+r&#10;tr1oLRcBDC65ocHO/z/ldsknF1qoPmuVO+us6yujVjbWasEIDgEGr4yMSCjFXP2EVAYp/Tzp+Bo6&#10;BmrHcT5ylAD4XnVShBSRqObhcT7M7GBeY6lhe9UKmPCKvW4jjgfD9uSRqB3J0sMvnWMoPQOLcUBR&#10;WcuTIg/CQ1820Ge+fbspGeZIeyJJ6aKj+W6kZjY1x797omNF61EGursbdbqMV3+WeIZyVY5Cer4e&#10;jijLa+v1GhvoXQfsdvXVG74/1ZCfPvzQW2TThP7U2nYh8CxR3M7AuzMwTyo9kYUoC1R3PsdAN1ct&#10;3q9feiQhzpbP2ZTmAmk7OLztNVOd8P984n138HQSl5TQpc+uCczZSObiRMyLbqgzzqWFp3kjIrv3&#10;Z48yydTniAj8pLdeagY6iJPlJ31cxgM6goGuJ/L0UUseZ7OuWg+ALDbAXokzY1X2YOe4jeYWsbFj&#10;CH1H7Ky2MdtQR2KYXlLldbT5zfSIUdeWcc+2dNn42XuscNYBS9WNkZokcq4HZb+q3WwZkRrEHOSS&#10;LVyGQyG20XMa+RnpZKLPskpRihJhQtQhBK/KF2ILK5IeLyhVDsNWBu5dobRTnQg0YHNy6SGrvbHC&#10;8mt2W3r9ATvnfYssQb93brRg/TvIGFBHzUfHLVOD/vVZ1LSHIzb4GNeXdOYfkgynjm4D24hS9yCv&#10;CW6j9U1Exm2HLQuTWv0vhWzxn9Xb2j+ss3RLL9GY1p/3YCvVoPHlgkphwwu/nkgvQXq8HQO+l7Pj&#10;IBXW5WysnFRwRMLvGF6MdTBRZ323dVmGyDD26loLbzQMZsCGALoZ1J86Z5LyQJYMQ66Vz7aQjaBc&#10;myFdf2gzaWsi1EVXNNhoOU6I498nlNYmjfH3aq5E9zhLKeoBo7VEoMtCNtSdsp6nubmk8X2QfhhU&#10;sEUm8sid41Y+XG2DNWhJvS1giZUdlj+n0xZehzNCVmTwKQzgEeYDaHAqNmKpZrIjGMXhndyzbTgr&#10;OAgZpbXZJAvsNTnWoURVAtQwhIkpMjczPcTx7aPWv6o6aVfUDYKnIfVORDwEIdFdu8lKgAWQY5Ur&#10;G7QFVzMP6JinAcVW59LWe9+9ODasMWlGu4zkzNfyTMc7H95fIMu0b287Rg4nUZ6JW6HPqu/Oh4Ge&#10;MAbt0zLSMs7SfmbN59I9H/vomx6aaqj7hrZemwWr5RROcXq9CHq291j2xAO/qhtA56qNtRx4roGu&#10;WdbBD4dEvjDX/l6OQnh36uCV092b5csavjL/b+azr2BipnSTA9bVOWBJIhdJT54o4zd3zs68W9/H&#10;DchHvjNK5FjJxpvs6LAo1J6ikE1Qf2zYSJrZ8WGXWSLUZI8cpmaYq3MRd0VZl527HIKS7Bj7ccgS&#10;PCSeGtDMjhx1bu0JIaIzARTV+iAULvG7qxWJLUsbdoSUaHmy1rIHQJn/bcoe//tH2FyBaJ0TtCVX&#10;NCIvKEdVlKVERZwrStpc/oKypGXkKmtSlaTpA/bM9nbq3CmL8r2RFow1Rg2xaws3cf8x7hFSsdnh&#10;ADElPd6q1caGbMGFDRZIV1gvKfVQMmkNRJFhR4mI0X4iazWj1dZfRU1zU4I6brm1fz5kPV8lytxM&#10;ynk7kSpKSlnSr8p0heR953EMfOU2TnQ3FsWrZx79wUpLbYc+9W5mH6Bi8yVLMF4YLPVnO/AO4KnD&#10;o5baT5Rb5re6q9HoPpesAVF+4pGE5agfC7QpIGSaNPkgHNQVKxGKQER7ZGvRkjuJbMkEBNcA8Cpn&#10;vRPRBzSOsHrWUXXie0KZMC9dGzKkMKw1XrDYKhjD8MPM4tgCL+1L9I07Z9GOMLzW9M0vJCJu5brz&#10;ZALgNl50frMN0G6XweJn+9JWQe1Z3Gyj1Mmrzq6zas4dv3+cksVC5gQwHkDDYpiXlg2YAV+WaF5s&#10;b7NgRdN+m/dVWx2ZhDesrwCZTYTDupAU78929FkmzfWxVgM4Ym0XVUFggsNGVjeMQzq2Y7tFhhOk&#10;xVlzFGLl6L0UDmU3tm55xslNHqvNzvdrL0XADvxINovAqiwa2Dzd/UrayMaisjQu0Tzx+dldpwyy&#10;l68mq4Xt9fOMhH14faXjaC57XdOloj/qkdc7IQgxV4sqygaZL6aab9v6xfOnOuebfuG8f3G92FTe&#10;5cnMvZswV1cjt2nCK9R4vfNqxD1H4tbTSYSjyNF5VNrixTg1V989v89TIJWdYkLKhrpseN820pAY&#10;LdrthhpBs7YRrdIfTHHSBrm/ezpA/7Khg/WlHSttVywCeJNn42NDC8qYzMIhTUaErqduyk5JzOrS&#10;0yr+FbgfOTz6QpGUdQTwUlibrc8GOuLWd2e/5bbnrIEUb8PyBsJpjwVNjmomMIYRpW87Xs55MUhx&#10;QFVp0rIK0Lgu0XkmwFwOxKQFm+T7REkKNCuF4YtRT8VoSizET61V4iFKtcfOIRJcFrc8YKjsTgxP&#10;EZEKximhVhnqMBFlkUgshcMgVHnX93ss/fUBG/0fos/vkrLuwgCLqY/rUn1VCFB57wFSsn4i/6pV&#10;NSJEt/wOomreW97K+MvjMLgRRQM0DWI4hY7re2rYGgdhzNrA+zOVVlezmM0BGc49aHrvQ6wkUcX5&#10;RXHJucBUlC/gTilluztqw7C++ZswfgsYC45HIiLgnwBCAMzUF6roCedEiFQt/Wy0jBKAopSgpR5j&#10;ED0Az9gTcnmcNFrQIvQNZ7n2fDm66oVxCzLHo7y3yDog6AdFD1lqkfeGQiQdQMSzbmovJdKO+m1g&#10;M5FzN98tJ0EPoxNB4UsR/VDbn6crMPPnRiP3QZrjT6Zs04pya4rsw/FjLIVa2zEYsX3KmrNuC6Ql&#10;M7UDVtWGfjnrTOIewTEco74eygbjLsUttrwXyyHHs6BMhQI/7dLiKCeDqBdCYDY6gGOiu+6yiqpD&#10;zxLdfIomzHG8K8uivQKMgbpvrn31ir+a6uvv3PfF67PB0aAY4oTe1lzkJZDCfZ/NoXKMxx3Bs+WV&#10;A5L1kabnRtDOF/AFe46F6nNoVbSY2dW29z7yy1NdxK/+yg1PM1GdDuA+iwdqNpMz+89MMkBNFyme&#10;ndtBc6sdZ4IMYg5LBbMf76n5JO3gjtpwcMcW0tzUbIk+ZXjqVhOhUbZTX7wUfwbYjA/1MF3U7QwN&#10;3woe+jVN9EEXaU/Dg1UNdDabqkdWy43ACcgRLWuDD2AAYkTAZfJUqX8HEICIEekHaK9pXtFsqz6y&#10;zBZd00ZbVtq23tFu8XaUaWRUOVeW6CgDuCxZOU57EEaV1Hacc+RAHRdxZJcRVapXO09KP9xLi1KY&#10;+56JYsgx5qS3i6Rbi9hHP1G1GNECkGEE6hO29DrUo0iVdtxBaltERPzdRyq6YplsZR6AGBmAI5yr&#10;NmmLP95gi36tBv1skNfMbZ5zBd1moCwDxpCJUt95lMkPcF0LOEeBcQ893W+pLlLHCxkHLZUCbylb&#10;4XzLeIWNPZVECjFo5Vuy9tRfPGCHbn2GzEGelqqM7Ufy0w+ITPT/AQBiuqfVK4lQibb7H+8w/yit&#10;IKsBZ1Uo6tbjqnSwImnNP2OSdyUmNfpEA2pZkaFcHLeWS2I23g871+OHYdyiHh/m+ol4fdWUEBBI&#10;yRwCoNYfprVtDCQr62RrnwVwkHI4fmW11OyFSFMkiyGMrcpY5SbAa73jltg6AKkI910CB5RQVHtm&#10;dWEb2EQVlcxGp5fwCLkfCzFhldzDlSDVwzgqeV/Uxq3SnhlEHANfR+WCAr37FQvZ4rkt8ssDZAMG&#10;DtCCRXuhS3DPomX11Dyxs/sWJyXr/tMzJSdNZE1B6ziIsMggQivOUeLcjqhkIsKc3Xe90J/yAkFt&#10;XPqfnMzc/s/89Qfvnup7t3be+x45oUpJO/lrzYVq0bO8xzLwHvaLF3sJo+la3LByx8T3n4AGqw42&#10;71JOfQJRNleTo+J3kTR3Z3znlHVofdeqlVVfk0KQjNu8t9GTTE44HLE9u6lzEo2pDuNBkbmSWd68&#10;uZr/U3UezAptVbS47t7jEL96eHPBpDUuwzNFGDoHule8xw/soM82DFgJrzGKwbt8De1N1EZ1KJac&#10;bfZE6HFMHBtzCoOkAE4tQ4p4QUizrjNhatHUnisVYWI4MotBcv8CrVRvqqenlkQ4kXK+V3lKovkw&#10;9Jf0LQ8+PmCRgw30c7eAPI6rU9/SGM4Fq9m4F5LOBhFdRVTXewvG+Mg68x9aY53fPGTVKdLe1L9r&#10;N9FnXY6HzkMdpWUKdmc0sJmPWqK/+xlj2mcxUsFu7mBZ6188CDipzkb/DddmZwX1cUhbVpCSx4hX&#10;56IYYbISGMIiBpcsO2tLhlnylyR/MabRRua2CYM8UglYD5TxenqiK+gOBowVS5G21vj3gZPYGbY4&#10;lJVljZQBGF+WVHUOa1sOOG74dpDlfQDd4OOOJiox3GZRMiBBsgvZAVLYRNIVIKhVlC5DcjGgyRbL&#10;G46NU5V3wbKAfjgk/E7KZj6i+PobuB+149Z3L33wfYC5VN/H8akiuk5U0ybWWWOJO2osEl9qxW31&#10;1nPnIAA9Pr8yZsHaCgwgGAVFKypX1Mdt8fWwz7Gxdt51GAMNa5cMBXNAIoUByIkSnZUM9yxArxM1&#10;ReYXwUlb0RjFoVHfK7Vm+uS3dWRZy8oYcE8pOVSuFdmOOCSyzgFMd0EVCmgsCEAw+GKi+nTJw4ng&#10;TZrvssekh6nH3/MzcMaKmJUBdXZ5ItM4j3dzlwnQ+LiPOH6rlkvAaeqjfWTvtDZspnvtBOJLZjpD&#10;JilqlQfWN19Crcc7Tli59aGFdFRqC5pI48706yZ/f8D1bLI5B0fW3n/gu8unOuvrXrvpKwHAJt6E&#10;zWEEPzeX8bxnES/3QVqt0glAMBgflwt11zKLDeJ5v23+vUExR3kavMHmzW5z8rGhZkE8164IOxlD&#10;JUeSwXLb1StktMQHwqR1x+wqUogR/vS6YZxoqXvIZ3oEtREz56o7a871X5yoN1GmVK34MzBGcv7Y&#10;1VMVmMqahKUCfVZsUsStdpiw9XcNU2gessYrMKxE+4n76NX+6Jht+ZVOG4RXqBgus0VvJBXeQq2T&#10;mumimxpsuGzMDhBZPv6xrXbf7z9lex/utf7yrDW8mqzAUgwfw0pGSf+7BmEM2eIxwGKK7Dg/kWKG&#10;zEJR2sHLE9b0etjTwv2Wf5Be4d/aZ4/9rx22+W/2WWC8hTWFs+F2RK5RGUSHbeGaMERxvJMxAROJ&#10;aqvOi1kapHS+zGflgKkgyOLZ43N8T4bPH3iKum4cB2lZ3hb+daVt/CTI6U+ssTXvPZv5CwFUw0Eg&#10;BZ+h1arAeeJE5NlajE8TDhfAsRGyEMEVqul7TgL8KYxCUT33VNrNDveCq4WjE1eUjHMi1GtsEzKk&#10;ROJJWsiyXMMIIL0y5qDiAoKCV447ANi+Lw/YA7+x2x7/i102diRlo/W9dt7NjRaoG7I0G36C79R1&#10;JSgphDaSrWgN2thwinuVshF5aKw5P7VQzVHe6TNrkmaeYj5GjFOEk3vczl5YhUr5OCuK+0kZZWuX&#10;30aZWNdRT407RKYiQ2+5n/0rCt1nprOHtitQ9soqzHwpz3Tpn8L362JKAFhFj3qeKLckE1nb+vQe&#10;R9wjdScvOJn/QiETHUtKcwfpqLj+urO/MdVk3r/vO+elfTDuzOlRMtFq2SKgqQ437zn+9CckzlvK&#10;Vz69K/Uw3g8R7yw6E6YcN7uJULkFSBye6Ljzl3jfJyd774c/9PonV637aGfRYq2e3Nc89rwmvVif&#10;dXaMWOeRcVtKWtc1/LrN4UX1hE55m7XYo/Qwl42MUFcsEHeQZiTqqmhjA+b+q/MsTl3qMeg902W1&#10;oGzZoEkDr8dQlsMBlSMykzyfNnltrDPlt3WdB9o7+B7ZowJCBpXn0SOL0ao8m0gPw1Kk/lx2EdEb&#10;PQM+0qRV8IH7KlJWdzkGC6NlTZCPgEwu+6WoLVpSbn0/ylvXllFDOQ+DQMr5FXXWch1p2HLpy2St&#10;8cYVdD3RsvRwp0W3wDeOEQ6vq7S2V9ag2qVovMfCMQz1edS/AVyRXMGOkVW4NmrpcZwB0qV+Nnhf&#10;vXSYxzD+VVYVKrMDd/XbKE9CpA8TXJWz5HX0PVOnz7fRgeFSjJ4oCTl1C7RQA76qzGLUZH0Asqov&#10;CdvwCIY+VGFBOKPz1NKrLwqR5mfLrIIVi7ktQ+yh8cIay7UMABQj64AUqP9SmL/aQVzTT90fREmM&#10;yD15SdqiG5kXeqhXvHaRHagYsaZKsgtrcbh7+e5Lyi28IOHkGuUQ+Ugx60+xm/mJzqOXRC1crWib&#10;0kDVOCpQ9Zg5oeOTFmugzo1DlaY/fcOvVtrwwjAEM6Twu2CCIwVTfSEMZzcQxW+gfRFikMjSGgtf&#10;BmnLYtYJzp2vetQW/AJo9Edx7khxV7bCjkaWREAbHUJzuw1uNhksGZ4SFiaSG7HltbU4Exho0Lvk&#10;EKw7XWNjRNlV6EhLarB6FSQyku0EUV4mJrr+fvOBpvdRf89RF39xuejaz7yoUy0XajPt6ui2QYh1&#10;JJBRoJPDbXnOiMzvvc/rVvKuJZ9P7/7Nj77xkak2uAcP/OgjWQKNubyXAp9OlAzyOHONFYt2TW2g&#10;K5d1Wx9f7zQujwGgfm6HQdGkKlVsxntHnnz3VAZa33POWQv/4/Etw3/s7bRz6SX83FfxvCcQwEB9&#10;nXff9Yi9e+WVTsjby9XP70X6vBd2sm+gnWi09xARBDVXkVMQsRWqieDqvDupWcgQpQ5Be1lApy8M&#10;QKOlIWbLK0mfZmHgCpJGdOAurxd/pgY6SzRKRcxxK6v2adQ3N0Kg4SOFXIyxsSJ/GqoN24aPwAyl&#10;KjNGqJBLWLJ2L2QYgKRATecbacfCsBdrUrbgxpAtuawZkBchKOkvo1aapu3IR/NwQLVoRb/1ndZ4&#10;U421XNsMQgaDjMGVJczXHCal3kFatNyql5Xbxb8LbSatVoUQLTs8lTWXmtWeA9WnQGeQbhT9w46F&#10;qVgbt9q3VFvtG6hvD0PfSf+wxXowonAbRUhx0zLGl/M9JMUJzf0Yupqzy+y8FbWOTjXD+dugU120&#10;CQnFynoC4l6cJb7/NwUCUE0dSlLawHwjpKBjXCsORUQlKOhXi0vSdtHvodgEU5kIUrLQ8y9cCyVq&#10;DUY01M2Yl9rZVzQpL2EjNYcsFltkZ/1OnY210juaovWM+Q6mQb9T28774taMU9K8th6DCSlL9IgF&#10;QglbpHm6uIbvRU0vWg14vdOlrot1w9bythpru5G+N3qvDUMITJsadSepd9D/bF6LrspZK2xvASJa&#10;kHjwYVNCeGPUmq9vMB8tYrDdkBk5wPUoU0Fqn7lyyZTZFMxcSZu1xDoO4QQtqqIUIa4GrQMSkV2j&#10;ATs8NGaLnQol302WpljBn+O4JhmyDF2oOcEc54GqhBM42Ydovr/v+L1MUR9PKYmLZ2BS9KiOJy60&#10;ZKTn++Uc3ZsLtnJ5/Tf3n2AeTxz84fFnrkMBSPCGOT68OnYQUGlVpOHIlAZ6QdWiPhSDMsV8EfjO&#10;3K2oiTYDKRyBEl/1kx1fvOA1629+fLKrfM+7X/X3j3/s23+suobXBD9345jjWX3O6TTcAEjArZv3&#10;oYl6Ge03x6l7Kdw5urZlgLw0/rMf3IkSzwlvf6EHPkfnVwoyNDhINBN3ac4sm1uwGmMCypfYz6Ee&#10;dyNun4WcBDi1S0dXU78rAy1cIHqWSpCuv+CATzO/76W40ouYXJsMRqeajV4OJ7VBRdV535Crgwrt&#10;GxRamxppOgSYqemQhSG/UCuW2mdiqlODm8hBH+mjHdcbm+c6CKMREg6KV46e5SL9x3kyBolGnA7Q&#10;xEEQzfkg9UptzhKsLwOdHh7j3FyX0q8gtTNhDHKUtjLRnhJBB0kni3EtQySar+i3EH3GQeqzBQlt&#10;hBkz7xPHMyEZ8yfqUsn6KSul8cASVi+QFgYX45QL8Z0Nw6SXVf8Vkxv9wlyD6uABUpDZ4l4rNMEh&#10;LwSr2q5KFS2l+awIzWqE6FQEH2VkNUKA5gB7OTm9qg6MMNfOhcvJyBvGtYFWJ+5hVFzE6oV22U/N&#10;LXrffpCANQLqlTFXiIsQmeeDGK7GXsbNuYm+gqSiQzghUpHKVvUDyCPyFPBIGuCuPghximtFYWyV&#10;zGMRMQruWZCWMCw5mQzmiJJEWYXAbERvOFcOvcX6YSr5mQBAs3D0tf84LAzfjHOg6Hkpdehd/Rgk&#10;ri+DUR4SLzprLCzkOMu5df0yas+03rF7RuiHdu32DkildM4Z5qSXhnv0KXREJBNHCbnN85vPwzTn&#10;r7JtTx1SKOi94YS2spk/x3O0HZ3cadQaKU0FVuO116778u1TyGM8dfiu5f/+9O+3Crsyl8QznoUr&#10;AekE8qxqPXD8wE+I1tc1XzQKCGMgVJIMPLkrfP535XmAtRmHKVihnmyP9fz0/VN96sbXnt8fDdp+&#10;DwU4gQB0Zuv5v+h0v4PNoED/ZRdcwr2dbKoTzedYbkd64V4M0tUc9cw+t5fIqW3qPWfY86ypx8ZA&#10;0CCFFw/oF6FIWtlcBqoYQwBYTOnPflFAKqxBgCEP2nc5qOUgggIZNtUIC1SOWRZL6nP1+5kdEVJr&#10;MqQelBaAkignpYeFcXaFBudAYVwA84hUxTMkWbitiYkwZH7GGNZGxPjpr+LzSmbCWS0EttKlbPTq&#10;h3UPDctRhBz6zpCMID+v5JROHEGbNj8XOErMZhaCWIPvisE3HlW6k3Mpao1yvTKSUcBcEmjwUael&#10;+QhWM75TRjNAT3CIKJC6sDNS9OQKmCUaxSIAOEf1Ka8Dw1TONcrAhimrSE0pyHiqMfKwUeriuH7G&#10;r2lRgpaWrChhjwNb817nB+ui9AZq9n6yBMo+UG5mfkifM6fYZTcnEQGh+CwldouClvfzbDdrujDi&#10;lJs5n0BCZAU4p3qWBdhSWriA06DkN9h0vkbsaaBdpALFPPmET2DOQ/y9HGMYYz7h6eJe0PdM9ApR&#10;LOdgfriemIBXzlshFc6YydjzM4mp0ANPFoLEDI+O2t5G3RjVR6D0+kwPZTOUBRKQUUIIZYVRO2dp&#10;lau1S59D3A4H4XFP0jon58GVcKocl56jjq0EpDa8g6yB5sNR/55ZR565B91wFKWsCM9jzvJa5+QM&#10;qbUqxPqLj6Zs97Yh77k7apzPkA1MmRrKbiFf4NHf+djbJqWi1p17uP1bH+Lh5RLnum1MKAa1qeFM&#10;F2y0LtoIj++x4znp9DJfwzbPFM6xQXQeqRrYfdafPjwl7ae++eqrF/2Z99CWUNBHrdX8NtRqNXCY&#10;FIa5ZctupxcszV3JsE1MqfPKabcR45aiMO17zhcp3RM524qqzkRugwgo5fwYdTpdDDt/VliGGBMi&#10;S6DMkDjLAZTkNU/8IED01NIgApNSpkEPvu71HC+9M2trnFgqJWCTWMzIMMhvL6AUZGP0j++stNAQ&#10;6G76zNWpZhjcnIscT+8hYFhRUSz3VwQdAncLRCYearV55QBR5cOMlYxFhoyJlLvm71HKeCk9TUlB&#10;azTC3+XgyPTkWcv7DnS6XmsnoYZxCpeLac7b57TC+7oP47Dj+J2BetBqT3PRnfarUjbL7VUOG6S7&#10;5mUlcmR9tjy92xLx07/+ZrOWXNaF7M7lVyz7x+k+f3Bw+xtyiMhMq6Y3iwG4vEQpw+MvRtvPXXT9&#10;UZpPne45Brq5fPXP3PfMadHkqIvOYPzIxo1uuGfPdxdOdT2f+4cPfQkhA0KuCRT0xOdnMQOn9CMk&#10;P/A8M0RAO7YeZA3T74oH7SvNpa5CkZAMc5SHuDZKO1ZpfBOuhwyzoqc5nf5TNAcxIo6Rrh6iFs0D&#10;fcSkVKX0ByWHlyoE2HOgG1CSa0EDNU0kFIKJK6j0sXjz3HL09KTPEP/7BZxZjN1ExrDUZ+mHa/uR&#10;7w/YT/6mxx78z70Ya5jYaLFS/6YjIzvNh1DlyooUdN8VUSpLJEgLm3iYurLY19wlqf1KSfrZtD+d&#10;oms8nnbYlSlwJuvKAYCpv1tc5rDljSWUGfNwtj4cqZrF4A9E40CJw49THlamxHGgn4GrWSUC9uoY&#10;ddEyGrwn9qOjOg3OqFC+gG3tnp+pWjkPFuBs1oa4r6M29Pl/+7UvTfXx+3Z/b23KP76q6JQK5zob&#10;4hlorZDKYNtTzx7Dc2a1pXzdw3L4CnMK4/by7I7rW8wzPJkPHPjeB6abz3Xr6v7FS3PiwXm0Ne7v&#10;Xrw5Pw+lxTS+UCgC5R080AmAOuLlViRZWsIic5DcYXM1aOCaBqsrA9lC5OnD8z6uvXB+XuDzjMov&#10;gYAEisEYal1LQTSLREvOI8EI50h9jlLnzbG5Oe5Z0rtKYSrlG/AKjh4V5fEphTNyJuZi0BM9ppxL&#10;FJ0Y4ixl7WCw2d70S2+1LtDWMIeI7YXfkVJW39VpPgrqCRZSnjS4jzWuWnyIunm2EynKg9Rnj1AI&#10;pwVRFa8QhCihrNf7Ph+PiTYrl6tnbYawUOuWo+SVHacG7aUlcyrHaN7VRUqppLpZ2QM516xvImej&#10;b9pHSWPeattPMvFO9MKRu4C5wzgvaWix1uoGKHxxrpwTrUNGRbVbiGt6U7b58T0OyX1GHqzTurrc&#10;bdON/b6Dt3w0S+lIbVAO0zCHhxdBe0a/Lrxs87NP/RwDvbRu4+68UjZzbQgdi5GX4i6AgO3O7Pzl&#10;6a7zvTe/5k/V7iV1EddHPeGhzWtnlOks1ZVTcZ/dc5c8S8S8YRQS2hHwnauFttQ1WENF1Vi5P7C5&#10;uar20Wp6ggsYaceQWIo6zsQsrwOCTTzAPOh+gD9Rog7w3K7QKSKJDNFz3kXQyiZQb5Xx1mbmFr4X&#10;OSuCfqkfRYfekpfDxldUpqXcQtCUXviqNrv3yTtt2UXoJCOrCG2Vq4EG5kGUpkxoQMAvOQySy0w2&#10;Wr6nyX70rwftG595xroOKjUEmmrCl5jbvW6Ol0zpCXRLUaxRBaurACchfIL7iagZBSScMEwCIEhw&#10;RTgI5sABQMEuuGzY6XeeTmZy/ET7euWht4uR7Vrc0GzlGObGaMyaKmoOUm7uUZeEB5Dx+jK2EYhk&#10;4SUXduRMPBQE3nTjpn+abuxduT03qmNDC1fqU3N76Hxy4swWxFY88bwGurassV9u8FyiuL0bqroq&#10;qU817iv9FUgt//zDv3PDVBf7hpsuHauoCN0nZ8G7+ccng+d2iubsbG6cCgPlUUftJz+51xu3gkMZ&#10;LP6sq6mzmsqqh3ngv48rfj9GekdrQ2NvlM3Xq/EIgHIMEDlnYzsFJxK6eUJazgHk2JdiZXp4RRAi&#10;9KsSRK767OZJhqUcRKBrqlIq0CHkSn+egvHO76+gh1wLCQBLHsTyWF/CEmMjtENRImjO2YZrob4M&#10;ddFmL+Q0fNRkI073kYftTGWd1BCiG73lloa689CDpAVhMnnFjatt6cZGV4eG9MuTvxT0eT4fE4k7&#10;GWieTiHR5VRq7Qoq6CXquWa3PQlgp3umQ5Q9rGkB9yQheIYUbCbqzWFY/hbUN5Ddghdfm1K2uJmA&#10;4uMttY2/7i/47nAbnAPJ+OzxR7daGPIhF9OdgUd5LPDwx3/vl6ZUrvr25n+4MetPLsqrJo/jJabN&#10;uTxcadML6rqXN254DkjtOd+2punsFDFPj8txzNHBTXULPANK1Sk1gnTOc/5dycd+ZbqveNMNm/44&#10;TFqUT+K80H+qB0Uk/PP0EDDG+daq30hGb18vDfzQLKIMJK7g5vLqnuaK8s9Sm/obXyD374Vg5ifc&#10;m+Fq4MIryuutJqO0IMbM6RnQNy6Qjep6iqwVTLmzz9/DAShEPK9QSn20pDF9pLmdBCEXwOPuQCZq&#10;o/KAEV6rE23KDhmciCrVL8GJHBKVihx5B6++CMxfmlpEHjJQd0pzw01GBoR4ejFKTnU2oGWBjRoO&#10;Iz6B92/oFqfybZBylCEUQYuyOm+k45tE+ELdRMK0sNLHEYOwwRX0I1fbsCowrE2Li0wDggmP8pof&#10;Vli60OAJcXiOtJdeTqMsxYIe530JkPlx2nf1INPkzXnK+R3UmnBzq40jnV1gaX+5JUmJ5jFO2dQC&#10;xxVuY00AjgIoUTF2iEbiokrkewKg3Z3PMt5kB/+tzrZ+aNQeeH+v9f00Zle/DqKQxgMgvHF4SXFr&#10;oyyyXvoYUlYeXqoBacYwTF1Mket30zndMBzlqZF2lsoVqo8IUfB8pTEnArNyrXKgzIfxz9fy5jqm&#10;iHYixpZFySkPzWjWj0JXnn5xPjfCvMZ5ZZmLQp5eZImVdDfaw3+atM0fGbGf/s4ByEPydtOnCtZ2&#10;wyFLNtKWxf1GdIo1EYTfnPtJHzjcqQ7VnyWFGAeCntCYQMtq/pOCpKtHLNHkpFyTGI8M40Khwjkv&#10;8glGuI7hCHKW/KlqXopLTOk+6B5jT7O0pkFhp/+592oTSkQ1Z1M/Sy4tLZQ771XlXNkvocadSWZt&#10;p9mXcgI7CqGtVjm1djHXApRpqTrUPVbLtYvNomXwVD3lKo3IydC6VTuZElqLKL9V0GonnnelAXxB&#10;39dCAf/X2iqrv7O8ofrGiD/7IYRibgkgsrL9yWcc4FVY9vl6CAjmbraAx2RvnbulvYW/v/4Na/9y&#10;unE/1fXdPwxIuAYhmCzPWIbuhrk8AgpaVeIr+A9fsvQ19CWeeEw6qzF/7c4JEay5HMyzzzWWGbz8&#10;vgO3TvmY/Omf3HxPsZjc42gzZbXc5jGLnsYX8iJOOLeHOvc6BknxsdE+dN9TVhWMbVlU3/C51pr6&#10;Xyf59Wmu5/uEQpsxWIf1rPPm2lgsYk0NDWwCTId7qD0ndQLNfSaguuVEeB5haVLkjYmH2d03r5fV&#10;cW2X8A0igkiBaD9a2TrO+3D9wvJO+EOI0oBUJ1B+8vtrOUsz7S0xDCIUndF+pCMTVt/vLaPytEoF&#10;ZGgiqn+G4Mmuoqc5SjaYDTUwYuOVaRsqjyHpWI1sIRGdviA0Sn8vNVGIVorU3eI1Q47dK6BQTzeI&#10;hzJVNoyBRSwB1FsGo5vB8UiQ0sySxo/RDxsbrUcBCngchhGOTAxaHGIR5DalRczmEGbd5iFKCUr+&#10;0rVfCd2vnmdqmpwrzOcqxurhMK/HyMLSxWdTaGP3dw3YroEOW/GeFbbo9bW2vX03xoJrZCxcPeMj&#10;nYycZRGHoAqEt2qj2YphlxmvGKuha0qGTJaZjUCOiegvS/rIEd4UwnEshOuYy2YbjNRCpRlF7hPO&#10;8sAwBmgEda2IO29oDOY3rlVKbUG1V1FLrhytg6sbZDkbXd4P89hwjR3Z1gt1qs8u+egrbc0V66zn&#10;UVjYxqApZQx+PpsRwUtUzVZlVp6vtNFKjLScJL4nhLGOoZEdQ7jEyXsCLguy+acheElWDDDXgJLo&#10;Ty/mxxkb90IOUDpmVRDM1EASA/Gnk/KMZHCmKAlgLXlfzEZxfPLqCY83sFYgSpFzRcufL3kyLTPe&#10;ovTp2rV6WQ/eE67I2OvVdr8XcIdzup2f3zu/DgMuVLfoZefr4WjUHQhR7HswWdXUmkpuckrkavDz&#10;3Yz9ronx15dVZ89rXfkvi6oafunh+zbfn8Re5VjfgoHO18PLBstDlfqWLpirEwmNr/jMJ/7s5h9M&#10;Ne77d/1gcaI4dKm6cNS+qUATQzrnl6nMcm2k5ahAxvFfMGllvzG64t7R1PB1p2DKmx489PXfZECf&#10;nuqq3/CGs3/rO7fs/z6sCTwFqmV6tY/5eEw0sCt5GyTFnSft2L77cM/qptrrQsHAs72jTKFYGOCt&#10;Y8oG6wGpKUfHl825d4weahbQxIN99D6UDOB8NdYFIkK9HK5GDzcLehTVnzpAYRKxCDqSRP0OlK/X&#10;EWtxjJnHGuYlAp3YgjPKisYVRSM+QMQ3+jgbai+bJL3NkVyVBRppNVpIL2/tKO8TTSZRVmDIgY/S&#10;bIrjI8z/4wm8ewx3A9mJlRjDmm7Q89BIPl1lwXa282TakpEGG5LBjREFSIs6wyZ/JUxhVTQRKL2M&#10;8cjQy6w+4OhIi8WfDluqg6uJjhJgwoS2sQaq0Difj9voo22IVJAGhVq0+hyyPjTp5gfqUJYaQ4Yz&#10;YG2vXmSJI2M2tIu+YK69/gI4sxvodSaCtSMVNrKDTZFm6tqLcALopVak3rSw1q6+sdXSfb3WgOjI&#10;ssVLID7pEUWH0x1PHkJdaa9w3GX0FEes4opaNJT7MJYxyz8gaca01Z0HiYfLBkCoIs1E+vgkBWrU&#10;iQt9dYibYJAVWnK9sU0wkq1h3DCQZUnp+jugJN1cZr7KhFVeQT92GWEpDmSunXl8hjZCCE8qL1Vm&#10;JG3j5UFr3NAMm1ivDaSescASQEZr1gjGzaM7Tq+0DKtkOtFv3g+H9i7mOVtlI9R1q9ZxfxexCZZR&#10;xeY6lDL2ssZFGyezUgS3UNa90OJPYrAHRuiVJ+ojCm45ZyE0qd04WH0W7Gu2ocdge2Mzrb4MfWpk&#10;QAvCPLCpDmuO9tF7j3NRg461b4ng1jLQA9NvJdrXXdWK7hOsWdbR0Mpx9pLcrBZvO1L6M808CQ8p&#10;Ag9ntXUdE+JDc7+xz8UeKGdWI5NUZx37T1MlzxYOoFrDShziT2DVtj77u5prqlPv/pW/zfvAR2gt&#10;y2EMztc6tEsh66V2OUXTjJfukXPPWfjf+7dNPYv3HPjmn2alSOdcM4y0NibW09zllr2ARk9vfWTJ&#10;yRvottiGnx1IbiHt8cJHq0cST35sOgP96U/d/INV63/vSD4v4bwSK888XQgeWlPMTko1irwCesLm&#10;qicnMc5uVWCKhvnjME/7ET67XAAMPSRSNRkFDa2dQXzA2gBKPuA8dU28RU5cxdpnA3NIUCkPYbCh&#10;jXQoZFICIvyIOhYu0WSSFmWDTCka9LYIru0YOUmRSLPI5ixkfGS03Pb+D1SgTxUsHhzl89BEgpQv&#10;YGzqzgrbipvrbHxt0siYYswh/8i22P57MzbwuT4ipoh1txXs6j9vMwJEUqURG7o1aQM/6LYmIvTx&#10;Yg1znLZB+LcVrYUw7psAx4TPk2wihopNNpYgQt0TsV3/M4DcIndtRKjzkEWIuIeX9lvLu8rN/8qi&#10;HfzaiPXthpSkpWiv+uQqiE6GbXRH1DZ/ppPUbNIWbrjEhh/tsB3/fQCjn7ZXf2I51KP74dGosp5H&#10;Qrbzv6DlbDO7bGWbhaCW9JUjS4FRvf+fnrDmgyEbqUBM401ZW72YiCUGspioc+BnRdv/5WGIR0j3&#10;Rodsk7VY6DWIk3SX2ZbPdMGEVrBXfLrJAuWKAAQuQatcxYZkjfXfl7SOr3XbeB/EI/ERpB39drBx&#10;0OquKbdlb1tgheYh6wC20vm5AQuuytvFFzSSWWDDAgR25OGsdX4BxrhzCnbe2fBx+3EI7iDC/8Zh&#10;yx8STBuBEuboYGWPLbm20pa+Hc5xHKgIqf2eH/ls9y2HrACXd0VCMnvwpWPo6+DdXvaWJotXjeBQ&#10;xJ0WtFqzyuMxG9kess1f7LLkU0TciuJZY2pH7GwbtEU3V3PNpGUPtjLXT5Ia99vlS6FoXSOmNJ6p&#10;3qX25D/ts8L2XhslzbnkhoAt+VA1a5KOgyn2Z1elcbun14EgMFjn4BiOgehWleGCAa3ULqaTSFKy&#10;MKZ2JNYsKRL1R2vtCIghnd/524bk1ZGqy2LWWlfv5lUZK+eV+IopwIqbIcaZFG6/alnTXfff2/UK&#10;OdrzNWjybm+pOOgwUE5UkutLtH/4V6/9m29/dfIFsHfgad8/PPKht4g+2AseVDxRnz/XOocRkoPd&#10;sMaX1mx4crKRTOrWbWy5fLtLK5+KI2Atf3vfhz443Vede271J3yiEdQEzzmKbu4u0pszpWVxJdiA&#10;FyzwHfjrv3z/a6f6BnRy4zy8WzFfT/hdmon6HEatra7RqkBOCs3sUKDz2iwfu7o8Yy+vQhRCdWbV&#10;34TaRxNatA2aliL8yW0NpDJLxC0uulGttzRvnlLTsWfdpQhFEpEqWi3Ra2P3Umutb7H669dSFCDF&#10;2gMv84/KbcsnjlhlO3G5/ElAZ/7hess8FrG68ajV0itceaDChp/C2OLtZ2D2CGyotJqbVlrx9asx&#10;yGr7IfJDiKHl+oXWfFOThRYzCELmPFRaYrAKDDZZ+zeLNnYnPe2kUJt/sc4WXr8IA8nYNses88sj&#10;sGAuh0UtafXj4K1HXOmONDaiIaRrW4cCVjeqdD86x7BhNQyRLeHfERkajKxKIUHStNVDlVY9LEJp&#10;IjzmJUSmYOhpRCW6o7Yws8yaB2pt5CGoRUldB9WqxryWj5dbQ2+dLehrtRgSk0NoTNeMrkSPu9Yq&#10;+XcVhWhXpy5FeVpL6m7KdVTYlv8glb8D0Qci39Bb11notWstQe37yLdSduS7kkpcSDRcbrVcfywJ&#10;zSi1eH8WL4dyQ4B0dN1wq0Vg0/Ln6yyxq8H6PnXAynZTP6+vsabXrbSm85qs7nDe+r7YZwfvAEOS&#10;b7aRx/K25x/bLXYgZm3L2yz6fr6jud7q9iy25Bdw8p4ULzh5U/qNs5QZJKDi61xsh/8TPvAH6QTA&#10;6Ne+rc1a37DcalgD4X0B2/75PqvpucClt2uHQBz3K80NboB14wfuGtyJyMYWHKrxmNWOk1a/L21h&#10;1kjB0aM93yFQK8aX1459PTihyvyIIhbmNJU11X3gomy/jRzWNWr9EkHzLOSVRRO4CHzCfD3U8lkN&#10;QLW1tqGU3dL4lcVi/ikvZnzJw1ON/Y/+4F1/cfam2lsCjsvgFNmLWU2kFzTpIZDzUcgn7KorFn3q&#10;Va/cOGUEetvOz/8hwhhVPomyaB9S2UyOWEmIZVbDmORDWkuwzWWX1Kx/+qQN9KaFl1PEChyYq0FM&#10;dx6BQQ4mn373dO/5xlf+4N8KxXivyjvyYubt4VJmSnQrxTVe/MM/eIvS91MevePtNUTOqvF8qVjI&#10;PybHTAZZZ6mvYVMhGnXo5omjFEnP1+vXJlbXtIAoC09T6FWpmCFe7wAa4r5mkTdUVXqI41LacBSZ&#10;Oj8RlO6st415FSOB7AKktvOq/cFJnQjEbQw5wprLI7bqAxG79LPN1vbeiI1he3LtVTZwtzLKpHTZ&#10;KHLdQRt4kjQw8ogVr8KYURoZfIKU9RDgImQJl12TsjW/6re2DwNEqpOARcYWXNRoK3690hZ/gDlf&#10;MAxICrJJDURKAOMR69yacGNZdnXYVr0LEYgPJ63qDxnr20gbr4tSSx/16Elz6k2up/8dAJnELDIx&#10;um9U8wR0Q1RZpFclCBDNB6ZC6VYE4vkZwg9Se1J3g6IXfj5aTuoV45f4GeAUSRxem7CResQ99qP7&#10;RTTpo59ckb9q1fHYkOUXogNNlDyyJU4ES3aC0yRJb4sOVOlHbbjuh7yodtuRBwatuoOUL6IgV/7e&#10;Clv6oRFb85GALbgAYgqM/5H7hmmVImXLmMLwLTuCBkeLiMEUsQx/DwOQgrtfd8t6HojboABzC8bt&#10;nD9pZn66bd0fokl9ZaXVZmqs98cJ/JMF1rs9ZwuYj2hz3pb+wWpb9h7UzP4MUY9fJN39GiQuKRfE&#10;IDUpo7at+U8y5/G9gOeewlkqL9qKd9bY2TeX2cIP5Kz595GhfH2F1V+iLEgHfk2PI0gJ4ZAUcAxh&#10;2aBC0mQ779xPiSFpzYqy29CLbgdQ9qiQ71MblQnmaTmNcjYFVsywV7kskXI+RFb1NZRVBF/mdwXm&#10;dbibeeKfKm0JWRGJ4azKuM8xp8RcPv+VgO4UEJSpxcrVysVhQNig9eLP7z7Yuf/8eGZ0Sg/jj//o&#10;7R8MB5BXEV5knh5HCX9YxQXU9qKRYsd//edvfW664e4ZeuSDLrrVc8ua1z0nn++QB3N5uP0dgvpz&#10;F76StOBzjylntT68+Ece36o8fNUVJxgk5naAAlEg0nfRl578y+XTXfgVl7V+PAqxsCj2jjZSllDD&#10;J4Rdczl7Mz2XH2ICsf+yObzupo233fCaC7431Snu3P7V3/v2I//6rXh2WFvoQ1i1/8czsc3VYIm+&#10;yogclywg1SqXROpMx5gTZjqqU/Z+EdGMqa0KV1PgmTwPem5IMFqMCWtJAKkKgFIRoaFlnDBSu3vH&#10;XRHep3pngVowuswuhaSnA0CR0s4+rLD+lBJxMTdKxL3Pxlr2WO0vEaWs0HxXW6oTpDTroZCrsP0/&#10;7nYgo/z5RFCXsaWSLh7ajAHoJPpjLPkAggzBDuxND04AYDJEHGSAspEey1O/daAn8YGz1oTCtRGM&#10;Xrc2Zs6/GABX5Rg2eNDq30C69Pd8tvF/g2FtBOEJWpisiGXHAtZFSv7A50MYLrizqYFGNQfoBwvt&#10;OxyUjjB1YcBMKaK4FCAooUNzODYMyNVsXUd5ohXDpE0f4YVXcX0rkV5EKWn3T2mvytawWXg6y4kY&#10;Rhslqsq1tYg8wXd++7BDl6fg4Jbb4/i2tQokyiGefQxk9kjaykBlh5bS6rZ2xKLRduq/u61uJe/M&#10;oc3cjzoVOeQMfOBhNt8I85RD8SpBdKtsVgpRkTyp3HLuYZEoPXMwYpWJGquETSu0lN9Ro08iflGr&#10;mnSR6+7mXoxVWxKCFbVNhlpxUJqIOH29Fly711Z9rGjrf5+I/zzAlVCa4ha4+Q/CUx7fPWC1gPCw&#10;AlZ9FZShlA6ynVwLZY51r15oG68BbV6516lpZSDGSTO2FM5Jmug7B8y8/akRDL/P6l/ZZuULyxGe&#10;4h48zc+4JpkkqovuNVFHUvSrfSkvwCbTIXKhAopcPQnSnHjQQt6GQJqfh0pZlKyQi8yU2s6EaSMj&#10;X5RmTQJirNuAEpicbtb16Tw8MLaXs5cegJM3xMkKco1t1TVWRklAa0nynI5SibIALZGH+pKHcrc+&#10;8fn33vrUl/91qvGfe86KvvPPa/gvn2s/0yqbW/swF/OmJ9djhuPeRPy2bHnZf0533v957JOvQ9Rp&#10;UYGgQi2iXujgsPxeyWMOjzzz1hRdPGn0rK+Z0kCvqj3/W9pwvb4vbZheHv94TZO5GKcWBrXH4Lbe&#10;uz4+3fm+9J+//Z+53HCHQ0seTXNr0ks50XlQl5aqkBxqSQK8/93Xf2mq69neee8Vdx/40m9vT97z&#10;6lue+Jf/yOSTY8zrD0nn/iab16M+FoEqV/Jqm+tI47rWHbnpLpc2F9P+gpxDRjGJVnCeCEwkJQpQ&#10;4h3UPONaQ2zkRLLLakMgg4V/Fdd6zAbRY86wmUlQwI+3muNzDiGr1ggRmsTL7JEfj9pQp5KLlXbo&#10;MYzZM+grs8nqrNUVISKmjMUx9PTfWOhInaUfgQ+ceurSC5qtYlkV2CfmEq3n7gdHcPAq0aLW86b2&#10;GXR7QW/L2Ci6DVCflLqSk1oFeBaUgVZKTIpbQhDL8cDoBdFOLoPmsSLNmFCpsugg1zsCIroS2eSi&#10;VQ7nbODWLuu+JWGHH+gWrprzSVBBKW21aYgKE3UrRBWiSZDQIJMjqSoibeq06nViDBWJmPVsT9rw&#10;8KjVNoJOX1Rt9RfCw414RvypfvMfIROB+EYoVQZam7ozz+qq1y2xMQQ/Ou4fMh+ayn7a0tyYtblw&#10;LbT1uYg9lGVuxz0kcpFMTQrk9pgMEpSOvsUtLo3cOEIGZwi9ZvWucx+Vig8kSR1rG8DZCHPfCiDt&#10;hcoOMHeSdizDWAfqZawguqCu5pewRR3gKq5VNTz/ABE4zlY2iA41DpDf+ijpkD1xalBpnJQRov5+&#10;K9RCxYDSF23FpOrNertwuIRHYC+qqOaa+sK2+a8O2f1/uNvu+ZPddvufHiHFvsAqRtssRmYhwLgC&#10;aUoNKfAGD6esvAfCnGaQ9Bu4d2ALRskadD8BurzrXL4b4yQNY6HoSralgGHW6HL6E2MWYu9LkXV4&#10;ci/jcmkuHDKwE3U4FxEwAjJ8PsaX6xiUAjrOTATdc8xCG+UF1XSp2Z/ewzNQE/9pzwxrb6mtt3La&#10;qfQcOeVAUezKeFtm13Cy645v3v/vb+3wPd5yX++Xf/nJznvPnuoa/vhPfvmjxUC8tDEdvz9N7M+n&#10;9+qVBRH+wqF+isn+D/36jX813Yie7L3jjyXD6iiacQpd3Ky2OZ1njrMhQfahhsDizVONZ0oDvW7B&#10;BU/gRyUmlGYcpE8Ge87n2iOtSFjvL37ryb9rmO70G9cv+IejA1baVBbAvXSO018DUR0qyMazZFFo&#10;38Z1C78z1bXc/cx3PzUaHGpQG86Tg3e8+c6d3/qjgD+Aw+/7Kc/NL4dy0TulYCQkZTngjQU8SJp5&#10;CRepB3O+HkVqy3VtiwAwUevVAqeFKqweXPpmPfF22HJqY6Cle53RKFIS6BtKWT9GuIgX7yM1GJZR&#10;1HXKCaNtJUDb0yWvO8diS2L0usbRA15pFSuaHY+zD1COjQxz+5MYHyE0a0EGE+W2g36m5zl4sBb0&#10;N+hfkMLBbJS07RELE+U5LAOgrQStUwk0ARVtKRVcguBi1DCYRFc+IiE5CamynA3HxmnzIaJX6p3O&#10;OOkq+4j0Qj3LzD+62EZAgedpIvXzPRGclLM+utHO+8M2O+8XNhCZ0ItNLSsdpCZdRO85jsHn8uIU&#10;q/NhdR7TKkVqXNGL673GOQmkq2zvXXtpv6qiTa/V+kCkV/TVWFWBiGewwsZI0RYjyB2iFBah7ahI&#10;nTN6Nkjrs0m39zMfm4NWAUrb1UC5Fw65iuPnlMT48lAFRoPviYziJIyWWRnX7FdvdC/3RkA+WUbK&#10;E0Hek0TFKiO+YNrOfMxBkai9PM61yyErA0VfPgpBGL3roPTSEk1IpRwqWEpWiTGxa8kh4qZW8ivq&#10;nTlqxUql5kCjOxI5kPZFkOwBUtMhjTOFgyrhLtXOmTf/wqANVyHNKQ9wRNmOhNWeFbEFa6qo2Vdb&#10;S18TrVzePdZeIA6BIAY3SM1+9JGUq+s3kWU58sAeSw0CbAtQ8x+utPYf44zRIqdnTYbJ7XFCL5ci&#10;JSfiosiYh5KZtXHXh6+ommi8LIuBo6ee72JJUHIIg6YHPY9zoPn2gSEp0q6kbsHT/cgqxprIQEuk&#10;VFmJpspaq4uCdHcZApDz4DCC+dBBErn/lfan/vTOnV96y6GxLf4MXlI20B+9Y8c/TmnU1q5ZmDnn&#10;3AVf8IKl4495ElGX7INAqGdvavy7G2+4CG9+8uMHWz93eTKYuTB/itjfCmAkmmPLH56xgT5/0atH&#10;w8XwNh+1JuniFtyAtYnObQTneXYir0hVbBu4fdoo+nvf+qNPsa2REVWUo0+VjPQ8qUv7RKpSiNvN&#10;N19+S0DkvJMcTxy+63d2J564LElNNYuWcDzc77vr4Fd//cGDtzkwGZzcu5nmd7JHfo7nSjwMVl3O&#10;BlNdy+YlAflj8+/pZc+fw9FpV1RCBkFrDp5hiKc/24vzdZBoWd45Qy2zuK1soudYyldcyihpwd54&#10;HSQVRNEYPskQqk6aB2FrRFP5ELVYfzspaTR/xTxRHLZUXT962zW2//YR6z+iyI9Wn0X077Kfd+zo&#10;o52HmDWTtO3ffMp2fn27xYncIgCbCvtguNoeJCqrdmAe1RHLiVRjGAy19nh81hJ7wAippY/0ttix&#10;QnWkMqsRDkgglXkIg+Ujygwstu0/KdqOv0vY038DAvzQYusDCT4K/eZAw4AVXz1gqWtQOzqHurF0&#10;m7iuIr3Z0TbqviHSrCNVFtpBLzYp5CzfMzY6iiNAPRxJOytUW+YA17M5YzXJehvcXQQItccGvtZn&#10;sUHaoDCkA08NIToTxUBKIWqQrAApyrJua74QcBkh7/DPxqwuIeAPbjb91C4JprIDl5gn0xNsJmom&#10;+h9o77PUHozpCO1KiUYb3DNMgMhzfiNvXNzJfRDgCePTT9DdnaQmrIAXIpfdygJgLEFKBVLVoICb&#10;qFVTJz9IFEzGJO6vJ1qG/GUr2tY4WcUmxlFHqnoV30Uknz9Iun7fWksFq5jTRtv+6bRt+/OcJe6l&#10;rjzejFEUsFARrM+a1tfSukxWYbjcOu7qt2xj0NbfvNhWvIGSBesjkkOgJXiQEsWADVekbKAafewY&#10;bXDxgPVxPdEQxnVb0PZ9psfGv0pKcXAh2QCftT8OFW+y2k2KUpleCRazTHQsDIWLlpizpK/CnukC&#10;x4AT4WOdqhzThEZ3E21eMnDYO8vR1ldOlkblgKx0zhcvwnlizeE45SlZnc7jWJMRO2ZJB6CxHIem&#10;UBwiMtzF2L7GMvkAzsYbmIOPP9Z+5yue7P5pTTpG3zprTbiJzvTT1/14y3/98lTX8da3XP7Pjiam&#10;lD4/+r4TWCBP0yywfr3+58Shb3/9D6YlJrm/4wt/m+R+eWyHL/wR9oUH17ZecN+MDbQ+0Bxd9QOR&#10;SgTYbBWhupT3nHaB6VsUWYmf2WcD+T0f/N5T/7Bkumm5+MKmP/JTp3P1QJe20LbvnqwXfjaf5xtU&#10;Zy2L5cZveM05353srZl8qumefd/8xQzRm4QFlOosUheMh/rrfrjz3z+1teuB1focHngPk/0bOEO/&#10;wDJ5WLOu9qt6XgpEZJjnm3HWuBVxxNlY6zash7XJU+2KQN6R7xfYqMyl0mIYh42LQhYjWhbL2Cis&#10;Ww89Qx1aBlpz4soXnMnZaWrMLtVNxIOHXwa3c/YRWos+E7anP0Iq94vloHWbLFUft4VX0/vatcaS&#10;D4H2JSwLv5K2kV9ss6Z3VljbzQ0wkw1bRT5mhx/qI/IWIxitQfQ/lxFBRSH5cCAXtYMJIMO4ckL4&#10;Ug93CWJkBJdsVLq3YN0/GbP+vym37r+KWv+/0Ud9z4hZO+A18ReTOvbJwcBB8OUAUSnqVHSCkxvN&#10;46SoXkvKfXwdkS09x1s/u9/GPtliA39bZR3fHXUsW5UriGyr/Da4nchvjFpm3Ri19lpre0+t1fya&#10;z0Yu6YaMhTT9U9R894EcH2kkRQ5RCs5DkM2x5eJKK1SlbYyUv+pbBdaX31FgeUQLrh2afuTmS2ts&#10;eDGRLy1sTzGOHf8Vs83/NGrj92bRMqYlLdBmnU8jIL+21YZacDgg9dj/Nwkb+PsmO/JXRMtPirmL&#10;9DsRew5ilBrcy3gZaf/DAdv1593W/481tu//Au57JGNdRNyNVyErSuq69fwkLW37LN2btx2fjtvh&#10;f6uwfZ8EwHdLtaXvE5NeCJGuAYtjaDVmRT0N68utnjkLMWedX4/bkU/m7cgXw9bzUxFIgEIHLZ0N&#10;11DWEOFLhcMUhAYqrPcx4sXuiPXVDlrFeyus9QPM4Xupl19GOQJgYPWOtHXt5w5joNUKpVYp9UaX&#10;AmnXJqn7nw7V2O4hnLUyEcGAh0Dr+ew2tM5B5ftYoyFYzHq3o+8NaYoyXCna/1IxXFFKPQWVUk7N&#10;Xj/l7uQqqNozyGg1VFQXFlTVfDfk830g6PO9goLAK7Gh7/aFfP8BYGnL7r4nLrzliX+7OUnw4DIf&#10;0hDgGSwGI/bwobv+91Rf8va3XPmoUsJydI4CW92zrIs/vYGEJ0hRsIsuaPvH6bbwbz71V9eO+Qcu&#10;YhF6OJhTcECx88SmtsumjOinzQsvrTr3J4f7H/pEzhGtutwbA/dQm3N2EJ0XYYjSJOZ8wxWPdn3j&#10;Xzj3lBzd//Ol3/n7lZt+43cLOXYQPCN3uMnUGE/3QgjY8uX1+1oW1Dww2fwcGtx604Hxx88roGwf&#10;YFNQKlWZCT9WdyB7cOP3t/7Lv3SM7r6+rWp1htYOReC3giC9n9n+GAb5I001NTWKKLoTw3M2/XN6&#10;Ih7OFMjziqXLbOQBtjLuTzARtPbtA7buFTIMJHOJTs9ZBUnINrFs4aFDMLK9q5dNNmx1alsRsxXG&#10;XYbNBxAqrxQiRBVxjE6CFGnycNqq9rMSI6S/y0ZI6RZtwzuWW2Flj/Xf22UJUraJ+oxd+MsNVrNO&#10;eBfQwxji8U6AYiCXxzoDtpp0Z4jaYZEa+OF6QErchzKcnzLqt2HxD2Os04pkJexAWjUJ5/XCt0Ay&#10;MthvvTvox/4R6j1CN3Mfi2tytvKd9Emjs66IPA6hxwh1aj/Ul+WjIShDsd+N4LBxKsOFBZBq9NnS&#10;X4ta53/0WuZI3sa+j8EPY0yZt2p6ipe8kdpupM92EtnmY1mrvSpniz5CjT2mSJEICEKPXQdBqOMI&#10;NTxBhM4q6W9IwXmuZwBQVGufVV0Ttvaf9lhVVQTykDQpfIBepKb9tIUJcOgnLe5bOWZn/3q9jX0u&#10;Y8nutPV9fy8p7IItoi85Gem1HbenbGlDq7W8OWGrP1pmB/6T8RzE6BzqduC/YnUQgpKCLbyGrEKs&#10;1/LnmS37i3Ot/fOjcHBD0NPVbmU4CImagFWDfF/xOhDNhcNWvilsSz9Sblu/yRrePWb+A0WrkiLX&#10;grw1XVdmsfOz0LUq4hTuQnXhlGVrO23xzS32TI4I+QgXfNcYDluWvnAMOy1i+WqB1mi7wwlzKXzs&#10;gloedzx8gCgWxw1gWfOvgF2oHOYaed62L7A9f5yyBfSKd+5OQDYjEKw2cb1I9YOOn3D3tS+lAYg9&#10;0zkKw1odzg61+HSXLasGh4CsrOrVBULoYreWCilt1lCCNVu/cjljEi2qeOi14Z++0pRr0ySLgoLe&#10;nuaqmj/BWP8I8R48yxOP/mR72b/e+3ufzsV6wMsrGc6aATdR5FnMQrHcb+0XPNZx+0UXtl336GT7&#10;Rj6fHWSF1rlywdHI+fSnufOo7IWC+fb/+fLHpyTE0vU82vHj/5PX/XWSos6wzOn2ONnJmmPLHpzu&#10;S6a1tAur1+3yD6jphwfGpbgF6JrjSNW1f4iK0ENOxos913/9sb+68O0X/u5jUw1844bmz27Z2v1X&#10;8grzSBt6RrrUzvOCT+nUXyCN2Csu3bD1+9+c/D07jjx8JUgid+ODolkkn6QIUZywBaKMnvzeq7/7&#10;2L/LQXnfxBnwRmWN/4RswdeZnw831FS/Ph7It8Xjcdf+MZ8O7W95DMeKjZvsCdWEhf3ByB3pgKmK&#10;6KIIktaHYVy5uNEZar0hD/J5+/5+QDUgmz04guPrFh+3DzatIsYkiSFc+gsQuJxfRUqXc1DcjBE1&#10;1y9i04thaEPdIJmJvM49aMs/SA1caOWzRMRMDZUaT66y09reWm9tq9ba+ELGUg5aWwhxxrjiV1os&#10;AptW7PxBqL2JvDFQ0IS5NiK+nLEQBcrgruiydb+/1qoPkLruJGUeJ0UY81v9xURvTUMurbnwzUT+&#10;V9Gn25q2XANp+CjO56a0LfvNFgvHYQDLw0VdOWCVl5ld0LLc+tnmSMYyXr8tbl5gC9az2ceeIcVa&#10;aa2XtVj5qog1ryMrET7s0NuRkWZrpe6a/LMejEWL5co7rL62AoaxeqtcKILrHFnlEVv6SyutdgWA&#10;FtqkijgMhTrAS8x1BOMUEp+w0vfMwYJXINyysdL670kRF0ILynqsRobd6nK2IthkjQtlYDus8eqc&#10;tS5ZZZ1bEuzz3JdE1GrOBni3KUmpIm7hUVrJylLWd/0TtmnlQju8mTIH2YLqzIg1rqSssYlozECJ&#10;87N0WcFq31pll69vteQjAcfOVQQL0HABDs9yMQWOWn1fBZlnFgKtbgLWjUcBel0wZOct3mR798Dr&#10;M5C3mqFa0thExhj2qiUY/6Z2GyZ4WP3rGzGIIPJXQCDz+jqLXF1ttcshSMlBZDOk7Y51tqDG1vwa&#10;dXbAedEmWqWs1xlnJeRU5i4Jq7lHy5EO4Wju64S9DIpZIdCjlFTWL6Z9L9/OzyKMMWL9B1IgICpI&#10;CTPflDIitdWG+0GWiJcK7VPjcV/wR7jIHtlcU7e5tar2Fym9qa1z0uNLD3/6yx3ZnWvEFif8BbAY&#10;rm2Q9VjFddA3TlT9ZMetH+LDkxroZcsWbz5w4PCrhX72AzR0MsEOHa/A7gW/zCm/QIDVK65Y+dd7&#10;JuXq8j72naf+/tK7O795kfj2g2T5HEHUKahDL65dN2V6W+N63mn7ndsuenwkPHZ+HrF4GkiY7jjz&#10;/cKiEkP+6L3/cO2jxFxTH6vW/6/d+WLdqgIetsNckqbMS2j2NB5ivvr477/iHz/4/us/8uxhsGjD&#10;f3nXzU8fLm5ZGyCN51o3ADflqKwWJXAvViI2sBB9s0srN337t1/xr2+Z7FI4zwb2kLe1D/T8zkA6&#10;WZZzlHwemf8EL/DpmoIw/b0ZNq9F8SHb/L8+bGv27yNNjIhDZcbO/yxo7Qt6QdaWWyfAt/d+N2z3&#10;djSB3AX5nN5r/+c1VfbuFUcwREP8TN67ZKSPlfGngj6cUIZH8KIQSRGtYqDHYcraguNDrXHBxgrz&#10;kSouKtxU2lnOXIkl7/jznlRJ37ERHfNrTyg1zIJ5z9XGSsfx53I18JIzfMK45MhO9f3HgXScYMnE&#10;eeUpTTG2Ikbw2HE8vuHEVXT0fG7ujjG+nTC249qJ3JlKp/MpIjnuM8efuQgZi7tOfi+hFPc+F4FN&#10;sYqnm//jr2Sa6z+Zey6xjWhmMRFxl/1gfJF9+Bu11ssHJd6zInTE7ngzEXhZL7iHKis/tMQe+o12&#10;nDfwAfSMH6qptqV/81k7tHaDVYL4F7tdksjshT6COOyuUuMaXeTkquYM90C04ulFdQ1vg+d/SuP8&#10;zw/+9te3jt71tiw8AcL2CPU/mXEIZivG//GmB8llPff46G9/4Y9u++GTn5CD6dDurmSlLIjW+LE1&#10;80LNQ5AoXxkztf+pjVF1sqAvaWWh3JPbnv6b86f73t/94bV3joT6XiWPTGxqAlTOWZLbCQgJhCne&#10;fO1Byhqre6H80D+/9r6l043refMuDdFlKC4pSeK1WZ0KTzBbSF12y5Z/xvee+rj5nVf9L7FvCXla&#10;dNH3C78Anm9hyVNbu3bZ3snel84lWwaTPQvlXbq9y61+7xFwfqZj0aJlhejv8NC2N3/lkU/9n8nO&#10;g2j4dh60P11cv+CGurLKfZKzE2f3McmJ5xvlC/d78bQINJMDFFRLmjsB+lXRSISWpFEijDT3Ke9P&#10;WjW90OculFqTBx5jC7Oth4d4P4AdNpYQ0XPg+HYG1c/4+WSv46+mGAUVrXYpHkw/Qg4PfWnM7vsc&#10;QhjwVR8FFh5P/KK5n8hsPq+rWvomlwUl8Vl6eQZlwgBNwHFO/s+pzuXVQb1rniBF9haLJ9c68XKG&#10;9+jr2Fhk7CZe09XTjn+f6zQqvdzmety1HX2fWPKmmrPjxiLehJP6fgBjPnqfBvCeAADIKElEQVTi&#10;far7TWTnptsZp5v/ycbrruPEE57MPVc7viEAEscgP0atOi4qT9XyqeOe00r9H8S6tDGKZCVSh4g0&#10;6Rv3k0bOEzlWNC+0GP3FwmS44tspSm8L/lBiG1b5npJGHhGG8p2L6hrfPp1x/vxdf/65XQOPvU2E&#10;No7W0mGNJn8gSI0Lgj/pMR7PVHs0v6cHI+NpqGto3CfhLSg/yG5df/26aYFhP3r6S2vjNvyqkuyj&#10;O8XclqA9slBvfStA8Drvq8KVm59vN35eA72q/rLvyQjqhGIQOtaD/Hyn/rl+H/xZ9zemrRf88R++&#10;7faKstwDUgIREMEx35zmQw9+Q33FcyTDNKxMLkXikEZSZU74t+tMnDDSygDJ4VTrCW04RWqGD/d+&#10;5w+/8uQnPznVJbH47lla23BdQ3nlZteaebqRKLpGpRa5pniAjuXVa2gjog2IB6UKPcmhrdrAaOsA&#10;fFWG+tSlbahAGaIgXHMmUmMP7Qf9HFwIDgEv0/UbHpe+d87LFK/jJqiIFnFRURxgIklGrb+gzDZe&#10;Rk2pRr3HcmEm8pfHbdgns1ufcBM0LkW3pdfxBrJ0Zyfu8Mn9OdW5NNbjrvnoGLTziuWp9DreQTh+&#10;LDJME6/pyBWO/7zQxhMvp5RVMv7Hn0s54Knm7ISxPNtxmWIlkwEjn+rNp4vyj69fTvaZaeb/ZK//&#10;JO65Tx0IwTHryNXZPdswwooq2WroGrcb1tFiRglELXFBKFU77x21ShDcqKKCpQhZzfpN9Liz7lwJ&#10;SkjvU4MSU0uXvtHtiNmC1YXLdy+tb/yloN8vpPakx7e2/e2ntyfu+lCKFkBvD5WB1hkmN9BSdrp9&#10;55cmRXOvXr38KQHEXEZvjrt9Tm5r9zTUNf4Ac56jk2NRW+w/Pv2pD3x7us/f2/n1z+bgQlDU7I4X&#10;ZOwamRj4NMeUAFgbzZG2n99Ab2i54jF/PjQmogHPrTg1iy0e6H/D5x753WnT3B//vde+3YjGtCho&#10;Mjm5e/iCvstt/JOu7EIxB+xIZBWi0vMMtEcbJ2PkpaOctyS6R2o/GaLBR3t+8Ac/2PzPvzHVkKkn&#10;7V9W0/Dapljlo9JcnkiRni4PVlGT6xmFujO6chU6zqBYAe+ECTXiO+CNpm6onlc/KZ6NtSO2DuBX&#10;MI8AAemeQ6Snf/j0AG2uILVl5WdxqMYpbdocaa5idbetehtMU78GmGwpxB2KOo+q2hx38kmN4Ay+&#10;3LnbE6+Sp+V6ak/ydfxXHX+u6YZwwpg9d8+9TvbzJ5z7uM8f72BMd64p52yKc51ssvBoVmkG9/+E&#10;+T/uXpz0/E3+Rj+90aPUjzf3VtnBVBOOo7jT87aY9q3Ll8iIsaFDrBNGNWzwkX7YyVQqoF0OsGHd&#10;RZc5nfGA45wXj/ep2TMnXNoApTYi5z3Lmha8CUf+qamm4s5nbnnPXUe+9FtJ2vSEgXGbl0OyT7/+&#10;e8cOXzDZO5Yu9SQThY2ZwR2cwcM2/Vs9A6vBa4MFfxJIj/7ub7/+t6b71D8/9PvvHvF1XlcEkzKx&#10;lI4+u3M0MicdLNeBPUg2QA6Auj1W1Z13+/N9xfNG0Guazi+GfTFushabGvef9yPP950n9XsZnP0j&#10;D//RdG9++9uu7Lj0ktbfTacBtpBWPf0HxtfJnTz34NaEVGd2NHvu5R4H/qc5lV1W3UecrxJPl0Qd&#10;/ZT0yN516Mt/950nPvPbU10bRrp7aU3dm5uiFVvyIEZ1yHs9HQAypaUlkJFUmg+ZwUR9LSht+K6V&#10;GTwMOOlpjDNiC0oVLoiM2utXQryRH8KhZGMLLrDvPdFtfcVaAEyS6pzF3QTQomisSB08L3Yw2KmS&#10;EEqkIQPxokFFf6WXm6hZbiNT2aFZDHnKoHvac01hlWZlH0/BuU52Xk72nk93nXN0byClA73fYrdv&#10;z9pQEAEQHM8qxFAuXTUOFAxmM34vecWRZyA+6SWdTSsgnYBWaIXec9UqWifBmZRoIsULeCoOUbgE&#10;6KmvicQOL21seidjnhIW9dO9X/2V7+79zH/lCAY8w8b+oxqVngkXiE11M4qWyoFWnOSIRKhfET0r&#10;YDrZWzm38zLxrWKdQ07y7Ia/u+E1549M9R27up8M7Bj82Se0Z3hsY156U3KhniLAXB0Kx0olHGGG&#10;RHucr9xy04YPTUlQMvHNJ2Vt60Kt90+w6pyKGrQGFyR/lM0PX/Ppn71bqMEpjy9/8bf+urwi0pmb&#10;1Y4+VzegdB7uby4vMdvnHnDfqpHc3fjj9xBXk+Dt4jtXKUF9mNJK9gPeybNo0hWjdk/f1/76th3/&#10;8d6pRsuDeGRxXd27qioqhk5nDSgkznAuLoeBHoeEf9Xll9gYYhPFGGrFoLg7f9SFJDH9rkj2hYrj&#10;duPaFtI8kJZgsDO+SjtAW9JTh+jFLcJT7XrvZ3YUiMSVTnS9y0TTPqL1sDxpl7I6cda9Us1sDPRU&#10;IdtszqXrm+n5tIk4FNBzXzM+l6ZlqnNNzM9k45vivkx7rqk+o+spvSbeMm0BcLr5mulcTr2+iiHa&#10;A4citvkApRsU0JSSrKa168JVWlsIo/CMBmDJ693aZ2GkO9NcQ5rCb+261TaKoltaQEdFSvxctKGn&#10;4lCHWVW0LLWkccFHgoHAlF0wP3n6K79+yzP/+G+JyiMMyzPMyj4pQNCz42q5UxgoRxA1xeV0dcVX&#10;i+DF0ZueFOJybmdlwt/WjAcC+V3f+vrH/2y6b/jW9r/5e8hoFon1Lsja1R6swwHc5rBbydsZvIya&#10;ugCkQbCoauMPT+bqT2rlbGi68vuCIXm585P6yMl897TvcZox3OQDya2fvHvfNyb12CZO8NY3r/7F&#10;MDVHRwTvMN1CupRALgI8OJWpF/4QMm90LAVz8nMPOMRz6rENiBNZZPxyVEHq6gGW45bDJddL1+DU&#10;gnhJ5i5PWi2Hh/eTXV/+1CPtPzl3qqugzrR1eU3Dp2rKqMPirCjJpHSzx8Lrfcdkr7mclRR9xVon&#10;MQQEUrRb1b7yastUo+wE3aNaLvq30hMKMURORpsod3mowy5ZgiYwSGsfae8h3xL7GbVqnScvUA73&#10;MkMbC5jskmeret4064/fBVmfYjBzHisoebVrCTDznGMiBT3jCZhLz3q6L5/8e9zaxoFxKQZthlxH&#10;Dq9IKk6lJxQ6SnqDQbFKw9httS4lXdpzS3+KBSwRgBzm+KzCCRmGqSOoKUc943M9+0zayp7lSD3n&#10;y2Yz/1N/RpulwFXq0ZcsZxEymzyiJcN0rXzj0TE7TG+ziHK0Gtc2DtirmhECVfisp6q70YY3q6WI&#10;55o6fQ8McQ0bN9JihnqY2/DpS2cP03M9V4fDmzijr2dBDIw8DzKGZBzLKSctqm/6PHvBT6b6vocO&#10;/uCNtx/5j3/KQTITAO7t0NrOgZ3ILJUyeq6lVvspexDXVlDbofYmMn21VTUHJzv/rr2HLmW3EpKG&#10;dal9WIprWqNeZm9uDhm6CUChxj3hsNKrrbYwcWOwB/zqBy79tem+7869X9vQmd73q1n4CeifYfqU&#10;vdS5BbrV2Ocy66E5FfMSsZsDvKZtef1ZPzuZ+Tgpa/sLZ/36w4FiJOVh0WYbKZzMcI69xzE6adn4&#10;i7V37fvitOTmn/jjd9/X1mT/7jh0pUHseLo1Tg+kMdcCH1NdiepWDz/yzKWT/b48Un0ohIcacJRz&#10;MpxeFdobn4ynB+13ZQT9xLHyqD4tRCI/D2cav/Dwp761vfeRlqm+P+Lz39JaU99eERVJPxs2xl04&#10;Uq/mPflrZndl+ndLdEAGQ+14eUBr+eYWi61aaQE4o3FPzDccscHHx6wcYpocm0MoMGTXra+w6mwH&#10;9aIA4LJKe/RAwXb2smk63V1vw9bm6J5DgU+miUb8ZNgkTOEoGgXGcPzaU415YkZmMwNzOZszO5ee&#10;i5yUwECRa5nnWXOQZ7LmiX7IXIz6aq07vMYeH6xDJXMJBkJIJsnRBGmBow1FzGwO71CgF30iUppq&#10;DJP9fLr5mu48z3cfZnI/ZjLe5zOOehJVlVKnCtksZXNofdwBf/ed26BThWwkD3lOeX7Q3nPdMkoy&#10;YzyPgOlAbw89Erf0QWRUtd5wOjOLllo16W0YbFyaV7PsIU2ebwwzWIMlR3vijIpUfThrMdq4FjY0&#10;PhULhP6On0li6znHYwd/+sqvP/W3X0sEYYaTII/obd27Sgb6aKeOfuax6JVYX0pGUVQ4Yb5n2aQO&#10;QG/vwFoFFWJp9XBWisYnzj2Da3zetz57Pr3MSQjedu15jQ2+//mdj735Z9Od5o5d//2ZPO0ecmwV&#10;CHr7ysS6mm12bepv9PYyr/qpKVm14NyHnvcyvdk/uaPK33qbiAKVnz8Vhxf1eT7cYO7IW7/9xN8s&#10;nu57H7jzrz8I/1O/i5yOUszp8iZaXl74USt6PHiwZ9Jxhv3Rrkp/84CXRvK8U9cjONVxlIlHxlp+&#10;adxC5enlX3jkk7dt7rx38ha0oh1CAevB1rp6qykr94IjR9XnecWTveZyVhSp6oGUbqoi3bEgpB0X&#10;X2A9GF8JutdkquzI3UNmXS1cEmQUwVG7sDVvV6wYINhFVAFu0CPwXH/xvlHrK9RiTFCqAhk+geiG&#10;A+uUOVtzOS9zey7WAv3+KQxJCjCesgxBZQwg+xmH6Wpncon9+pcP2MduGbVbD1WyahrYtFCQwojn&#10;cXoyfCYjR4paJTK+czu0M/BsAjYGshW8oH8VRSfUMXF/q33j6aINFSHn0PZBL/+lzeN2SQuZIDZ0&#10;V2EdqLTDd0NxCpe75j+LVSq/7BKL19YRgUsCVaUr1M4Ainlgsbk5NJxcCcei1swArVTVcN8vaoDy&#10;1e//KQ/7gcm+6fH2O6762hOf/lYuPB6ZQGtPS8ShiLKkb+/2DRkLtS4VygqV4ZYtk31HMpFrcOdU&#10;VtC1SXoByOxKSdPM1wnlKS/qVXY3RyYu7M8cfuT+T75zutn+9/t//31j/v5r8qfMlnk1eTgRXRoz&#10;Wqjbvb7lUjy95z9O2kCvrrni3yQc4Kh2TtVRKioUA9noE70/gIx9+uPaVy3/aIAHrAhZQEBShbqR&#10;bn3MoQc7zRBAaltH53DDZG+hfzmztO7cHWgrKWnkFtXzpd41bC9FzZzTH531jWH0Os751yf+4GdP&#10;df5szbO/h1RbiuTM1gpkAxdipOtipJyz0PUd95g8u0r3fHM6k9+r/qy5VjZAesYpNo6Kiy60sbYG&#10;6nhStiLy25e3oUczcCbjQJBeaoVA8F1XlaE+BZsTvbDDoQaAceX2YEeElpVGL7pxUYNiESlWnZp7&#10;OZPrPpXvVbY07PppyMawQaM/xd8R3KBE0JlbaX/zg/12z+gKe7J4tn3yu/vtyV54u1ETi2bQf0bI&#10;JUx8mKcNDrMxl2W2UzkFc/tdTKXqr5pP7WwJhDW2DVRTUkKbPLaI9YZrkz5sbzkrbI25AyxvImbI&#10;hEa2Bm3sSXpZWccprPgYYjZLXn8jimuAxdiHnUQsz7iyOXOZLJUDrKhPPOEBosVKpbUboJXFKaCY&#10;t5fI/TkPyIP7br3xS0/9xQ/TsYF6AU+9qHZ6w+kiyhKi2zPOsNDB+ldT1vT4uupXIJ3y3GPrll1X&#10;BMQgRkDgdX1OfM9c3jI3mqPj9zpXvOijjCzR2996zsem+7atnfdWbx+788/k5E70Pc/l6CY7l+bS&#10;i7fof2YeF1ac9YOT/c6TNtDnt117V9AXGZEyz6k4JpDOzvNg5x/z973203e9b1rP6F/+8SP/s2J5&#10;9KthPOEcG5JLsZyKwZa+Qw3oz2w/0pZO51on+9oNCy+7pygZQ+bQi/SnjqCPpcU8w+RS1YSoCIlb&#10;LjrS9qXH/88Pn+64G7bpEw/WwW6BosqIYNtq6qypwqnWeB6w1oiAK8/7eM5u0uTRO/eNh0Vyknl0&#10;nsfqGuCTvtwGUJz042TUpSO25/uHzNdT4aT5FMWdXTdu1y1PWWVqCMF7oWab7cuPpCGHXIKSkEQ0&#10;1EOg0oXqb3NZz5rddZ7WTymhQtE0wCsEx7B0iDOkVPcUG+xPb91rD/eVWxx5ypTVW7d/sf3dnT22&#10;K7+ceawkLYuxwHmV9KdLfZ+aatVpna7n+3L3NEg5jTabTKDCOrPL7K9+sNv6ka4chRkvBvXotW1D&#10;dhV5sWAhDbUp89ZfZx13DNmCRJMTWRmpRB/7qlfaUDVZIVqqpDon/WHF0MKbzLpbYNLdHsOs/HGW&#10;ZymGEEw9imVYQ3Y65LsQ2XnW8QDG+Vs7PvvFdGS4whlnZ79Lie1pa8MqjXl1abdfSAYNPoPGqsX3&#10;Tzasp7YeiRTJ4uTFVKSgwvEYPL8j8Hz357m/d7Wuo9cg++wyhGwOTfXpb3/yz9/1renO+Z3tf/OZ&#10;tD+9SGOT9vupOBwuyg1ZmCPaq+ov/s7Jfu9JG+izWi/NBnyxh5RsPSWH8/JKN5g0rfiD23Nb//q2&#10;7f9VM933//i2v3xHsTDWGwkrleysxSkZrr5EETQiHrZ1a+c7JvvS1c3n3SIvdKIuNX0EfXw9REQs&#10;0vOVVwszFw5LIty74vOP/+F9Dxy8xclUThz8uof3ZIToLCfttrCmwRqqaAPRPLhUlUAhx9Ldcz05&#10;DhTCSaXnDDEi0pNltvy6m2y4thHgGPrWpLn/f3tXARjFtbXv7qzHPUES3N3dHVpoS9tXp+4u1N1d&#10;aemrt9SoQAVvoVjR4lYcEkgCcVnf/b/vzi7N65+NESKw07cPSGZn7j1z5x77zndcu40iY40NXNER&#10;QHuaRBTyelf0Z29ftIrUHAcaVifWgB/7x0254OGOlahwcnzLXPQpIRGobimcwuvxMRKfQAdNAgwN&#10;4oi2rXh5mU7My4xBhyloEihuxQuwnRIhVuYliPt+PSa2aTohx4/+xeoikADEGrVeT6FITubS6EEF&#10;57kIOXpwfnsSxRyEtjcUJMj+5AR4hYtccVPfUJGoycZtjFDQFlG0UyfytwAsBj52YGTEURif4UOH&#10;gzNdbY/JPth8//i+0hCSSrqaDtmtGi56bBj6YKNPvAleo8x0a0BFrkGT8hLHr1s/uv7LHS/MLjJn&#10;RvO9ZE6ZwDWWyqqeeOC9XGXl8pHVwNgAuzh6dhtEg5imC0ubyl9rd41kBco/YXP//lVNE/+fy9Do&#10;UVUXy0m5lLH3HnvmmYsvLetu36x7ftgx78EpLhhRlAOrTmrmUMdKBw5xr8PjOlxZZoOMkmOqsILm&#10;l5qGdYR1woerokf9xynIMvj2DtUK8zDHhkXu8DqSFh/68uvyhDplyoDznS5Yi6SW5JVOWI0lFw03&#10;qDJywOXdpJTfk9pQixzfjM8WX13a10N0kX81j+yCxnQ0AvHCSGsz0PGPfKWV77MaCUTzgCWIPYvd&#10;5qKY7ze9+dmKPT9PLHEVAy5rl1VnDIHSsgyPkC80+eD8dg83EgkR8l3aL5mTea1UPnHfauAGYGPL&#10;QORGo1FONWAwakOxRaBYNKwoVuyHZydyEmQ2Xoee0G2i88XFQ5KBAEeDDFwiX4kXM1eliZXoXlWs&#10;xQ5Iz5/85QgRsZk6c9xuGG7q7fB/NfWuVWFdVOUrTBFIwv6SBx6OdJ4QSfFiHTjQ+CETDRw+Xp4j&#10;fvk7ThRqkUqAQjDBfza4QXuK+vJCfaJYmR4lnvp1v/hbkwzqyhAJVNTJLku8nlp7LwF4fCUoSv68&#10;KoOuo9+Ra8WP/i+50Gnv4YPGoJCbSezO1orv12eJHH28TCyFINowpn2U6BOHbmAuIrOjhQPNg3bO&#10;OooGIWwjCbQ3Qswx3XsLpU1b6R2p+Vq1dFLdK6sOEeNQ/ZUX3AN4bZIaxcHojouMQphb+uh+1i69&#10;x+1tC4WFZLoQS3fP/M+CPZ+86jBlo76FjWP8IWsf8KucF50KmvOQGU2UPPJdMynhu5vFtS4V3LRj&#10;+9EhpYXNVaxNdS4Mf02xr1KZugjG6JRLB1w7aFCXUsFx/ruvSf/lVYeMAKuGPg3cmjiIaGeKDi+k&#10;aGBqWWHvWV1BlTj6NRr3s8aDSIZkw/JZ4ryIXwdW4lrlnuqzkKS3SeQzO17hSRdqj45+fvElD5b1&#10;/QcfuHBpx45xT7HPNBUh++L+U/fq28klmKF6yU0cyAW6gU7+/betbdwuIHb+dTA/1AsypNcI1l7m&#10;jMqYhv93fs4x5qyJ7OZLyxpLWsKAHShFMTO3vT3z661vfudyO1ohU90RCtrkYtkIEZW4DPrKiwZQ&#10;0Ilh6FjEqBUWi5Nhb2wutBFKll+V3L/KfUb/OoFNKow0pvDsHMgvm2XOBWAb5MIThg4WOTEhqIH2&#10;iFBmyvcqInNBLsBK2ARQ2hLlOiYu610kukWCIhFjd2CNpetSxFt/5IIWIhmbEbFyfBlVpcJ6Zwcm&#10;x41DFmZKTX36HPS+/Arag42Etrc01KhcJf+8B95ykvjoL6/4ZJ0dLRoBfUDo2uLOEp0AaBrdySwi&#10;2D2L3aeMCWJVqk48Mfug2OduiFAlasOBOpbIZaLA2XdbIiNU1SI3k9Po8Btzckosc4QsmTaSr58X&#10;4ESvRaR7Got3lh4U2wBeBL+dpJxtpRwVV3fWiChEjrUEdxaHi8z1YMpbZUflgRMtQK0iM76haD3x&#10;ClEAYhKDE14m9kUnUPbEYdAQUslKqhJ1JBWwWkoliYs4dqQzYsOiEGaOheHNd5v7Ad4xkoN4ga7U&#10;uHs6vdbIHza98ez3f7/6mcOSZWF6ywBOBVUZSZUv9w1Whyglmq78+3Hz3uS018myUBD/QEknhTX+&#10;sV3kwLzSlsamrftG/ZOWVI10+f8ypVZ9GlrqAzaSkUA5yAD7RJeOUc899tDE2WUt2acWXfyuQ+/s&#10;TMIZDcmMwDvOCoiaOOR7hedgxHvbI3HUl5W5Z6UUdK+mYzLDtYlzJBK5BKPYyXhdlRksz6W1n2bf&#10;O/XnLdNLRUv7rzfr+/sfFZrja/QkrvChEdU30genl+Gb6kWx6rSoQcbLbccG+PfuI9eXNrfWSd2+&#10;19ssyFNhY4RCq+wht04Z3+RffPWJumL9yj2zz/tyxWs/plt3XeQWeXo9FoRsJkN2MubEcHZUeBja&#10;E0bLl1vGDqAcT2QS5MtU2dFU7Hx6ctrEliJy+MXiqDkCBoNThKP13w70Qs7fE4M9w4nNwCGae7LF&#10;NQPMItyzG5EI9EqGh7gpO1a8/HOaSHWiZMgIIAx+rkMdIT1ALUpdNCgVcbMutGbetYpNuBrOYsMQ&#10;GiQuGCM2rRk5ZPjFLJNCRII14scAZnp3fYb4eL1bZBtb4Lxc+IEu0Se+ULw+wSSe6JEuzm6UiZ7M&#10;BfCfnCJfnyCWpTYR05cXiPQQMrwxzBcO7wipBrb2lHRvECIZ7STAqRomUUcuYcD8DFgvjKjZtSbI&#10;0ixlaQNhjlOH3Dz+PQ1K96f0FChUg6xzjnMeEzeNixDJERmIRxhl1EJk68T+77NEBFIFRqdBFCO9&#10;EDOwl3A3SVQjddV4qGWXqnIjGIwFUY3j4hANCwXM1In1z5p/E95rGPt4d1zoPH7MvTv2u/XvzFqx&#10;/5epLq0d2HNa89yrK/8wJashlSAa2mhwf4PDdGRsl8sfK22Kq9anhu47kNaxGqcf8FKqrmE0AOsX&#10;xoPZ6Fn7w7ePlumwzfzrtUGZ9gM3uMAzz2ZF0uGTKPXqSz2UPXc8L8hS77UcHdluSqmtOgN9v1IK&#10;mhdpHtr9E38eg+4MYUGSIa2GOrbQ8oWFGr7o0Ds/lbcg3n3rqgEaj7WQ+dB/4iz+xUpXsnoBbxqi&#10;QakMgV6e8dVv1yLc9P/URrgpZl3XqBGzTZ5QvDtVBTypFqra0g31l14Q3YPsfn3+L+2+WvFarzzn&#10;AfwawBe+n3LmsIZZL4m/x4LlqAFKMkJQM8gcDMppJftXSexnFd7nMh8FebCPGYwi/pxLRFFbNLJX&#10;8kQMWsNZ0huLY9+hkYUrAhsgslzuDDGsUaq4oWeUiLCn4x3Ui2x9a/HT7ijx8049soFx0B9q7pSh&#10;PgPES8+GCsuFWt/T6uCDYzgfCkVBTt4Mv04PkJIbm7NVFyU+Xx0i3lkZIfYDaVyEdIcFZUKdlT1i&#10;6qgk0VWzQXTQ7RQPTUgRQxLzRKj7ON6ZUEQymovv/jaLD9bYxXE0JkF5r1QsfN6setCBaEeRG1f1&#10;Kptafy6yCgf7BmSpASWwEYa5AVSQGoSw87SJ4hsQ6Hy1GY0uDO0Q+YkUkbYjYmLrYjG8cYGI9GTB&#10;0wLxhitR7PhwrwjfpSA8RSKdEJFuQi/uUUPFYSNkKNtfVd/BJ0DlTA8YdVEC7SJFNEonjRK5j3gK&#10;T2D5Nd5htljMAcJ8xrpXxq458msvuykP2DU6HxwTlVClt3kZoWN+HRU0MG4U0dTU6cM2sT1KDSF/&#10;+eW8uzVKybal1SeH/38lldeCeBTyLdx16/hS04n+7+06/pdmaeb377kArmW8nq4K22lSwVcnNqCs&#10;GWuxftheOFbTclZlJVPpJ9creQw8aAMqztjdhZa2yi1dk/ToCOOCSq+g89O/n1eqRecXwugRXZwT&#10;J7S+SAtl5cEGp5ygj/SHe6p3IwL1BhYBEsDwTH+du6YpHKCU0h7IuI5TLtZZQ8g3VNnnJc/353Uo&#10;c1rZrN8k2b3dmC2O2HeKGb+/JXbnrIG3kI08JUj9JWIcnic3Ynw/wmgSSTExknlI9owlcYWasahW&#10;wKl/cm74cFajU2QhxB0/bqg4EmWAFyOA2kYzjXnF4tgSPFFnA0GbP9KTK65taxFjk4pEuG2/rPPN&#10;MjQVHy47LmZtU4BMToFHiQ2SYDu5/LB5wip21AWq1yo9zQBfwtycBMfx8ToLkadHPThCnAUaINzX&#10;68RnqwqQK22LlEq8iHTZRXvloHj9bKPoHpoKBQTif3wvBoC7x8bGitGRWegodlhoDMdg8DRAnblF&#10;zNyoF6mWOOT3LVgnFpWRiqkrIsMlu1T1KpzqFE2lrwVZMCWCOA2UcrHQofSQ3Z48XrNYdtgonlli&#10;R1+1OEQsrDLQ3yMsXdzQ34WyKpSl2fUCLcZF9jKtyF2OTlXFBkTIsA7RTrLFJRcJa6NGKCcE2101&#10;i0vy6GEDCYFx1iwhCeVNiLoxlE2vWoKbiEMBGlTJF/vzNomv/3hX7M3fIOzmXKa9VCChr8CrKrsc&#10;14+baH8oMr0j4uhdw6Y9Gkjuc+evvtdZzXieQPeShovUWkWif7/4O66cMmxLWevh043PvG/TFbdl&#10;j2jZrEi64ExvUG9V1UGq3ArUoA5eB2eibezgGZX7ZhVMq66NBxWblLDFfIm5McrCGulBV/bWVTtf&#10;9pmVXrsJJRF/3/fJqsfLDK28+tK1vzRpon9RQV7Ibi9Sw3cytMEgb/WGOCRgA145c3j5RVrx2++b&#10;Sg29JEQ0K24Z1ftjSWFZpYMvqDoPvoTMV/JlZa7SYSgSB1ybxecrXxfb8lcgT5srQ8gyuM/6RH7w&#10;93C0w0uOTxShePHZrMIHKVBHozro1XbInCbc9EK3TUT3HyCs3QeKo0B3G1GXaynWiw3vATC2Kx7R&#10;VpA+ADOQpD8i7hoRJzrpDqExwRHhMRnEYXg6by7JEr/sjUDHqyagqSSClr1V4VlCsZAI5XQ6+D4x&#10;6swOXAx1kzryuLGZ+HZPonhpsRPeG+aPshk2cGhpPSgeHq+IHjFH4C2ng9SKPPZGGQptZdgvnj03&#10;QfQH73KMBt4glNIxfSvx9pJs8dlOMzAdzUQBQt1OCSSBgkIoV9EiElSNyONafy6QpWQo9tUlczwF&#10;hkbiL3sb8dz8dJEd0k4yrEUBqZ3i2SUePb+paAVFZwBJjtcRIXQZTUX6V0dEVD7SMchXM0xe2KW1&#10;CJ0wQuQbLFCkiOJUI50nx0flTEO6cWw8+gYzskELmjlnTATRLw/3MyVb/J29Vny6+E2x17oJUSSr&#10;D5lNMKjKA6GCQCuvoqUhAIcGBZsixdznzUDP8NMvlg3Q62NBFVhqC4Jqf/QeyMEFhdehY+QLH390&#10;1xtl3WDasjsuznIfvAaBKPkuSZpNScHqCz8g+lgTh4yEuE0bJvW4aUVl71dpD5o3SLI0m80nLwnR&#10;uQDws5ryoMlTLRmrQL4AjlvL+qxv5q/cPQvJtMDHwrnPTg0L1y5USI8o16oa4qhuFLcMKPs6Vrnd&#10;evHcc5+fF2hUY7pcekvVciBq0NofvmLOWyppMkq5zJAJslGWLISU94tvF38ktu5eg3Upk9EldC8R&#10;jPDM4O3Ho1QjKjLyf3Ry5V/ncpYdjCktlIYRY80DEUnHi28XrsTmGLcdZVheEX28hTjw0V5hQLG0&#10;wxkCbztHNIEXc8tZrUSsNh1jzxMFKBk6rGklPvktV6zbXSiKEI51ylIQEvPjiZYBeKnsS1EXzufz&#10;IRM5IwSsIynQxYrZByPEyysQJYlMFoWaJsgvu0WrsI3ikctixcCkfChsrm8odFjreihiBbWyoNMQ&#10;Cfrt4o4xDUUDlEDr4OpZTU5xFMCxaQscYuGfWfC40OxB5jxVzwz9P1Wu79PloO0haxYQbcFisaLe&#10;eUVOvLjtuwyAwloJja1YQpqMaODy8NgE0cp0RGjQzsoFA8jpChGb/3tc6NDVymAvhJzChMdsFk0m&#10;jhIHQgEmQ+bfjNJKGcmqxiPCEiYaxSQIUHdKWD0vL58OEekwRq3eYvF35gbxy+ovRZEpUxTBoPAj&#10;tSVGiFgCGWuj01CVSB28Z8mAZt55+8g3ng80tR9/+ONWqxWyqiEPTQvD0WjSrJ0187H7yxL3+sO/&#10;Re8oWvKKZGFE5Elm80kDzf+kN8KOVXghauBQUFnRNLLbt1W5VZUU9KjGl84weN1OByhfHSIC6ycU&#10;wJ2cqty/0t+R7RhZMIR706r0asxJs/ZM/7y8C21c+fIonSsk24Pcr0uHkDdqH6vbg3ZAmvTvSdKh&#10;Q9gwI8MafvBw5jmljS05sr1ttOGiGzUAepB6j/1IvXiQXnZyIkI74IT87q1qBUrcLTdlkoSwOQRc&#10;BZMzXFI/FkBRf7XvbTH/2A8iW5ODZ1WAnwMUhM2XD55bVjgWa5MIgmEA3iL9I8NnLA0pgeRVDTB/&#10;Prs8Sf//36tsx2reKC/EJTKTLSJx7CiRbkwCyjhOhNndogjsYoe/AwtyTowILYoE61WOOCshV7zR&#10;LVG0zN8ovOZjIs8IKktbF3H9XKOYmWqBJxgNJa3WXnpBlC8rKGRXVG7HoLcEEpe/r6lcU+Uloz4E&#10;L5DvHkK8MF4XxitRu9IAJiIYuU59UzFzf4R4fEGeOOpoDoASQ9JuEa7dKZ4crhVjo48g8oBQJNjy&#10;dUWJ4vhf0WLLbIDM8hoif6gFkYVd9I09JD4booh+jm1CG3IECGSstaI+4v61YeLDndHISTeTSG4e&#10;VGJsbqICGOCNw8Cys50iwGpuetd19fCVI7DxgRMeMaA5kuBGrRnHFg1QV7a2ofizuJV4cEGO+Et0&#10;w6okvCpWJACx/dCo42JEk4MilOBJztGeItK/iRaW2U7kpc1gGdOjxzlY2c6fIpSOvUHpCbIdvm8k&#10;jUGpYKDjxPuDi7JqAo9EenT8SKZ59rOX75va6KWhJUo0iUpAFYRa4yzbH6KUSEEqA7WLMM6yxYrD&#10;c8Xn614Xacp2PBerMLrC4XUT+Mfr+GqY5f6gKvdAhwcgQXXvIX8By9EUjAtgOjBtWZzRYkT45beW&#10;9bg3/506yYt1yzRZdR5q0yOW/2FUdKzo+Ej0efGR1546b0J59/pi+zMz7RpDIglWLMzj087lHonr&#10;yaeLNSIZ5KrxkDl7v5Err4vxYx2yiVLflIlfVOVWVVLQXVIGFoUqsT+hll+GGOWCYKeOGjlKLgQs&#10;KniMNk/O2c8svvym8m7/4MPDe2kBUGIrRxQRVztIjPf3j46bLsND7773Y8BezhcOufM9vcu410Ru&#10;ZNnLWfWOq26LM3jNEbATFsvLgN9FXfEff30j5m74r8hHfhckm1KBcbHq4cFKQn+8XNEow2oYT4ud&#10;vNnMQ6q4VDkiXwrD/2d5cv7379UyPLXfKgFdBSajiBjeX9iH95SbC/m2wwtCxJ6f7OLwHyiBgKLl&#10;pqdDZrBLt2xxxzntRAqUOPovITpwUBRi4X3yS45YsDVGHDfEoHSLfMpQxthAnaA8JC8yuYC1RIcj&#10;p6rFXOrq4US40kVktnxyBLGQZMQDphkgjMFk5XToxbd/WcWLSwpFnhuBImzQCGSK5sou8fzoxmJg&#10;YqQshdF7j8FISRDHV7jFzuczRNF/7SLzxwLhKI6RpX9Gp1Y0bVEsrjrHBFliFdjCRE7UBmz2ZvHF&#10;gs3iu9UoZ9O0RH4/VFKwsqzGCeCPg50P8Pyp6sikpZXlWXXzcKNhhBs8BF7kbcl4qcaVgIRHSNoF&#10;IwNqFP2di8V9s46IXbkWkOZkYK0YRWOxV1zf3i0mJseKcHBba/GeaLA/uFa6RdqcbXgW7NWOZ6GH&#10;cd+rk2h61miUtVE+KFdEOM+G/GYxqGzLPfwvthqtlh81/Kxmiw1Q1EkAcMZFRuD9Be831ruW1QqI&#10;Psm3FecWAiq5bNf34vf1M/Fs+MxhdLM3RhUrUuhtqyk/WjES1SLfVfa6NngtKy7oc9OiQPO6/Lqn&#10;nkY4gfkQ6ShU7+HbDxGqJ8U0/9Nqbe47bht53vgJvcELHPh47Y/rHiz25A5THRi1rKxGDj9HuHy4&#10;vjpyupPu0FU9k0ext2eljyopaN6lS8LI1zTwuAjAUmkrQSZRQ8cJJUgVgrIbl6ZIHC3e+sIna59v&#10;UtYQrrxi6N4JY5uczV7BWniuAiUE1XmoQCt1MWihdF2wqn/8cX3vsu4xpuVlN+uhXAwMZckQuT8c&#10;VRWLVCZa5DUYPlZAm6lBtCBf7BNr034Ws9d9JvIEgGOkOcJp6tnqfyQLjIDiTImHR4vNmf1v/5Gz&#10;qqRlzXQVBCZBhMxpUS4wDlxoy3c0Jlok33yNMLTvJApNAMM4zKLh0RSx+/N8Yd2JohIrNg63XYQA&#10;2DSmWYZ4eLBeJNh2yhaKRfpGYrdoJJ6Zlys+Xh0jjng7AjSIgDA7aBHrBBwAVR4VnVpBWhVZVmGi&#10;VfiKA94KPVZyPitsDOJjCWGKJMPYTry0LlQ8D3LFVDfYCRGK9mBOceKAeHCwRZzb8DBy9GmS9tFY&#10;jLDn0iix7b3jImofiGEyW4m/v8wWhctMwpIbJcty9GDLGt48Q7w0NlS08hyEZ1KI0HmYSDO0EdNX&#10;K+KF+cViv6eFLB9y+sgpiEDVo4xHjk16oXVXljZ6f/S4/LIkBSQWrA5RiUxvIzF9R7x4Zrkithck&#10;IdoUC7EZRKTmiLioTb64padTJOE9UUBIAotPFG8OEzveOiDiDqG+GaVM+aCtPRAaKZKnXCIORJhE&#10;ATAcKtodHhn3oLJKJn0GLpeHXzH7uSPkNZBvDkXlBzEhMeAMYBM2pqTk5swEKtavA8Z2FhgBftr6&#10;pVi07QthtRwRbBnplW0g1Sr2qhwayQXhq7GXsiOVKIGJBjEgeeLjZV1z2dJ9d3q9YTKvq3bmq8ZD&#10;pq/YBMaA54eeAtgLBvRrcOetN41bVdZdftw0rcuuwtWPYAIytadW99eMgvaXHqsUqeq9KcvW4b2q&#10;5D1LPVJVkU7ueu8KgyfkkGztB9Qo6+1q5vhH2LKQH3kSjYEc1fbQFTmzf/1j3+wykV9vvnLDz0lx&#10;nk8V+UJVvg65rDmy+F8tzCeoB3+CAcvrjVBuvf3NaYG+N67NdfMTldb/1bAGld6zz6Ku0pI6EWZS&#10;uWld6MuMNtQgJEEtrcEqNmXMEV8sf1jsK1iGHFaBcOElZF0gqNpkuzwKLgSGQpPYJJRjRck2drIB&#10;ho/Lm3OoyrgYygPwVSppM1lUUAFGwqMic6QIPf8G8XdShMgJBeAJuc+kQ7Fi00vponCLEYsTzQqw&#10;/zTyoFlB40zx+MgUkQJaUA3IN4qMFnHI0kG8tTxEPPNLsdhgbwS5qyFBMo759bJKE1q9YMDqXOcK&#10;gHNsYMEyDDLmOcH0VQxPeFderLj/m4PijU3RqB3vLj1ArTNHNLdkitfPihATm9DjOgaQEmgqvXHi&#10;+LIGYtdzh0VkWrgIw5zRhBupAoPY+98jwrYG5WkOeH8O9LZCvnVsXKp4dJRBtCsqQptPlG0pUeKg&#10;vqP4em+MeGxOulhdBBCeJlIlIILykPgFrC0PwtsMwdfVQw8lpkOtq4Y1z5ClCxGsIm2MOFAcK15d&#10;nCceXgwsotITXnMkmMEKQYVbLO7pkifuHNJAWLTI4+rtkD+ai+xuKXa8cVx408IQukbo2GoSBxIT&#10;RMcH7xHOxikAKYIoCIamGdsH66t1MGbNFQks+GwborBlRAnvFylTokPBqQ1+gjB4/rLsUVaFmuU7&#10;QjS2S5snMmzbxDerXhFrU38WjhC0uYSH7ZYhfTga8lPFCKaPz8LPDqllfbET2BSl2efndLoloPf8&#10;9HNfXaVXEqE5sR4kGroqO0NZKwl7oUw10MiyifZto1789IN73yrrG3/s/zFyYerHMz1Gq4nliOqY&#10;/HHAU79q/ZUPsn4ctyOznM5tONYnZULNK2hON0HX6R0tHhAtFa/sLXvqDzUDS2uNCRwW0yP4hn+q&#10;bZZt7Wbvee3H8kaxfPmjU0zG7AV6hMSq81BbSfJQOWwlKR1yyvMX7byorPuc3en223TuEIRt5Jt5&#10;kg6fmsvigQ5aquvLlxd/d4ZkiYPOZeKjRU+IfYUbUU+LXDxyTdJk524sQ9EAYWAjToyIBhE/Sk8g&#10;XAMZeyBjwk50RGRV8lA5oxkSZA7JA7Yr1jCr+S57rwGi/R13it3xJnQCwqYJ9HvU3kSxcZpNOLeF&#10;iTAk9jFMlAkp4j+tjOLeIXmimXs1lA+oTtH7ONNiEr+kOcVtn+WI1ZkRaG1JhHe0ZN5SuZCZ+a6y&#10;HVrJmVb+dPKqE7nI8Rbqk8QBbTsx52gDceU3OWJJBpUkyxmJ3EVu0rNDvDxGERMSDotwVzrmhedq&#10;jxbWbbFiy7QsYQeHtA4YC8WZJywA1pntmH9mpJj/cpoo/CtcWBzsImYRZkR2xjVxiVfPjRbtNbtF&#10;hOMAhoAyOBgGi45GiltnHBA/7TFKtHe+Jg5rGN4ig9x4jtTXdfUw0AOUuBQF6PQocVhpJZbmNRNX&#10;fZsnZqA7lcGI0DGUoxf1xDGeA+K1sTpxZ3eniPEeAlEh1gnyzMrBhmL1yweFaTuUszsKRmSYSDWH&#10;ivhLLhbFXTqAKhVsyvjPhDWsZ/UDXgcFz8gCCttAR0nVRQOeeAG+TwYo5ISwcPDlA3eBVIKeRr0P&#10;rc132ItnXoyWrAddW8WXK4HUzlkOsp5M2c2KXq8Ge4uMBJL0qIo8FDLCJPdv9cGS4wLpooxzOt11&#10;e1nP+bPPl7/qAaJdKmfZBKJ6HTRGIMEtjrkVibg45w8/zXp4annrbvaed750660t1FA9Cap8hnnl&#10;t6zyblXq7/2tmSRgkPSecLri9C1mdGs8OK9KF8SXTmrov+/6Lm7m/mdS3bpiA3M0JdnFqjqg8r+n&#10;Eiv4A7T+xc8/9dj0PUBixhmbvvXUsPm3lXetlNZ3b1W0xvblnVfR3yvIW3nBV8+8uLRqubGx7Aq5&#10;pLPPavfMmy9d/XCga83465kLlh77/hvZSk56LFUJzXJB8kXzW7RqfklWgAAI4oS3RDWrWLFBeRuK&#10;/u2HIYx1IQnchRnsSCqqnUaPZBWUBDQFNqvIyMkWVhcUOTxxhlh9UPiKikUuMo7ITQVN4n1c28V6&#10;cRRmG1CTGg3O7oKffhZ5n38uGhXAQ2b2DXXT9hZ5osNtSSK0E7KuKEZ1QK5s+PBXRoR4e2GW+DM/&#10;EbXA0dKwgMkMVuodYlSHGPGf7pGirTlTRHgysc2h3aZv467wgGvwRDubKWCDLVLixJa8GDFjbbGY&#10;u8cBMFMCPCi1H7bZlS36NSoQN6MtZ48okGcwCw1aWW1RtChamSA2vLkHSHiT0NsB5gIRh0OPfCs+&#10;At6yAbJlhzBbSoFof12CCO0HXEIE0MnSbPGI9QVtxLSFe8WSY5HiqMIoBAw0D2BT7kwAW3RiSr8k&#10;0K9moT49HWkDpISY268SKvjUC9WByAG52q3w/vfZE8XXG63iu01FIkObhLWPSiC7Fdx0RaIVbOHb&#10;hoaKkU1sIsqaK9eWt9AitDuaiV3T04Rjo02EIEfPBhFHIkKE4ZyJIvK8C0U+vFwbPWbJzEcWP6bX&#10;2CNZj3aeOsi9dFSwn0pXRiQYcud6BQdBNPi0o4x+LgI13cT/MU1DI7/Qc1ysT/tDLNgyE/DONKSr&#10;iD4AYMxXLiSbXsiomy81VgUlySu48V65MDANysXMAJt1jR5x3VV9nvpvoCd27Q1vPv7770ceE0DD&#10;u7QFahgZVTXVSfxEcJUWyt9kKli2bcPrg8pbPY/9PvHtY/a0mwmU5Z6L3Dj0NKJwjO4iTVMTRjoN&#10;NRd7JMDhUWA8GWwRjrOaX991VNuLt5c3/kC/PykFzYveN3/UJznK/it0yBVUrWyoCkOXYWAuLTW5&#10;oypsWKZoBecGOpsedlvzyLNuH/j2L2Vdfe7CDfpbbp5xSNEbE528Dl8Rhp7UZV/pgTGawHC/LICX&#10;TQio8PAiEzCgLc6b9dXdCZ07pgTkF338t8kfZrp2XeWgp4O+sif4pZnDLRH+Dkwi4X+cVNJ+T5qA&#10;MNWjp8dK/h218To+CLH1b3q1GNZ+FDbgBOTfcE/prZGgwNcqTyprL5R0rsgpLFSbxVPDYpOQnWT8&#10;OUnp+JcuMyI8KU960P6aTHIMM/RtAhmE0RUq4gptImv2NyJz5qciJT8fXgbAZAZ4EM2tovMD8Azb&#10;ofQF7SrRAFAUwKs/7IoXzwOJ+8vRBJGva4g5IkfqDgMC97BoajggrsYGPLatUUR7j6McqVgqOskm&#10;wWdEBC3m6MQGi+yIKqkT0TCVeckF4BmNJRmx4dx8gQ0ZMCv51pT4ux6tNNUTGZFQ+epVc0mlm5Wp&#10;fxo4+J2LVLNYHsXooJQBj//7Lblixp/56OkcD9Aj+mBjA/dgw4xw5YgJTY+CIcwgGmEu5B8wGDEB&#10;3Mv5p15se+6YCE9LkAUJZoC/9oGAJumi/whXSKjY/OEnoi+eWxiM1lTkOI8nOESnu8Ck1R/ysNhQ&#10;ZoeGG9hIDoDr/K0/8sV321xo/pCAdIQZZB5mGAIFIhFe+6X9LWJ8O6NoqM+C9BFCRurEILUNozMM&#10;wZLTCblahJjVCBc+JdGFEpyhRmhOLBHfUpGZHf9RQpYKgFFMGckL4Tn5ZemROVMoWxi9CvIfMoXL&#10;SyPqY8XvspUYGDh2MWNVsdiRHSOchmZgtMWzxNqzuKxiSIMj4pmzw8AglEZ+H9xDJa9wbwsVO589&#10;LoxAtCtkG8P98xBh814wzht57VXpWR5LEgGIVmhXdquiIewmEBPrlJzVRMvL7k++KfqrIOQ+wvcO&#10;z53hbFLURlhCRFxELCJVoK4FuAu+s7qoGKFAbS43+QJ3mliy9RexZu/vwmbJxnoF4ZDMS1OJ02P1&#10;S1pV0FJJVwGVTECok6kLGO/EbcTZm//41Lhfzy1r82vZ9k6IPAzBNeyYOqwHzhF192qou3IH8UtS&#10;VpgPI0VuyEeDyIEH4MgQs3vPO2/9p/XQwR3LjNu8vPiqW/52r3pLcXEMNGC4INQ6cFliynucnC9a&#10;sUmxWRLeWc6HhpvJHbnsrbGLyzUuyrr4SSvoT9c/2Wd59pd/mmRpQ22HElmPyA0CSFgkbsY3vrXL&#10;+I7XHChLAJ9//kfjJ5/7fpNThESx9RxDZATEVKW4P9B9uDl4QCvYoUXkjDk/PxKwJdrf6es07665&#10;fo/D5GomF3+JsJV80Wl+y73upB/biaHqnGGiTVRPMb79xaJxaAeEtGFocUMlRF8t8pDGgQObQ1ZR&#10;gTiWlwc0qe/r/+rUI8kUKnnQcudGzFxedEGOyP3uG1H03Q8iGpupDi+pHd5fXqss0erGOBHdBSOx&#10;2KXHo8HLeBjlMZ/vcojPQV2ZVdwIeWn+3MzKVHz/mOgWnSnO6WkS/ZuBMxkbnMmVLykeaYDxmVBf&#10;g0BAbrZSldKA4N/xczZWlxEhKW/+6WPXooFChfE/xogqEDfGKs/n/8kN1ydDlKFIzxOeL6+NAkF4&#10;W03EsSKjWHjQJuauzxRbsuNElq4xUNQ0IJwImaIWHKVll/cNE+e2N4tY51EAwnJkJ3ENuoEVLvSK&#10;vz86JgyZ4cLoCME8YLSExYjkCyaL8Alj0JdYiNwFi0ThjK9EEtp4MgSawzk3zxfJ56Ft4CjUnEdA&#10;FgpqypGaYQ/uubvd4pM/rWJnUUMB3CLWLKI5LhOMhELRKTJTTOyiEQNbm0RDE6p/ZRgdqG4YpB4o&#10;aicZp7hBSvmpSlUqVvmfWjLDdetnKZN/p9BkKqjkulFlyVaIXIeqgeQr+5KpCnKF80/IEmvHjnfW&#10;gehDAWSw5HCYmL/uoFibbgLjXCLy6DA0oM/1jkLRUMkQk3so4oJOIaKFPl8Y7dlQCHakx6KEa7VZ&#10;bHsLDTEOhoFzGh4zDE+bEibCLzpvTeT11z6yx2V7W+s2tuQoHZBhoLdP4jVwSDvExxHhJlAN4yc6&#10;Qgd5xUeEi9iQCKSN4N35FLJME+I7ToDxnNp8cdx6WCze8bPYcnAVHA7UtxuKobTZ3EE1uqsTlazD&#10;uiRjHZ0ILN/Cazq83KZb8mggD0s/rpjy5qvLVqffWcnXPPDp9HZlKJqlhczEMS3Irnj2rFtuHDDi&#10;ztvP21jWvX7467XuizM//d2m1YTXdq94N9KFJoBdZbMgo0c01nV55KEhHz99MrKqlp3+lrnddml0&#10;tlbOGgOKBZgyFjFrzugDE+AU7o3cNqnVPf37txifV5aQnnvhy14ffLJmtdcbqX6XAIMqWIOB7sHO&#10;VQyK6VD28+RjZ/W8+OLB6wKdu2DbJx1mHXprPTZ7Qt98p5GK06ck5A5QeUUY6H46DdijEM6LVdqI&#10;SX2vFk1DuqJJPXKfqtezHQLZgF11K2r8jsG2Dy9yufsfzcyfZHc5JMyOeTLZbAx/Z6esyh7c8GQd&#10;MzYfA0BMKYU54hAUdM4P34lmiKhaQAeaDzKTjKYZIuVCg0gehbr7SNR76zOY4QdCPVysKUgRLy08&#10;JFZlRUHBgddbREE3KGi6USyiitNFc1O+uHBoQzGwo15EoRFHBABURno8tPq5OdDTxWbP5UuDgZ6R&#10;CQAVNilQwzOqha/6htxFSriC8lGoz6PArFKmckoKtD+jFLKlKNtiwiO34V6FunDUpLcQ8/9yiPnL&#10;D4n1qJe3eRNhAKHhAvJuOnEcnswRMQJUp3ee1VA0N+6AVwNjxQMCF5SeabyxYsfnucL1I8gpDzXA&#10;XMNEYYgNSj9TGK99WjQaPlwcA29zkcMuUvA5PudXsf+T90QrXEMPdDI7gB2NOi4SL9KLlhdGCicI&#10;YUxAc/MBWlGOtMnWQby9IFvMPwx61vAkUYwNRyA8HAKFHFF0RDQ3F4sLBkaKge0AJASqOEYcA8FH&#10;gUQiCxnmpAHDdIbvg3/rUeqmZ3mW37AsWa8nSaVLrGff2raC25rXYLmPAhlKmIQ0enA6DAQbomU2&#10;A6IPnkZizR63+PmPHWJpcVPwi5N0JUYaX3pQ3Qqg1XtH28Wtw+JF14QDIgnP3oA5uSBPp8EgcheG&#10;iF2v/y0apyXBOI1H45EiYTNmidib7nuh6RW3vJDpKg7fU5D/R7hLn0LHzIGyqkDdvvybKYdItDv/&#10;LaNM9JoNhiOg10016fXt4DeH0gD01dapER3sXcRpHy7cIb5e8BHarR6DckbLXJClEKmtAo/Ik8Dr&#10;VuFFC/hiwvgBNaiCd6Fv5GUXXdb7/oDtfL+dubz7Y4/NXmev1s40nIuPOIpjpMHmsbuuuqLz0Ece&#10;vAz1C4GPP/7+Oe77fc8stWty2gAFwJhGZbefaj2fhiqjMuz77PXqrZe0fbplv5QJAY2dity8WhT0&#10;cwsvnZrqXv98TbXvCjgxeANegGRI9sEwEMM3Jk/Y+lfHruxRnjBuvWPahfMXHvzahfIWLhmpoKpL&#10;EXJfoRJCYjfU7Ni1dfOLbcoaz8uLb756t2vlB9iGTngRBAuRLUtSrFZjDlCBgvYgD4qYKDbhJDG0&#10;5dlicMtx+SZN1AwwUn2g1ev/+vdYi52uDln5ufdnFxVcAn9WNqpQFXRVlhPZr1BjKkuk3Ci3Aiik&#10;GFvVzFniKELeTfORD3WgZhehtKOJB0WD0WbR/LxY4UFLRUXPmnY3gDQWsQskGvN39hA//rlZbAfY&#10;x2qCwsOz1AEcx5yqxZkuUsIKxJAWJjGkpVF0jgdYCqHfUM1BGaalMpUkD9QKzM7C/FCBMwzJ+BSD&#10;7+9S/n5vSZYeyR1ZKAQKcSOV6QR4TugYxchDEcaWjyKe7WkmsWirQ6xKc4v9YF8q1pGSM0oqCrov&#10;Okea6GfOEld2ChVDWyHEp0f4n3SoUMNaILKdR9uJXZ8Bbbw4S5gQ4o4qRomLB+VA4TrR8JpJQjf2&#10;AuTuQ0Q+ansVhGMtyEFH2/NF0ZJlIu2Lj0RS9lHQVbJWHDS58akirI9XpFwVJSLjYdjCiHFDxgXo&#10;kpUP8N2CXQ3EVyvh2RfBuwZBDOuLiY0wIgJhLD4mUkLtYlBzk/z0bKSDmVQAYo39MpJNsWlhAJHR&#10;jM/WQy8b1JRy/2XUxWfsSFXjAyf9s3KkeoOypKHMsDFlSa55ZjqRJkEcoUibLHZkusSSPYVi2T6n&#10;2H4Mdc6GeISfrcjB455GoKGBeG/nzRFXtosRZ3XSodFEBjzjIuwHMEhBBO893lps/QWo7a9B8oJw&#10;QRjq8A32MLE33CiavPjQxIRh4+eaLWHOdccP9bU7vXONTm8En7ukRA0AOpTRO+4ZNNAwen5A0zk3&#10;MSx8VqjRtAy/NiFMPRUzu9AflWGZlQe5j0JNulixd65YuXseGl+A3tZAsx7PnZYJOzBJI5GYEt6k&#10;+hS0ZCAESjxZ2/W/9w///rqy9qU27W856nZFJfI9rb6DEQmuE9ppnK9djBrR9pJpb15bblvGG+cO&#10;Wm4zHOvPpAeJYsAsWX3DqtKVCJgm+59TJGhbf/zYyNlXVekyJb5UlR31/91z6c4fGnxz4Ik0t8wN&#10;1+LhU9DYbbCI2b0EITy4d9Hall89M+KXi8sb2XkXPHrX5m0Fr2h0EcJuQx1xFRDLpd9DDXXKD4yG&#10;zh3C3vnxu6m3lDWexxdMfiXDu/cuF8ImXnoZTFm6AZyQueHqe0FYB+nCS0HAixmoTCXXLLo27i3G&#10;dLl8UqKx0+yyxphrK+p48HjGFyBQ6MTNk0ZEZQ+WqNDwcMFIoNfEiVpQi5pY7BGpS74XR76bLlqk&#10;FqJJgUVYsWkVRRUKZ0srwGPthaEVQGAoNVI3eovIM7tFqjVJfLHCIb7f6BbHTclgfyKjFNL+UIJa&#10;5rXsAFkBtdw8OksM7tpAjGgZKhJCwVuNPsohruMSRMQOQh6y1QFly53Dy1K+kvuydKR9P5BMZbg/&#10;w5jaIknDaMf6yYdveRx9rrMRa/4DYfhf1x0VR9EHOw99m/NRe+wFQQm0KJQDgDCeAtHAnSrO62gR&#10;l/UKEU2VVIT8Ea+AJe4GSYZSiMjOzkSx5unNIvxwhIixA5zjyQMbmFccim8kGl9+u7D0HSOOhaEf&#10;ObwsN8KnHKIeG7seCjW0GOVte7aKP1+9TzTPyIcBhPA2FKMN9W7pbd2i55RWIgSEMI7ow1jzuALG&#10;SaPiuNJQzFzjEjNW28RBlHI5QGZjJ20iaFe1QNea0ZIx0n4EXM2Fok/bhuK83iCgQX48DCVAYc5s&#10;5L7zJVEMiT5ceoxJAgxVvjKJIIHc9DYfCIBelMRIQHnCqNJ6YZziXDs413MR2SrSRYtcp0ks3Zwl&#10;5m3ME/sL3OIY6sILDVGQEUmHcFWUB5lxz3jvETGqiVvcMqKRSHbvR60z1zfS9nJukUJJayg2vbBV&#10;eNF8JT43BiOBLOGV7zGFZHR957uxjfoO3uBfxxvTDt/u8rhfp0p0Se/Z58mXttCxX/gNFLNGuyQp&#10;LOKJuPCIJSVPhUf9KPaAJ7h+OGTGPvLAn75gw3diS8ZKgAUzISt4zXKNqd6yZCqQZOIqVaWKbKie&#10;Axl1EebSrnl5/Ooy+Rpuv+fDh36ds/dpFw0vn1FVHSNgXIBNhvisdVg3QwYnT3n/3Ts+Le/a988Z&#10;NzPLeGiyC3uhDvsHeWJ8/G/lffWU/Z5kxnbsASSeOrvh3V1Htr1s48nerFoUNAdx94LBvxR5c8af&#10;7IBO5vte5BmJnpZUmVDQEoCAfxOkE61r9NbzI36+rbzrX3Hdy1ctXnH8Q7bdkxtKNRyE+6tkHdCy&#10;BLmAkWnam+c3Hje6R5nsMnfPHrCkyFA42G1g6J5eHtsrwrurRgUtgWwS3EIlhJcPXqcC9GOyuWPG&#10;iK6TLu4aPf738kSwJ+vow7lFhVPdWnAfVvJwslUiQreML9vhJTHEzHITPWRvQHMT98Z14sB774nG&#10;qemok0ZZFkKDTnBJ29HrOOXcEJEwHKUzUVDAyPF7wlBqBL1pM6CPdKZB/IqOTSv+RktGhENzTUQm&#10;IDyOnKUCpWX2ZkN5FIgocC4nJ5pFcpRTdE7Wi0R42c3izQB45IsIM145hPDJic1oDBt5+DuJcU05&#10;YFSQ+rII8dRiO3LlCK3vP4qa1Xyz2JrqFnuP6URaLn6njcUHuVIQhdCTJMaBitmIdZFsOSpGpUSL&#10;i9rGiXbhUGi6LHiC+bh/CELSmBbmkfG7Xuz7rlCEpevwcwD44CHb4H1nNW8kGt10rbC37YJ5obQM&#10;AEmVxFVNh9CVI1KbfS9CYHCG7Nopdn38vjDv2iFiULrGcqscwN/z49NFowkhotnESKGJxS8QUvWg&#10;RtiFsVqh/HYXGMTcTXqxZEcE/h4qMo2QAn5Oo0qBXIxIJeiBGYjCJz5SESkxHtGxMbz6sHzRLBGe&#10;PpRQDFLrZlQBIMgOWbInL9YbxgabCf9PghFEEwj0wvousDrBtR4iDh23Qn56seuoEHuOGcSBY14g&#10;tAESxHkORE1IWkPWM4M7D0ZOPso+jWJIcoi4uH2o6BaTixD3IRAGInyPCIzZCiVeaBaZv3nF7pnF&#10;wpKqQRcwK9ILUPDwvKyD+n7e/rnX7wyJScryL+GMvLyktNzslfh9ExCxSaNH5o0D7JoETKJufE+c&#10;OfSVprHx75X2KqA9ZFcAlz50eYq68p3bmb8aRsd8lFBtwbrNhbGBcLY0dpkUU4GwvsRKJd+sip2u&#10;F+asc1Lu6Teszfl/B/rG/IUbGt94y1eHGCHVILIkw/PVdHBfVAGYDtGlU9RD33/z8LPlXfqxhedO&#10;y3LvuJHKGWA1ud69WK/VOa7yxlDa73V4n21wqNANefN74/7sXJVr/Ps71aag315z19itOYvmVMeg&#10;qnoNhiVZ7iWBXiwJ4UblRlEKdjqGHlp7+95w78gPppd3/QFjnn8j9WDhbdzcquMggpfQf/ny0YCA&#10;EmyUYF204o8XRpZ1/R//eq3pkvRv1lsNxVFkkD0VIW5y8ZK/m0hUL4wSF7w6BzahUHgrIY7wg1cM&#10;emhw29j+iAOXfeTbi0P/Pn5sDkAxA8s7t+Tvc8021DojDI2QphMoTm6EBJt5wA6nhWKLBCVjw31b&#10;xOEPnxHFWzcDAKYTIfAuzdjZM8KLRP4Qm+hwjVnEJKMUzBiG65D1Chs/20SEoPCqUCvmbTOKOZvs&#10;Is1pRW4PpUhQZloPPgjru8158DJhAFkRBseGaQRjkQkbdij4jhshDB4N71qPsCjJRAzyGaghTAfc&#10;Hzs8VRs8zcwChN+P5yI0nIgyHLYANMJODJVgMG5qyDyrXg+4jQ2o645BrrFZKPLMfRqKyU3yRKwF&#10;yhdUnSasEaS+EV4PgQ0H73GLWex5H+sYLd4jobA1yK06cP9Co1UU9B4m2l5xu7Cj21FuCHLNIcgR&#10;W6Plhq5mGlTAJgFKTvQKZ6/nhNxYEZu+X+z87Enh2rBWRBXpYbKkQ+mZEMbGCNvbRcsro0V4L1DC&#10;Ip+uwFtWiIAGiKgAlKoHPOFi0U4rqEcdYn8O9B1ywGweQTi65JKiNwMjxgAwlM6eB1lahRleqx41&#10;2Q1jjSIuCtzVkL78vYxKMGRO5DJlaQCoC+OwAuyWkSPy3RGiGO+NncQoqEW2QSmTKMULg4BlXm5Y&#10;YgrSImHOLIRnc8SwTo3Fxe32iKZx4P1yZQgTIxy4th30qDTU3Xs1Yt9HeDZLAEZECsSLnKsDpDBe&#10;o104Lr7yrm4PPfFayXVZ6LRr9uZkzbQ5bOfRc6ZcTVijbNRDkrtSjrwwneGdBEvYy/Fh4ZBO4MPu&#10;tT7r9hQ+sOPvDeLnPe9C/mgGg9agHoyFkRhGtfTwVFXFrFapsLZW7RzI9Vdt27ZoH9n31lt7T3+7&#10;rPH27nvv2vRjoT20iFC5kcpgU57qOmSlBCI9yY1CP/xj4WPXlHfd13+7duoOz/LnDWCwBHcE+JXA&#10;xw97wWHIgpFYuyQ6qNyGIe4Rzcz9pj44YPqL5c2lIr+vvieNu905p/M2q9bQzslkOTY1ZLsQSsNL&#10;RSJJMo7V0iEBVlzeeLGbWbrdcN/AT8tV0pde/trtazcce92FDZdoVkkWcQLMcnJodS3J8cGG1a5t&#10;4/fmzLr5xrLEMv3PmyZtzF/yoxu5N24O5N2tUqq3krLXStIVekiWvEltb5wyrOmFsypyiUO5Wb2P&#10;FxZ+itKs1kSdcoORGF4SRFCCTKX5UrqBs3lsB8hyFi2MBKbc4GVng13s69nC/dtiEVqI0LYzVJaN&#10;FYF8xZp4TDQcGCMSRyOEnUxPGkhzojUQCWBe2KmJEEfQNnBVuhMlOEViIzzbdHiFLrA1OZA91SD8&#10;6kDpFss7dGxhCTYq2SmLngzz0yyRkfXbvq5CcsNkvSrJJNi8RWUipqIHrR3wUnQLgUzH7zUwGKBu&#10;seHmiUSAlbo09ojBKQLdp7SiIXK+AiF6J5Sggo1Xx9rPnFBRvD9MHJ0L2NcyAL/yQiGDSKxBmIvI&#10;3BSBdco07CwR8Z8J4mh0FJQdM3DoE426cQMQ+KUddqRIFAw4XMLvoTCtOcL60zyRO3OOSCpAn2hE&#10;ABR4+DbkwYti0kXSQKOIHxkpLK2J+zqCiAWeHfm+cX0PFHK6I0b8ddwjFhywiVWIFBzKQ49kcAC4&#10;EfpmYxLZ2Qh0WJQlLB8ZmfESFS8jECwRovesUjByTcsOTQxxk5ecRg1+Q0IbxoA9suscPVcvkM+c&#10;I94Eh0tEwTjr0MghBjdVxDDIszFCizoYVXwO5KGXxmxRiLAfihSpixwiF61KvRk65OUR4oax4sDY&#10;PKG6A0kvTh+cOGzooX/LbW/u8Ysyigq+9JfXUXL/lNqpJYIy3I2xYqnOijeHTk2OjgnohZa8/qGi&#10;TY8s2j33ydUH/hQa8/6KvFYndQ7rcllXrAciH3Q4GHQ+5Bwmoo1dXn9myBd3lnXxe+799K4fZ217&#10;BdaQROuzI1RlHRe1yNL/tvuLMVU+Cw2M5ObNHNMXzXvihvIm+eTiSx467Nz0tFLr1UKlj5Tc7KGO&#10;kP1Xd3iubafkwQHLacubZ8nfV6uCfun3828/YN/3ukPPcCx8GGzKJA9goK02FTTD1cz5uBEOQ7mE&#10;t6N51KgbhzwXkMbOL6CJk5+4Z/uO/Je8JCChmjlBaVf1XLsKklHzb/zzxafGtpw8eeCesh7aU79P&#10;nnrEufN5laCA6q56PPuy7ilVq7TWsUFaTY5hjS65YXKP2z6u6OLanZF+Ra7D9hw2W8Bj+a1/gFUV&#10;WXRUKiYoDgN2QjvWk0A4uonVJoqXrxVbvp0pIo4cEik25jiLoaR1ItuEkC+6X7UeHCOan9VIeOOg&#10;pE3YsHW5qDfFCmT2A7lNK8pvDgP5uyrDK5buOiLW780TefDgi3VR2LoioPTBXig9NX+YmH+qwDH1&#10;T+7UvvlIj4bPgn2pGadDpAbrXosQcaibwLQckRTqFR1bW0Sf1lrRMzZUpMCbDAeSWAeKT36nUE8g&#10;Y4RQ8qOE94hZ7J9/TOxclC1CssKQawaDmp0eI8qGQuJEelIz0fvKK4Xo1gr5UkQ6TAD2oYMVc81F&#10;SIME6s7jAqyc9oqFKQJoRAdqiBuBgMa8GyVJ730ozGk7RDLQ8xGQdyFsi5wQj8hArr9B7wjRdlJD&#10;oTQqFg7U4mpCQCLDUD/sChonTkQiUt0NxZaCMPH7ziNi+fZMVZbMDYOj2Q3EupMRLUQUtLJjVwn8&#10;sYqsU+UpXydpvsmP3MKVfMgSHecwtxAoZrMNOATIt1v7SNGngw29r8EnrreBYS4HIW7IHc+4GCF5&#10;owc4iqIY4TkWIjL/LBTb5mQK90ETkPBA9VvhvSPqccyAXPqEC+7r98KLL5W2ngvttqTtORnrXG5P&#10;g38raPnkfQYaBlqAuz3RpUHyKxV9L/bkruoza82HC47Yd4fZ9IUSQHeqD64zyVEhxY2KADyJMHeL&#10;2c+NnTuprHvPX7Am6bbbZhzRoDLCIUtPVeu6ytzW/vdIvkPkZvCKFk2M7y6Y81i5jY6+XP/SwNXH&#10;f5hr8+aFaAhqrYOHC7JN0XZ7/pGR3zxQXcOryF5Z4Xv9dWiO/qMNj2y1m22tVK+JIT7mTFULuLYO&#10;hR4NDhb7S4So1VzcJ37i4Cv6Phyw3Mk/1iuufOWKFSszP8H2JsNMsjbiJHPAfuXMe5g09k3bt7/S&#10;pTzZ3DOv25wirW2sFww51cnYE/i+/npfgHpg4LA+tHV432duHvRGQDa00q617UjqqwUe541wAJEF&#10;xkE9Ro+onAm7SCLCBg/ITxfj8dlRV6gDQUa0HY01Uo87j/7yrd7626+iYQFQxTYW7YZit3SgicBx&#10;4WhQIGL7x4pmY2KEptFx4cLPWYJhRshVg/A4a4JtBpQtARSXhdYTablOsTPdI/Zme8SRXK3IxL/3&#10;5wARTOIECbpi60oGuJmqoJJmjpDNDEHugHy2DH3jDq0Rxo0O14sGERrRIlYR7RK0ogGUXRiUohlj&#10;N+NuOiDHSdvJazuQkw3JihO2A2aRujBP5K6GsoGSNoKHW4/7sOGJE8ZJVqhFhI+eIKLPukDkJaBe&#10;GsrYCvAb/wtDSBhZecgIvqdvnf9btAzR0lMlHaUd97ZCW+uBgwhDFCc63SpS588QxYt+FkkZxSIM&#10;4V+ihQvQn6/QkiNs8WDm6xsnkodFClNrsJBZkCcFmM8IghkFxggR2XawltmQM0bxlsgocAGt7kS5&#10;kE7sTXehPtkgdh/Bddh8A3Ni3p5RNXJ6S9oNuRaYOmAKwYFwuJS4SA6JFI2jQWATbhWtE4VoGVcs&#10;UiIxZhKOwNBAMBznoryLSh9oedaPW/Ijhe2wCYrZJTKWgBJzn0aEFMbDwzXDaHJAyTiErUO7rxrf&#10;88gN8f0G5QdagrtzM6enWwuvY9Th3wraH26GPbAOXvNtTWPi/yzv3fX/ft3hBaN+2PLON7niUKQX&#10;jFekGnBWgVykovfzn6dDNEfm+5FiY5A6xB2z7bpOb3Zu36B3mWHN3n3vXJ6TZe7P1e1lUaVP0VdJ&#10;QUuvV0WhswwJTbhFo4ahn/yx6DFYnGUfX214pdvyo18v8GqLYhQahnXUgzagVG5ys6eaDWo+udrC&#10;ItWqoCnmVxdfe9Nu14p3+OKyto6QfCKECW6qreOEgiZIB4uD4VuDy1LcNrLfpJv6vbGwvHFddMmL&#10;U9auO/axFrlBSatAVqpqOthYPTnF+9/FC54us8Tht52fmOYefm9JgcPVm+w9p/pgezu1GkbGmCUA&#10;QwGK3OyN/G1s86vuHN764i0VHUN6fl5kanHeNy6PZ5SXOVwc5a0GtvHjBkkPmgoVDpAsyVEQ4oxC&#10;mZClqLjQunNn9p5PP0mO2rldJBYCPQkFRCY5gshyzQ5QM7pEg/4RosnoeKE0wTMLZW4V1ITwyBQb&#10;SrDIJawg98eXXm8GwAwFTVA0RLbmodGJDWCsbDCc7dybIQqR87bCCyQGmehbBXnUBjFG0axBrIgL&#10;Q+wZvXpjgQJneJwsV0Z8GEBnYw/UAEml50FlO/O5GtSda0E2UnTIJlJ/zBdpf+aI2DwLAGtQuQ7G&#10;zo3IM6NeGZ38igEAa3/1dcLasrHIhu50MGzOKgU8HJa1KUi/uFFjbcWHefzSDsqSfo+FCX5sbiwB&#10;Z7qHRrMZPzO7coXpCKIJaKsetnW7aGoDoxYMIVJAOoHfyAd6PifUI2K7GkXLs5sKU3umEQpkhIIU&#10;sjrk/mQ/ZOS6GaVwQ5ZWGJIg/5G8BFYg7AvQhMUGD33n/qMiPQ/jRTkbPTKJfodU4yMU0bwRZBlK&#10;6ksH6tUzkUdGpAG/Q2BdhrbxcNTaYZKhwCCRbGvWMCCzk4Qt1YOyvCyxb3mGiMoLA+oftJW4B/mQ&#10;aQgdjwk9qLvwitu73XPP7LLWrd3lSlyfk77C5XI2U5nfWMauKmqJ6BfeYqNOeSPREv50YkQUEHUV&#10;O37Z+M59iw9+91yh+RjIpoCTAOOUjvvjSRr7Fbm7QbaUVJ+l1htqO6vRXb3GtLukzPd30nlPvLN1&#10;u/UmgYiE7MXMEJTMTRFUWpUInlrrrCFAEPiSVq1CX5zz05Pl8mvP2/558qzU11e6lcKG7JVNpi6X&#10;TDfWvSPWE/Pt02MXX1idI6t2Bc3B3TC3Q7FXqzUreEmJBiUrEGsia+tQSdPJHgVjQW6xrNOEwvHq&#10;8gbEXdD3Pz0e2FHe2K6/5c3JCxYemKnFZlOdIWY2+yBW87yJLSe8+Nzlv5Y1jl+2fBg1/+AHm5z6&#10;osbljfdkf8+clYyJSWuXgB4uFSgHpC1QM5zdNXbcfVf1fu7DytznUPbxxlnFRdOxvY/1BzQDvWpE&#10;1jLYKUnNWKPs2xPIAObEGNygo2SOukFx3u/OLauVfTPeG2yBIjUhdBxGI8CubszFIJ5wGgpEXHuA&#10;hxCyDe2OyE4ThEQBzFKgXPSs0yUXMekTpSLz1fFizbjlnKFYQWVJnDtRw2pelLlolndAeZAJjXWq&#10;yJmSg92fY6e8tFAO3IhZP8v5uIrQXWkfPP31wKyusomibWDDAhjKgk5TZihmN8pMCoiqBi2nOxmd&#10;u8aeJfR9Bot0NC0pRKKTNesG5Mp1LouKFYLwWPvJD6NUzJOXdqg0mcQCsFQPxoUPxKACvQGcYo4a&#10;70NsIUBqqxeL1HmfCGXfEREKNHUoCVtAcEK0ejGY2lyolw5PgbLvDSU4AGskGRt3OMg/oDB1MOJo&#10;ALvpbTGXz8iZzALwKfMfbLjBD9YRwt6k6ITEpAd9QpYkNIE8tcx3+uhSOScCGTUEAbEEDvJ0WaH4&#10;00JEzhoAyf6EZwxZumwWKUsTnj0GjSgAPpEROyMmTH6+48NPfVqRtZptLR63Oy/7Y5fbFS/TPIz4&#10;8IusLNAqmyOMxqktYhPnVeRa/nPe+P2mL/YXrr3EzeoDeI40TLRIm9Hg9YCI5FQfICKVTIbERAxM&#10;uHr05K63Lijrno889vmUGd9sQDoLAEAqZNnSkgqa9JmkM658F0BJAMXMBa7VprX5qZ9/fPLR8uY9&#10;b/PnSb/un77QYc5t74V3yneJ0bxaL+cNMPDx8Td1P6vrDf+PN6K8eZb1+1OioO+dP/TzAk3+pVqA&#10;EjzIJXkBPdeQtanWDnWafvpOLV0gRqpJp6kUZE1o9EjHse2vRDFH2ce5F75wzcbNeQFJ5Mv7fmm/&#10;d2IzMxBR7CnOf+2VsQ0njO+LGGjg490/7+i5Kf/3FTjjFFs8ankH4Gwnys1kxxx8HAA16YGGjhDJ&#10;H17W+YFr2yX0rlT+Yl9WZv9jtuKP8aK1ZOi1tINKhNzdEuDEkivWtsgacChEhFhtAAqxh3aIy5vV&#10;yBL2vEGrrM/+fdFN6z555+zw1IOGRBtKklBe5UTeUkGnIjt4qnUWYFBB82hq5hAx3cJFYkfETlsA&#10;H2FCqDYUGxCI/7kZyUypv8OXjCIw6UjAkw/swqGQjMNHvUgsAUlotNpwX4ISqhBKVBTDQC3Qi2IQ&#10;k2StPyYy/soT7v0GEWoDNSe4nvVAzLPMDN2DJHr+GFCyeU0ai6ZjzhXRfUcIa5hZFBsQtmfzFWyy&#10;CmlJYTjQoCAhBqvTCMik8qJ3bANXeWmHgeQ2ON8KJc//9Fz30pNGqJo4EeR62fnMAgCYycqyt1yR&#10;u2Kd2PnTDyLs6AERn4cSLeSWGXLXoM7ZDWXuhuFdhGiFsalDRKJ+u0GPRKEFGaYOnrAA25iXOWSE&#10;VFn3zO4QXrIrQSNrADaSxh6Zxwgok+VWeMaolT6Rh+aaANOXLEmkFUJ0HJHXuUh3ZGpE3voCcRT0&#10;qPbdCrqamZDDR2UEQYg8HRBrxWARGTp7tm7y5Kl9Hn/lg8q8l0cKCm7Jyy2+s9Brb+bEGvApaIdJ&#10;q3zQIDzqgfhQ1I5V8PjzwJxe3215+QOrMa+jbEYBY4fQSy4pOUV/zqeC16vqaQTeKVir7czdn7h9&#10;4H8fL+s6vy35K/aGW789jF7ZSEnR6yVHNjglEA1i8x8p5ErmzX0VfxJc1rSJ6bVFcx+/q7y5LPr7&#10;m4Qfdr2+GCjPtszTa2iw+csHayDqUN74/v17vda08K2Ra0ZV9nvlnX9KFPTPWz9uNy/13W1uTaFa&#10;fuHb6ssbTM38Xp2yn1PFQ/SnI2r7JR0e79avyfhykXd33Dl9yE8LDi+mL86cNNGmRPey/KYqTGq0&#10;pr2SDxq4ytDcpVvWvzG4PDk8v/y6sw/n/jVbQchexgSQz2MgEBCg8r5aid+rOlfFYf9zSK8SnpBb&#10;5mCBVLaHbBiVfMXNE7rcUOFcnP9qf6WlvW7VOG+EooOJ77vfiRy16hX62YEk86gcEDxNUkeyaS6+&#10;Q2ML/3QZdPqsFL3+M7PB8H3Oto0tD370wbuejVtCw3JRRiWblUDnOhAGRv0wGlmiJAtlTMjF2tDR&#10;yBKjETEt0L0oFvSwydjsLfBSY4UwRpGEBEqP5XtUMFJRssUgFTbpZOEdo2ROA01pLYbs06BECj3C&#10;ug/gphwhju7OE7YC5FzTQ0Vovgmla+h6RA5KbNbFeHYuKEw7jAirJVyYO3YQ4X17C3PXnsIanSS9&#10;aOaONeQqppEkN0sGe7HNSQWtRhxJksJmJDr2Pw5AIOHniCYLlnx8PnNKgq0l57tK8UCktWwwgM0w&#10;1OYAWj5PZP+1SuQtXymUHXtESEYG+oWzDpthbYAKkAKwQukUwS13o2a8sPFxERqrEdHNQoUuDrJM&#10;ATgMTpg2EsZUHB8A70LOTj5MlYObHYvk3CBLemdIjSNbgHBsJt4rGDdWpAHcQN0f3wvq0Swo6KMw&#10;RnLMKEszoqEFPFF83wFv2QEEuoseacOmW8LPOf+x5rfd8WMlFvuJUw/lZT+ZV1R8UaHH0QyPGNh2&#10;7a4Yo+XRJjHx31bmejM3vzVlyaEvX9boi2MwMlnrjVoWaVhJWbPBxQlkc2WuHPhcouGlGpMRHq4U&#10;NXKBAk8Rb2j5yVPDfryyvDt16n7LBqstrosTqRkC79R3n3kFmhTq+ggY4j7Bq01gML5JBjjJ1x4q&#10;I059e4XcPOPT+6eVN4YFu76M+XHP60s9ir2dClb1OVgnvlgpf6C821Xq92rzDbZdDYcoEHUDC5uC&#10;93pY42uHnd/hjsWVulgFTj4lCpr3nTp39NcF+v0XumUJBzyJaiL9qMCcKnUKWxF6sOh0zpC/zm15&#10;d69hrc8rtx5synVvD1mycu8cl0dv1iLsqZMKmoqy8gX8cqNlvpfLH5t2yxa6V+bOeuae8ibx0uJr&#10;Lj5U/OcMD1rcUUF7CISpxtx44PszJ8zaTKCGue0g7GhAL+sGptYv3zvi41JRsWXNZXdWZts8h+01&#10;hK1HyB3A9+792zAoTx78vQs5Sb3Tlt7IYnkp2mBeYz20r+nmD6d/lLVqjS4ORCIKKETDcX2Dk517&#10;YGChLCoUkR1GMYpBE1mIHJ3dTOYrAMqAvo6IRD2z7ExFOkZflxzcxw9KJ67CjbpmZGBFbg5aRLKr&#10;EUqZQpHfDkXO2gDPzov8H7s905PUIP/M2uhiKN9CoLCLYWSEDx8h2g0ZKBxJDUReeCRy3wj96oEN&#10;RnlWbVY+OOHRe7Gmw4CQjrUXC82+feIoFHXan6uEOQOkMQiXGtHKkiVk5Goj21ooGM6cMB5sQFcX&#10;YC07LC5gB+C/IZgQGqF6ydLIkc2bfOqJBgNlinSFF1EA9lQvyneCgQ34A8hLXwTPHiF2E7prsQmK&#10;GyFwBTlxu5MkJ8j0oxuGLSzkuNKs+c8tb7/33qSefU8QjVRkzfz7nH05x97Od1hpJBsMWt1ukI7c&#10;ExcavrOi19p25M+Ebze+8cpxzb5L3IyO+Eo8ayLXrCpoYgtUfIECQ9qL/desjVnw4pjfRpc3hyHD&#10;7vkqLUPzHw9TkzJXXElFSM9ahjHIDMYHiz0CyHpEaxyD+je68aPpt3xU3hhW7v3V+NXup1a4tNbu&#10;jPrUtUMtqMR77w1HdBhvMxS02Raz8vXxq/ufirGeMgX9y/b/dv71wBsbvQTGICSmlt3XwYPyhmXP&#10;jUHvCFszue2d/Qe1mlhukuW5F79q9+Fn6/9wuS3wu9T+sOrDq9zBYhVucbJWXHI8F4hO7WKf/PH7&#10;Rx4r70oPLBj1XLZm//18kbT0HmR7y1N9qOVHHpSsMWxJN5etRrWsORa52/smXX7/RV0f/rmyo9h7&#10;PKN1jt36qtPrHUV7yd+hsDLXcQPkpeYtWXJkl8QjOrtdhB/PdRVv3K47vn2HKNi6TViyspFftQoL&#10;FJAJgCTmlGVds/RIVc9UVnvy58wvQ5GqFSZqCZAsWyHClx+eSUYxhmyhtBSEcUHzCHASvEygi+3Y&#10;6Njbuhigr2IaqgnJwtSmIzpzdRdRLVuKdIDMkJWEN63HaNVSLvYbJjiKXkdtHaBsgSyRLwZKnXwG&#10;JhgzpGA15yKnv2mnyN61XeRv3yg0aftA94mSMsg71I4yNebiISz6jLJuVr72vtawMuokc0vSg5Qh&#10;bWnUqmtKYkV8SXx6/VLJMNvg36dxLRsUPtH6xZZIm6nv0Hcbjj/3ncbDR+2tLjlBQT/j9rhbhiiG&#10;FQ0io9+ozHW/3vDoTatTf3nUoS9OYDtTEo6wRzznyTaSNXJID4/eM1IJiOwAKrfxys4vDunScFBe&#10;WfefMuXVp1etzniIXcmYQnI6Wd5XWYeD+xeD+Gp3LuatESvKveSiHuc+9ehl5XqXy/bMNv+w45X5&#10;Ln3OQNnWtlwoaY1I9F83ka6UWoGANA8bBHULv/D8q/o+8d2pGM0p1Zp3/Tz42yJT9vm0hFSykLp3&#10;cCtkE3TGDDUwJAzu0K0Dk88fOLnT7bnljfaNN2cnv/Xu8oUejbkVFIvsp1rZQ0cFwQ2e48DD1jGn&#10;CMTl+AktLnrt5asDdpbx3+f2ef3fd2qzr6UH72Rbw1N8yAYGNEXY/k62FMQ/mWaEF+9lzavL60nS&#10;NXnzvPZ339WhQf9Km8DbMlK75rnszyga7UjkKhGc+KdmvLyphYBDmgQZJBlRaVEYWORwaUS4QVJh&#10;FXFQMu4D+8XuP1eK/Zs2ipDsAzD0qXw86H4FtwmhXQOUrPR4ZF4USga/ozcijUwZ8WD+VGKJVYef&#10;HMxURtgQadk5jeAOw1fzkHt1koksvolIat9btO7eC2VfKaDXNKFrkgmlUciXwsPRkOIUIB7oc0mK&#10;QqS6jTAJ5Gtr6zCycxYMELXpEkvtsL6JupY9wFmyZUMLTKzdtMPi0Jo1Yu/6dcKSgXJ+yNIMeYXi&#10;Y3KgLpnc3Xi3XPgSDRYv8AsyLy3DsMyjg3+J1/XJkn9qIQ/21nAj/G7FMygyKGgAgiyoCfn75u0O&#10;tLn0xqsa9BuwWhcWXu0Iq2MFeeZQk9lh1pPduWLHxiNL437ZPO2VdPH3ZS5gHlAbCDlBwZF4huBY&#10;7H3ETpzqQ0pRhZtLAJrWHrLpvA63XzCkxQVlEqhcd8Mrty1bevwNO7p8sZxKgwiIJC+v5J5NTAYN&#10;VxoH6EgljEZn2uTJXS9+4rFLl5Y39/nbvwyddfCVZR6lqAtbD3A3VVOjde1Q9z8vogUKPgZr2MrX&#10;z/7rlHjPcus6ldP/bv3r7RdnfrHFrUOyKADC9FTev2LXVjUMSwlkj1r2ZvXqd09MvrXL6PaXV2gD&#10;aNP59t+sTv0wRSKfK3foyVTGzVju/cxR+RrVo/HHJRd1GfLEI5f8Ud4V75kz7H2bJvPamig/8HXx&#10;ld2aJNJaluvQ28EjdqaAlAK1vtoshJGVnUMb3Xj9xE53lPtylja/zemHB1ldrlfwux4l68bLksX/&#10;dNkhilo+T4LNyPXMTCepPOENEtGKELKBSudosShIPyrc6UeE7eBBoc/NFnmpqSC7AJczlKUHnoQX&#10;uWsJZvfvsZw7PWkoHHT7AnkYkckIucYmiYgGaAEZGib0jRvJT2hyI1RNRaHECsQdeM52uIMOdP/i&#10;n/y3CaVDspWgLGWRWHGZE9YCl8C1UFuHLI8k8xdlyCwxAwT4O4FlVihQ/psqDD0moJChfKGIwwuP&#10;i+MHYPBkZ4mCvXuEMT9XFBw+LNx52ZA1Ii4wPNxINWjIzCcpUyFfhtIZnqDyhjx0MF4oW48lVEQ2&#10;bQpPGZzkyYg6pDTLiWrRcnNkcrO7dEbzBoOR7DW1f3y38Y3z/zj06XNeY1FzhydeBVBJ1DOATVwj&#10;vuqHyiq7qsyMeWeZKYaxbHSG/3VOqzvPHdRq0sGyrvX1zOUdHnns2y0eUKKCGkgqHtQgquOuZPMb&#10;n20gcQEWs23tjTcMv/yG688uNz2wbNdPhpl7nl1uM+b2pPHLaJzs9uXPd1VFGKfsO0zx8eIgvQFu&#10;YmD85aMv6H5vmaj4kxnKKVXQHNjUOWM/yVfSryCXdF082BReWvP0tthNh80oSNMoNId6RJ7V54q+&#10;T5SL7ua8uve758ucHMNFlZ2jEQheMpy5ZIkOXy8oaFjdzNkbjY68V56fnDJ+XM8yw1O8501zesH6&#10;tA2o7P0re74friHpGWUomIpQDUVKEBPCywx/czNXXIbMBobW74xvc+NTnRsNqtKGui7twP249FR4&#10;0pHljRWpSt87rUZrpC9B75kRHHh+DLlKxwAKglY6/H3wZ6MmHvMwsvOTw4EsJ34HLy8EitkMJZKX&#10;nS1yM44LL0LlpP2USG72jMb8teiQFdMgSRihkDXw9DyoWnBBebF7k43kGTAM2PrAQ3AU7yu7OREY&#10;RVNM9SBtUNYq8YMaPpc+OX6vYxlgLXIHED3PPLFfQat7pRo/4bMmjSuVNTUC+zVTlgV4l4imoCyN&#10;kKGZFKkAG5lBQmKGR2nNLxDHj6BbUxEUAAF+lCeeGdeSYkQnLJCwmJGHpyy5uLzILxdBnmzL6eCH&#10;4kMXnJjwkEuTQkJ+DTOgjqqWjvWHfkv5YdurL+UraecDNgfJAJEvm/TQ71PDzOqC9yX3aiCfyuiG&#10;goiE167dP6nZ7ePHtL+szPLRn35e2eLOqT9sx5uAx6amIdT1pxpmlT34XhlQMREZ7vl59Z/Pn12R&#10;7/+844OYRXs/mu/S5XdneZ5a9Y4SNKRUWEFS1w4pI/J64HkaHREr35iw8pR5z+obd4qPn7a+12nB&#10;wf9ukv11JXJTDRGo+SeGumovjCc3cZ9bpKKEsUjlQsUYUXKjdxuPDI6/qsvk7ncdq4iYBgx76pW0&#10;owV3sekE85EqYpMvrywkkS+tenD+aghJTzIFKGc320r6kJLMxUngGgaleAu27trxRsfy7v/b7m8j&#10;Z+57dhP2zWQv86ZqEugU2KDqtiNLrmTIlyF5NV8olBwJVvOA5pFdsogfVZCH0rssa7rHTXrqsl4P&#10;/lLePEr7/Zb01LZFLudHuFUf3tLfc/ffC9hPli8JMHCeP6fMKmYFCoIK2i0tcyY2fCFcncpGxXAq&#10;58S8mwz2+JaoyoinKnjVn+VTovJiVyN+WPvLECaeMm5I5CsfrYe9bSUCkDzuRJ5z8yTwijlVUt+q&#10;3r0DyluNQKgeqn9jZHRCZa6rnYMAONkfm6uWelh91BI9ricgknPkRs5XhXOk0Jj/5/mYIwlItORv&#10;pgh8dKhEotAwkrg7Zgn4d2x2lLvEx0M+ao8r3zMmgJNy8KUq2FRBMknhBkaDcX+4wfJpojnyS7NO&#10;fwAlazWU5BXiyw0vTvkz9ftHXYb8pjKnDuIYDRo3ePU5vuoQv/dJgKDqCVYFn1L6k+cz8S1O33r0&#10;v+UsZ9U6wjImNb9z2KjWl0Dxln20b3/nkWJ3SBLXrIf86PJx+/AA/3OPktfx39+HIeBoyHonsSge&#10;kdhA+XjpkievKu/e/P3v22eGf3v4uVXC42iryLXD3ZLkLSpZTV1U0NLNZAoG1mK38HGXXtv/+RkV&#10;mWtVzznlCpoDu3/OsG+LRPb5HpYFyYeJXCnJL9izmdSVdfBg6RR3EijLjM4RY/tc2/fFAxUZ5tiJ&#10;T920fXfBOwwXqV21WFeL/LLkwuXjlag0vLO+on8ADUo7ZC5JbuRU9MXb9+x6pX159/9849Ptlx/6&#10;YZHRokl0uIC8ZTOHE2HSWtzsqawBwgtxR39xdtsb7xvQfGKFohL/nu+6jNQnrS7HPVB8Zj+BhDR1&#10;fFOrm6CS8p5a8PcnKQEvPOmlsZbQ6fGh4V+d5LXK/PqcrTO6Lj363aO5nr2TTuV9yr62qkCl7SQN&#10;HxWxLd8BcHsPjb195OTOd5bbZ6Dv4PuWHDtmHEy0duUOX27aB0Yj0p/7FD33NsnGl36Z/+B9Fbne&#10;L1s/ivv58IdLNNqCdhU5v66c45LGuJ6tbze+Pm5V11M9rhpBbnWJG/sS+VxVj8YHZJA5wtr1nssS&#10;rqw3ZdZS60nYmPP7ii/WPN+gIg9j7uxHpo0bmTJQ4y0oojmtepTMTfsjB77cikxqlh+hk3lpjb7d&#10;gEF3l7v5XNbl4W3ntbi7u6tYl+pFmJB5RJbqnEDBVmQCp+Ac5rXc6KBTpE+79NvtT638YMWDl1Xl&#10;Nj0SGj2aYAppC3UvGdekt4YP11WgHr1VuU/wO/VKApoCh31wan7uS4dys88/VSP/ZNWTN8479Mas&#10;glpVzmpMTG7aSCWxWkFt4EOlqXcNDL/h7Ioo56Ej7pt1LNM9uGqVr763jrSdSMXpyIqmLcgdNiT+&#10;0ooq5+83vJYy7+Drq7zK0XqlnCl2HdNTTrvoGjvmiVO11kpet0Y8aN7wnnljPy/QHb5UAnlQlqND&#10;jIyN65nLq5sHuYKZb0TkjBaiy5yTbOx00QPDPphfkfE+8cyMdp/N2Ij+yGEpah6PrQj5Mqn5RvXg&#10;n6XPXw0nMlSGOmuZv8wXDRsq05csernctmwz1r7afkn2jA0axarXEyVMQ6PGnvT/l44kwkDiknl1&#10;WZaE2mmLJ3J+m5h+067u/fxPFZHnv8/ZcexIpwKn7Xm0tRwrI+18eWoxZ1uVOQS/U70SQKh7XafE&#10;Rj2r86oz1087e2XOD1MLvUf7aRn1kw7nqa+WCDQHph24YziB81B7HKBW3Bni7hIz/Kprej/7WXlz&#10;HzX6kW/3H3CdL1Bv7wTDjzYQlV+ZFyL1LhMWZM8rPDxxUqspLzx34+/l3Zu/f3vF3f22Fi34wSOK&#10;ElQQXVhFvlZnzmF6zeIJW/XKuJV9a2JQNbZtz9/1VfOf9r22xWEoNjPPSxCMDt5dbSqOsgQsc8bS&#10;41dz52q4WedprLS+/ZHh35TZ4Nx/3ZnfrzTe/+j3CwAnGMRQEFmvPJK5iWL353ACRBH86E9fBpsW&#10;swaeaI8eCY9+/dnUp8pbHB+ueXLwuuM/LdHSS8cbrXJF1c4hkd/QoMwnkkdXRQUzdK+1NdC1+GRc&#10;y2sf654yMrMqo9uWmTYsz2mbDnG1CCroqkjw9PkOynxyEOru0DQq9sjJzmpr6tLERX9/8fAux9qb&#10;7Ear5P0yANDJDn2q11o7h1TQ+LjAnkashQLu8d7REy+5ou9DX5Y3orMmPfLhrp2uqzygUVUJeNh0&#10;p3KpL8kHQCwAJGLQOdZOvW/CeZdfNvJweffm799aetv4bbaln4P5LUoHBj4FqU5vBaKIFbl2TZ2j&#10;B3K7b/S5Z1/cp/JcD1UZY43u2k/Nv+ThVLHtKTdirgo8aNZ81lXi839C0moZjKStIygG425iavfg&#10;g4O/fa6iAu8/7N6n0jPdD3tYWwoAhEqX5w/QBriKzB37FLmf1IGn4u/t2oa/8sv3D5bLNvbKolsu&#10;P+Be9akDuX61YUjtHIqPgIKoXz//sEpEAiiZF7lyryW9dfjQp24e8Gq5NICBZrD2yP5nYQMx/1V7&#10;E60d8Qbv6peAVpMfZbR0ahUTf/BkhPLesvtv2Ja36G633trCxXcetfVe2VyHJZg02msMj/b/pkFM&#10;Cj/kIWBkrLVp4EO3D37r2fLme8U1r764cuXhe72kqGRPeUYGJfNX5V4XViIwktCokW76HwufLzea&#10;5x/Xc7//545U+67nwT0P/leGx1lKxcYbZbYeKG9aNf77EFfU3FfG/zGupm5co/Hlka0ufg3twvb5&#10;QQ6Vs91qSiT++zAcqxKs0NtnmzMaFSzk/9u18dmpC8dXyIvm1Vb8/tIj7drEXaVj7b2cNEFi/JRR&#10;5+pDG0sL15e3lyhHsGVt3i7uvuSqVx8vTyJ3j3j7M4s29m1i52v3IEcWS6/Y1Yx1jmqpDtv5eYGA&#10;tentiesd8965/behcxbv/rZcMFxpc+nZoOmDCHEOw+921+5cg3evLQlotdpDJp0utar3X7bnq4GP&#10;LBoxd71t5rsFpuIWLrQ11QKdbbBbQLjCiB/rm9k4ovYOtRSKwWVFhCsJP1dEOd94w9tPL1uRdq+L&#10;7S1Zj846bTa/qEIZkwZRwJSU6Jcqo5wf/e3cJ/Y5/37Nq1WMpL9lj3fUL2Ac9Us586n3azKpRnLP&#10;/hVWox40b/r2kvsmb7d9P9OL8hKdiEXJRIW4QGrvjfjXnTUg6adS8SpswqBZfXbKXcNGtbqiQpO4&#10;4473u/w6Z98cp8aQJNmGEKbSgbNZLZNQLWNJlcdWh7BwSwulyQw2nhpLW5qkWD76fd6jV5cnnEfn&#10;THorXUm7xWEoQomMgl6/GD/+c4B72t96sLxr1ODvi+PMjWdc2PrB2zok9AelUeWOg1nHNNnFxdMh&#10;vWvR8lSWbsjqTqRT/LKTqX3KER8w0QaPeiUB9cn5n6F8qmTf0yrpScaIa5pERpXZsrW0qa5LnZ+8&#10;9OD3t+4uXHsDomShKknGP2VEtSMeWZ/wTwTah9hmcQk6t6G+XNl5TZd3OrRv0KfMePul17336tJl&#10;h+4M5AqoLcTVphgyUCirRhjh409Iy4pSSfgSDgdC/DpLcb/eiTd8+tGNn1dEJkv2faf7fvcLsxya&#10;wvHSW65Hhws5frMDndLQy91qKgZvvkskutu+9eyoH26ryWnUuILm5G6f22W/Q7E1cUPREStdnw4/&#10;k5YHDcy58RvsURsmtrh78PA2F7CgtkJHi/Z3zXJ7LBO9gOtrEeIteaj5WpZRBH403KLU19cuevaI&#10;feqrzx94tKwb/7HrO8u3+1/eZjXmN9GQK9oJzmrW4KIDEGt86+JhEOHbesed/fgl3e6rEsft1iNp&#10;Nxe6nW9ASaNizld0W8pEaxvhXhdlX5fHJKlcStSH820JM5jmNgiNvCbKHFLp8r0Z6166dFPG4huL&#10;NMf6uXXkImDASu0K5edIqB15SJX5r1ur+BWU9HsnNr2p/7i215XZQe66m155ev4faQ9p0NKEPctL&#10;O9gtTlXOag2+apywYxojBXAaEEEgL71On7vhxhv6/ef2W84pkzbUf4/522dE/br/3W+c+oKRkt+h&#10;CsQntSN39a589sw3M99vN9jRT8KYeVmLxzoPaj4pvSbHVSsKetqyuy7eVrx4hhvt/ghurk+H7BYD&#10;q5LgNi9qunVAdMIL3tc5ZsjZV/d+cVtF5zJo2OP3pKa5nkXcHJyF/zwGleeZtY2+xgGlXFClBGWY&#10;CAzeSpHo1i32ya8+f+ixsu79+tKbLtnhWPYFG1zonfCg8X0nujYpAV7cis7jVJ3nRgzcBeMhVtfk&#10;89ENpjwwos35aZW919+Z6X3y3M5vnB53smx0IT0Ev3HjexEre9Hg+bUqAT5HleFMoPWlflmCJfz+&#10;hPDIlZUd1KzNbw5fdeSLhwo8xqEeAJVcCF1r2bOZBDby3asrCtof6/F71IoAO9+bjw6bcXtZc77x&#10;pjefXrI89SEb2pkypRao8YqsqmGDDHrO/v7PuKVbh57ebJHpNnkaxJn+u3zZ1Arnmz9b+3SrP9Nn&#10;/qq1eFuQlVGSqFWtpquyj7XazpfRTCwydiTzAIPQVNP7tgeHfvRWtd2ggheqFQXNsd3+y9DfiwxH&#10;hurYBLweHWpemnW3bLIBsAWbG5A7WePMb24afOndg979uaLTmfberOYvv7bsK3jSKA1h0wDS3LHj&#10;D1usk24vUHTBHwonxTmYumD533HH2L43XTdiVVn3vn1B32U2kTtARypRmBa0npVKExVUdHYnd54O&#10;oXiC8mhEaLXGw21NA56/o98blQaRpeXmaI8U5n2LOunz5Igku5sPo8d/1tobcHLyOdO+LRvuIGXB&#10;94P7faTe+GTb+IZlGqWlyWhn+irDgt2fTt1RsGKqU+cIUd87sh7gqrKBB0FT/PgVY21J2r8wVVZA&#10;GtRowAmQqnHr9V2e79m5wYCA6Z/3ps+b8MprS34mZabs7oa8c6Blzr2GyUYN0enszkZZQGm7QSxk&#10;MLo2XXVFjyum3n3epopK4ZnF15yT6lj9rldflOCVPdNDfaDYukfbWdaciDJ3gpnNjjSkwRm24f2x&#10;67tVVAbVeV6NgsRKDrx/0nlTDaiHrncHaTjBEsZabpRdSWpIUhXCFw3f7/ztp4cXjnqhonO66YZJ&#10;e/fteqVXnx7R5+o0tgO0coGjgtKE0aLCnQMcKoOQrJXWgntXGyJeeHn+sl/nrAZbf+CjQ9jwZwS7&#10;68hL+1zJig62hs8jbafRyXp50v8VNd5cvPCdm3/vu+qTdU9NrMxQGkZGeXo2ajI5QjGch1aQR9Al&#10;S36dVJX8BI+6LwGGdamcqaQNGuVQI0vEmKoo5w+W3X/Ju39duW2Hfe6Tbr0nROONwstGRkOVjUsn&#10;+QqoT/x8BbUpG46E0TRm2VUaTqalusYMe6Es5bxsxbaIl1+f+50T6UPZy01SeAZOY6mtUNS9BnTn&#10;+FsxjP7cv9u3Dnto1+bnulRGOd+3aOJjqc5NXzq1tgTGIuiRM4VE06K+HaqjRG55k+gVMb5C7Gin&#10;Yo61KrkH5g35MkeTXekGE6dCEBW/po+rluQbvgYg5J2WFi5arGmwyj1uyy8XtL5r8rBm55dPFVbi&#10;xsNGPv7E4TT7Q24vYRmBvGe/Za9S7vFfpOvTAnQXYbKt3vjXq33KmsuNc3tsRj11R9nsApdgm8q6&#10;eDCVoNoRqhYlqNAlOyZrRJRo+O2I5MsfGdH6kgrlw0rOb0PqgXdtGu8Nfp5uY+2VtNZFsdfJMVEx&#10;K3gl4OfNTImMvjTaEkoIcoWPX7d9MGDx4S/vLxRZ4z2k7CauDAY2sktoblIsFbPWZxAzqsQyUJmH&#10;rtXwCtc9QVrIi8sGK2AkdJl3TR+3qk1ZEx866sFfDh3xjHeRTlmqaFINU7kHgonx/WcInMrZ6Upp&#10;YnrpphtGP3bepP6VSj7eMb/fT05RdJaLVRpomEHueTZoZSMVyYvP0o16dNC4QEkYut6FfTdt7KpT&#10;xlBXnkhq1YcYl3Lrvch+FChahlwZ0mRoiQxj/x8eUd5Eau73fLv54vg+EgGplmTphAVlDARfFUz4&#10;avcLf/33z0fKfJn+PebfFz7+2C039mkZGer6gexbUjdBJm529pERONxHWsO+x8ZcHP6qo+mLEVht&#10;ht4PPPTp5WXJokVY98/ZTN6DxUdy+7p6yBw0Psw5KkgnaJH01yPsRlnnePZe8POBN/58ceG1D1R2&#10;/F0bNbkxwRgyQOfVZiiyubwEAaudpk6ENesmcK6yc60P5/sNJRkN4irm6yWRWmrTDP4UT2l3nMF8&#10;btcGyRdURjmvPbjI+MLCq16ae+CdZYX6I+PdWPfsA6AB/79sTIJyI2I91LIlteEJ71e7ill9alIe&#10;0rNH2bAGzWfQUKexpWmZufarr5v2+OHDhePd6CCGXQMzYi8BeTVcjNTCbEyikhbJpjEKqzkIGPW6&#10;EWj68cLz2wz+bd6TD1ZGOX+2+umWN8/teNCqSz2LHQsVWTNOGWJPwj1ITlS7YLuy3wK1iROFRCOF&#10;de7UQXAGUJ+tc+syzmly+621+R7VqgfNib+54sYrduav/8SlQ9kRPCTWxhrg2tGSrc1uPlV5KNzw&#10;2TbSxbAZW1Y6LQVNjO0fvG/4xxWumfbf98135rb472dL3iwu0Iz1QDHxzaJf7UI/Yw3bF/rfYt8m&#10;xj/Iu63V2FJ373i9caDx/7T1v+1nZb62VYu8lMVhEQ5/p4mqTLgWvqNWgTIPSYsFXMCusO294ic8&#10;dmmv+yuN9l538MAir+IZ7m8MKPcy/xshw521/nrUgoRr9pZOYnEodp9i9i9HKmeGtc0a5Z2ODRrd&#10;UtlRfbj6ifM2HJv3hNDY2nvZe/tEM+/KXql2zqexgIal8AVCUTEMb1ifJXqHTbrvmt4vvBRoROhL&#10;v8vp1LRi21eVgEQNk7Mi5EQjGVr0WNsehvTRPSw0zPnrpAkdH3/i4QvXVXamzy6+6qbD9g0vwMsP&#10;lb3C6yxtc+CZoUUv9mrk9mXEgY4PDRkobTQxSlF6PfDgsK+er6xcqvP8OrED3f3LyB9shoxzXFr0&#10;l5A83RYJEJJ0dPXo8Cto9nem+a9HCM0IxLRRq1/ao8E5V5zf9Z4DlZ3OCy/NbDvrp033HstyjXd7&#10;lHj5fknou2rt+9vD8brspaoDGnXs6AYXvfPabV+Xdq/VB+brP9gzNRVV0PGs83PCmKhPh7rVkNWN&#10;3gDzhtiMIGOLJnJOj/hhL1/Q48HFlZnPlqOH7ix2Op7BNoYmtL5wOqUaVNCVEWOVz5U4gBIBC/+G&#10;ZPRq98UYLTelxMVViPveP4Dftn/d+vcDXz6WLQ5d5NEUQ8nTkEMKCiWN9emg16klA6A7DN4cWlmK&#10;bDEx+Y4RE9pe/1tp85j906r4Ox+YeRRzhQvLiJpfsMxhk7sBnjiUjxdlnQad53BCvGlhh3aJP017&#10;58bZlZXLJyvv674l+493inUFvYEtgxGBVwckKC5d/SMeQZcCNVfPKIo0ZFR8j95lWPf2uL+qlde9&#10;snLm+bUa4vYPuH/SOY/qUDHPBcRMY32F1vrNCekNMPyMkJpLZxWFuuxBizM/W/fGH7edVdmHNPXe&#10;83f8uezpq/Zsfz5h1KhG4zTa/FXy2gytS69DkjT4QjPsnGURCHMF7BLTu8lop8atS2e9Y62m2Cor&#10;CP/5slc20KkkjMGL5YC1a9ejmalydNyyY9/Pe+63K16szKU7JiW/1igiOhHkDyvVl8Efa63MVYLn&#10;VlkCElJBJepX1Bph0umndWuU0ryyyvm1Zdc+OWv/K6uPa/df5DU4hEbvC1/XQ8+OAmGQn2RFBCwR&#10;jKr3mgJyLSz5fesYtO7F1gAAK98NRt38igcMaGBBLY6Ksi0YNbzBf3ZteyF56eInrq6Kcn5l0ZV3&#10;rs2bswycCr29KJOVden/a2NVeSnUxhcVSeHKMLyvmRGzAQDSDki86KbaGM+/71knFPS53W/aGqdp&#10;/pzOjcbnVD2+xu91QUCVGoPMZfjaaDL/gv+Y93Jp4KlqtTE7HfN/und+t1+/Xvt8YqWu6zt5+ps3&#10;zt279a2+994+MqZPj4Qr46LF54qmcLvXmZeh0xR7FE8BFpstIyrcsqus64Mbu1DKuZ6F/Tgn1p5L&#10;FD2UtMZjgWHC3uIA5umQ+9eYDIecW++9fW6nI5+svndKRWXcMCI6v3ujZv0j9Kbb/b11g+Htikrv&#10;JM9DrTubyCjwXkwa7bKGlrDWXRMa3VyZq3684pFz75rXZ+Mu65pHwI4Xweiuh16zDFuikgqRpfp2&#10;SEYvtfhLqkCuR51GFxB0GhKqO6LxOvaTvEhgH9CIgkyNyNsWF+P+fGC/6Gsef3hog/V/PjN6+rRb&#10;v6mKLH7Y+GaLu3/pvnG/Y92rLk24mZTDHilfutDorKXULgVqVeakfsfXtVC2Q8FaBHNYrLbJ6//p&#10;du/aql+z+r5ZJ0Lc/unc/kufXU59USv/kixJ4FF9Uz51V1LBBv7Qsxq3kz9BGFbamQpDQC7QS4Yd&#10;TdH3vvfeodNnVOdoPv10XoMrrhhTbiefm+f2WunUFfbVI09OKEl9OpibY9WqLN+g5UszCGAyNl3R&#10;OVFzCQYkDUKDOmweDZTOrz8wcsadlZnf0bycFml52Ys9Wm2jIFSsMpKr2rkIuhIU5gnXGW5tn9So&#10;UnXu2zJWa7/d+upbx51/X+8RDjRIoxpTqxv8zFgqI5/qidang2AlLUL0boSnHVqzMHqLxLkN7uk3&#10;ssOUgOxh3/+wIuzAwbRWUZERx666cvSh6prvk7+f/0K6fddtKD8zeQiqA6JcbZ/L9NiJuKGPhay6&#10;7loz12FXPTfqnQmcBSkLaJAjt05sddPg4a0vzK6ZEZR9lzqloN9Zcc/Z2/N/m+2FNcaygBPAhrog&#10;qQqMwUMmIkkSrKKq+Ve1iAFqELu9C54eOzppmV/yWIVBce1rqx93y80D35hbgctX2ym3zum52aHP&#10;78jFiWxLtV23Ji7EHrgunQ3lDyi78ZXCuH1tLPVQ2B4YQ24NLHv20QZKXedx7ugVde7US/o9WmEC&#10;Gc5jc/rhn6wuV6VTEjUhg9PpHshBZ8YaLBNaxSZUymP5au3L5/+e883LDr01WYdwrt4OBK6uSGXE&#10;8ilola+bWBaV7b4+HcTiaGFsgvcPwFMj1HShOCv+trFjO18/r6bm8fKiGy847F31rFXJae5Cslkv&#10;4lBWjV1ZlyPTEtzrJAKeXBCSjaymRlad91EVNDFPBrThbGsaeM5tA1+fVZ13OJlr1SkFzYk8Ou/c&#10;V49adtzpcIKUAF6QDm+w+uBZn6jyCDHverocRK4bPOY1HaIGPXJDn9cWnOp5fb/lre6/p324Bq0e&#10;0asdVZJAz5/2B7yPKF3iLxNbPnxNn5SxGRWd757Mo2cfd9i+gITC2MWHdZ3s68116KcNlczFzFvh&#10;EyQ+KV2yrMb4n4oMGWSCt+vx/tUyNL5PXHhYhWtu16X9HvfjnjffPlZ08AJFJ1u+4GIseYQpjPKp&#10;0+fgoiIQksY8wJ/OMNE+cugTNwx4+vFTPcfP/nqq97pjc553iKIhp/petX191om7vZES9xQmDD+8&#10;NHapyjhYR446F9+c2O7me7XF+gMG9j1lffGJ+j1/VWSdG/JJPUoUkpA1odf2rN/nPzx36KIPlt87&#10;9KQuWM6X/zqy4HagzLXk4GWN4plxRIsCt2bCF5sfXfPxn/dfVtE5t4hP+qlpeHQMMpiLpQ9GT8xX&#10;FlTyGjJPePrYjBUVT4XPk5Ekn3xoyIAiRIR6da/1a9C8e2WU80crHr70i40PrD1uPXABrEt4mHSR&#10;uR+wDLF+RYLKE57Ki815MaTMaJxLHCnaNai8753M76evfLjnHfOG/PJnzg8r7aLwtFfOlJWMIKLt&#10;JQpkM0Y0ubZS6bCTkXVFv1snt5X3V9wzcXP+b7M8bCoug8T+Hqj+9oF1l2CjooL3n6ch+QbmyQYc&#10;YCRh3xgU+mt3NA/r/dgdgz+aWdnrlXX+x6sfO2tNzuyfXHo0BoD3rAVaUcVgnt6HB0AhN4hI9GgR&#10;qnM5RLym/X8fHfPzdZWZ9db0tHvynPaXSDtZ8qU5vczFykik4ucyBUFeA3IcQK/ao/Wmi1omNPyx&#10;olfYnrFG+W7bK29m2LbfBBSPTBNJAJW0iiSbjw/scRrtCzLFR/sDXjTWrg4GCHspd4ga9tA1fZ9+&#10;tqKyq8h5b6247Zy/c9fe6tRaB3j1Tr0TqG+WL5LK+HQ/SC+laAtEC0P/W+8a/Eml+SpOtXzqpILm&#10;pB+dc/Z72d7U67GjIoBFtpd/cruBaTBPtbiq//osLZOgOPkkuOnwpUCuWgWc7YvSxM9uFd7j/Wt6&#10;P7XzZO4+bfkdU3YVrXytWFsYSVYiLQwD+QKe/vrZByIjKxMVhOzQg49hbfu4gc9e3/v5WRWV656s&#10;zH7ZtuKfcH4Mv0NlTWpD/xFU1qVLkrWyTE4Bh5OaaAob1yQ2fktFZf7jxnfGLMz49GWHYm2vMKoG&#10;1LcX9JeqUvY1tvC1SGTv4tPl4LvJV5O5UYbvme8lJSlxIw2Mbd+fOnzG9Scz1/+ueLj//tzNl+Vr&#10;D06AKBv+U+embggqGLPOqoeTmfr/fhdpEbPbtfS1CesHV99Fq+9KdfYJbE5drny4/qHtbr21lRug&#10;IGT+JH2cBCbUw/KgQI8MvNgqGM6nmFUFTZ5sJ6xneNbslgUTGjHpvyN1SUuTQzv+1Dau/8rBLc4F&#10;UqP8Y9bmd7quOzL3/lzv0QtIoOLCJia9QLzoWraCq7MroPy5VfQMLygduWY0AIEIWcpHilSive2i&#10;idL/2fuGf/RQRa+Vnp8XkZqXvQYbWCsVQ/5PeDvYW7p0KapAas/slIiYc9EassJu7ttLb3x8V+Gq&#10;x1wGJ7orMc8Pmk7WTPt6Favhbd9H2rP1C6ld1pojzoZOCXP3apmV2kWPKT9SgIa7Gq/rFj/+7S6N&#10;hsxomdC1XCDJ7O3vt8woOtwZSnn0cXtqP63e3Q4semg9y3IuLmKaPP9Eh1wAvNY3JseKvsMlzzO4&#10;wg8Pb3TZ8Imdr99dle+f6u/U6e35vyseH7E557eFbiPKDRB28TcUL9mw/VQL6NRf3xei81U8ygYc&#10;2GjY7kz1rPHuEaUs82xGyEHC5ewGRZ+qcXvSzRpLmlFjzNZplGJFa7C6PV6tzesML3IXNoCSb+pV&#10;3F3cCOtSKUsODtAnAuosmwNIZHk9I7GvyvNA3bcEcVFJy4+UrMoe5ITREqmJXjcs/tLbxne8NmAJ&#10;y7/vuyHt0B8Or3uQVNCS3Q1xjwqrnqrMov5+x6RVHujcILnClIm/bHm399zUT1536+x9mITxOGFU&#10;spsVgHoqY7o/7FOnt6+TemAsgORB+kw3u3nRLmEcQpaFICzrcQg91jLYC48bNNHbhbBkabWmYtre&#10;bo/D5PU6jB6N0+TwFMV4tC50l3LHY29AublE6AGJjWYQkCsIiVXtzJ/KPtvSb5fnnAHBNdHWMuDi&#10;2wdO++qkHtYp/HKdX+FPLZzw9mHX3pu9SigWE5ULuFPLaJ92CmV1ii7tD4yqzEFqizkqULWek+Et&#10;dVPieQSMMPzEnDVDfGrPaDKLyUMqbzUv57+a/Cdfbrzoat7O9zJKi5nXOv1fQ9aUSjHIuk3/5kMQ&#10;DgrgyNPssqOMxVDUNWLMLdf1e/6Tij7oTYcPfmPzei4getvf7IHflU+UMvfJWBoEdf5Nq+isyzqP&#10;aG0fIIxcz1hzIRrdpR2SGle43n/aijuu3pW97FGH0Z1MDi0gvX3tCmmsqr6kunJLHqefwlbVo893&#10;lu+6T2XSSMFi0spuer702Il3nmFxn4KVIvLvHGxgAcnhu3z9qaT5JxkI3b79QH1B+Ev//nD6LFim&#10;9LzI4WtBIa1F1MyLRhgksjEoMd+/NXLZ5OpY+afqGnX+KWxOW6x8uO3ezVaBkAyVDBtCyM5DwSMo&#10;gWqQAF5cD7xoySLkNIrmhh733zfivQr39N52JO2tQo/zFieNJTQxUdv2qfucjI34dEeZ7b2rYRp1&#10;4RLMl8raY0ZqvMIeqRgntktoVGEu7YfnnPtqnjh8i9vrQBcUSS9SF6YVHEM9l4DsDEjnhjSoaECi&#10;JyGbLXTvpDb3DRjR/ML0ujy9Oo9r6dRwqLtn9KQbdCB5F7B86ht5SV1++MGxUYki/M98n1TUGnHA&#10;seH5qXNGzPpt51dNKiKf9g0a3hqm6O9jQsJfG+3XK6oPdKZ4z6rnzPkia5ITbwztXlHlvPTvWc3u&#10;nD18bpbm4J1OBYwj6PfAbkvBIyiB6pAAuTT0ADF4UU7lJJ7JZRT94i64oq4rZ869znvQ/gf03JKJ&#10;z+y3bX9QaMPhQZ8+aM3qWIDBa1RdAsDLyy5gbsnxzfSCFaE/tPlzhmZ0tIy65aZBr1SojeXfR1Mv&#10;zPG4TnQQ86cS6tVLVnUxym+6yaTnEVlJ5rCuTWLiD1fkctNW3Ttl2/Glz7r0tiT2KKfJxPI/f4i3&#10;ItcInhOUQFkSMJEx0e0QjhBQesIQb+jp8uQTI756rD5Ird4oaArzgYWjvs91HT+XOYXgEZRAdUiA&#10;yGuGvwjEkZ2DoJxJ/q9BlxuzO9zV0tjnrluHvvNWRe61M/PoBflO+zceIHlUDmjVey4Z6q7Idert&#10;OV53ZoIlvBuUc1pF5jBtyd13bbb9/orMEbIHrwQpqaQjxFacGTClikgqeM7JSECHd5nlrHZwmyuu&#10;mD+mnbVmyMlcrya/W+dD3CWFMTr5httQPp9ZkwIK3us0lwAIGahKdYjKKMA36ECrqLjC8e8QYffa&#10;dNsdy9+8f964jysihTbxSd+G600X6hRFTTn78ExnSLA2J9Ec3quiyvmR+ZM/2upc8oqsLKDXDMWs&#10;0HOWtc3BIyiB6pOAG33encAvGb0hmZOa33J19V351F+pXinoIa3PTeuTcN75aPSKl1oFi5Fwg1b3&#10;6VQbfeofe/AOfgn4y3ZY0Szro8GqwUYF6JktS3sc8KiztIem3PfruB8qIrU28YnfRuiMo3AVl9rm&#10;uDTUcUWuVHfPKVE0oObYvd7cGFNIn5TY+IPljXp7+mrlgTln/ZDpPXglWhTI/D8rFshsx9p8FWR3&#10;hpg05Qkr+PtKSYARMPm+Sb4MVq2oDT3I/UB8SbuwkTeOanf53kpdtJZPrlcKmrK6qNsDS+OVVg8S&#10;lKPzumB182GgWhKUeMEjKIHKSsCLvCfRxx6Zg2YZG/PQAJLIfKhG6KGs9fivQMk+59qfBq5Zun9O&#10;ub28W8Yn/hapN42FT+jbKOpVJqlMEaoKVGWZItsUanaKYoyWAS1i4/8uT/YLtn3dYdr6m7dk6/ee&#10;w2S1AQ0gGNr2MLUgEeAqrC4Y3i5PksHflyYBD6jqVF52ENrIuAwYE/kTYCOiNQ1fvWHgKxUysuuS&#10;dOvtzvHwr2M+ydUdvMKJFo6sZ9WSkesM4I6tS4vn9B6Lr4BcNmxhoTPrphH+9mh2jWp42VVnd755&#10;ZXnz35F+5KoCt/tDtwfRntOk3rwkMh113rYovbFf64QGG8qTxbxtn/WZv++Dz6yGnJYexS49Zoa0&#10;3fV2BypvxsHf17QEZM9vWUoF71lThA+MbHRE1LtCl7w5fvXQmh5Pddyv3nnQ/kk/PX7eFJfTvBks&#10;Oai4V1/44BGUQPVLgCVYrMjFy66A0U6f3XpBxhu//rjx/X7l3attYoOPQoT2hdOpz5IkygGyjuHD&#10;SL3xnIoo56/WvTR6zqHXf7Hq81uSBYuUnSqtHaMUwSMogeqRABkD1QZ9bNOpRlRREXB4fJObp1TP&#10;HWr+KvVWQVNUwxpOuVjvNheRbYgBjeARlED1SaAkO5VEMkFRI5dFelCtMXJR+nuzv/7rpXHl3a99&#10;w4b3G7XaTyX/uQ/ZXd536vLv1ai2EGaN9sY2CQ3mlTfWn7d/OGhl1nefOBQ7KCcRFkduX7jNiHDD&#10;05GKOngEJVA9ElCDVGpzEWKTjO6Iov7xF00e3f7ycrER1TOC6r9KvdZqF3S9bVuX0FEX6BDGcJ0G&#10;m1/1P97gFassAWmBS9oNfOADy37D8P6w1thww6Uril2W9d7sGX89Pqm8e3RsmDwF2ehyw8DlXadO&#10;/B7GsM7teaNLgybvlTee7ze8M2T+wfe/dWiKE1nKpgVqjnlBldmJeexg1Ks8GQZ/XxkJqO8sG43o&#10;PRbRyjRoysXdp66pzBXq2rn1WkFTmNf1f35Oor7ZYxKwEjyCEqg2CRANBWtcclcy/0ysg9pNTfEA&#10;2IRCKjvitSuPzvlgzpZP+pR325So2EFwwTPruxeNDWNdr4Yt7ihvvot2f9ttUdpnn9uV7AQtQDps&#10;zqJQYpoC5OPzgZAvBhAvyGdQnhyDv6+EBGhUy9acWhGuSXjjpiGvVYhkqBJ3qPFTTxut9sj8cZ8c&#10;dx+9QsFm4EZDDQV0gW5sqGh1LhF96NtU48IN3vB0lAAVNzcCtVEB86led9jx0S2unHBOy+tWlzXj&#10;A1nHeh+1Fq6SDYn4H5S9R16n7h30djk/l2RZQVGj2y2Miq4wzhTSqkl0/NGyRjx350fdf94//Vt0&#10;U2vGhg70lYMUvXXvGdfHEdGocykuoXOZQN+J1rFYpm78zMOfIX3iFVZh9IQtf23cmoH1cX7/HnO9&#10;96D9E7qww4NXIgS5z8UQnAG8yiCdkLXSvq4wp8PDCs6hLkiAiG6GvOlVc3WxS5ArdsHuLz7ckrqq&#10;zJhtk5i41RF646PsLEbHvK4jmP0duMiMpkNNuNGrfaA85bw9fa0yf/fH09DLvBl3T9U4Pm38gLqw&#10;AM/oMdA7Vlg3L/PNPgY6lNiSppfEAzq3JXV446uuOl2EdNoo6A4NB3gHNDzvUsVjynXTKQEgRQ13&#10;ENYTJD44XRZs7c9DJUJQc9Is74MZiF7lQmtrP33r/b9vSlvGBrsBj3YJDZ4yajTLiQyHL1D70wkw&#10;gpIQOTbrNAtlVqeGKW+XN+BP1j02y2HK7aXWkbOBiKqig0dQAtUhATW/zPgTI1kAbYKWV23KqUF7&#10;U1Nu99iJl0zoeMPu6rhXXbjGaaOgKcxLOt//54AGF45VnKGFGtRYniFNeOvCOjrDxuDPS4PDG312&#10;tTDnvSgZKjQeHfTNtpc+KE8YyeFRZyGEXKdrjNiKXLZ7xP8Ujzc1JSru/PLm9dBvkz4vNKZOcHgL&#10;8DVEsPyo2qCBXJ7ogr+voAQkQxhLaln6SP52ri10q1JcZtEpfPilV/R+dGkFL1UvTjutFDQlflG3&#10;u1d1ixk7WecO8Xk5Qfu9XqzEejVIlnJwwPAtSZQj/4FIDXLTxz37L3tn+V23lzWd2NCw3Cijaaqh&#10;DgMb3QhraxQ1Yh9jDr080hJSprs/bem99x13HbrUTSAYvqeVKQBUSwMTojKEBY+gBE5eAmraBagG&#10;GMX8KHj/DO5Q0dTc/frr+z3968nfoW5d4bRT0BTvlf0em58S0vVqNVd4Wk6xbq2iM2o0BIix3Smh&#10;XvSkub6oyJCjtaG2F0p6Q8HC1z/767nJZYmldXzS60aPt86WXpGHnGrVqNN/1iwucXFZc5mx5rnL&#10;NxX/8gK9G7aKVFxoaSNbRpLORM0TBo+gBKpDAlyTLqQv3TD6pLJGp6pEY4vH7hvy7vvVcf26do3T&#10;VnvdNfi9j2I1LR53kQJUr+Jmydmtla3smFVjjjpo2de1BVn3x+NfNz7SSx9/NMetFSHQ1+CFNzrF&#10;iowZ05b+/UPTsuaTEh0/ji8gqUDpZbrpFciNp+bWZUnqTskS5vtwNh6n53hKRMz1Zc1h2Z4feq7N&#10;+e4tbphqkwsaK37uNPW9k4C64BGUQKUkIEnfZdtWL6l2ZR09PgCIKajMkU1uYBBavNHfPzTykycr&#10;del6dPJpq6D5DJ4c880T4UrsN04nlDQfqHyoKtm/+vTr0ZMKDrXuSOBEVIbbxD8fFxs++EK7GsUR&#10;t3DfB2+UNejIkJD0ML3hRT09AuTUqJzlR2bWamZx+t8L/yz4byppgrtiTKGvRptD0CA78PHjnpff&#10;tWuLwtme04vIAsctr0UyEsmN7KshrztPLziSeiABNTGpvgVcj+rfgPdg9QN4CBTw4utdYeDyW1hm&#10;pKoeTLXMIZ7WCpozf3nkH/+JcCfMJqIbpR/YL4j848YBHyHYXKO+r986NX4NGsIzMKzxmAGRMopj&#10;zqNnTV/+4N1lDbJNQsOpiOfs5YvI0pEaL0ryQTTULlXqh+Mweb1/t45PeK6ssT83/8J37W5rdy/m&#10;q8G7FTyCEqg2CUgjmOWIzDW7EMl2gr3PKezou+DB3/V2y8ZzUu4cU233q6MXOu0VNOX+yrg/Jumd&#10;phUkU1f9E+TEpJdwRky/ji69029YGo0dawraDflXEuQIs0dsLJj/8k8b3z+nrNkmhkXdoAEavES0&#10;vMaEI/30kkoaPALAdYmk8IiLyxrEjxtemJLuXnsDW/x5ZcVEMM9cYw/tjLiRz4eWkRjgGLAo+R8X&#10;q+I27f1P+/tHjGj3n2OnuyjOGA01pePTQ/S2sFVagArUgAnRpaf74w3OryYloHqg2EBIB4q/e9AB&#10;y62zisVpn7294+jq8EBjaRARtShEZ1guSbtqcsC+e1FJy7HjLzp4LWE6w+cJEVHrAw1lx5F14auO&#10;/vCknb20weCkQUQK8LBaGHnwlqevBGQCWuIaGNHRulD/DOYwoyN878SUW4cPaDYx6/Sd+z8zO2Pe&#10;qh7JI12TWt1+ts5p2cHOV16EvJknCx5BCVSXBDzIi3FTURvFO7Cx4E9EbWz6nAY/7ni1zOYSTWIT&#10;JhEnVtMKuqSRqgCMo3i9hxpFx1xblky+3/riuwVub2OhxEiiCAFebUYNgkdQAtUlAZl3JvAQypnE&#10;JEZ0PzM5Qvac1eT6IWPbTjlYXfep69c5YxQ0H8TQtucdG9r8P+chtJ0hveiggq7r67N+jQ8KmuoZ&#10;LPBCh9aUaJuMcJwBWtchUp2bLpq7YcboQBMKM5qyIo2Wx/wA7ppW1PJ+qH2ODYu4OdxoAjVa6cec&#10;Df+9JMu79WKvEiIcrhDVyKWCpnESPIISqC4JsJoB1yJYkchto8d4pF/SxHNGt5+SWl23qA/Xqel9&#10;oE7IZO6mD1r/mvrOymJzbrTOFSZz0Wo+muIgmAxhu5LJuTox6uAg6qsEyEdiV0Ac5tEf/GjkliZl&#10;zWPTwQMH7cKcLAiG8doQPka0h3nt/1mP//SW9nfHkudwBfvIT8if/b+ds/h78ogjaEjDQUFjAQkM&#10;Y+7YAt3sASGJ++kWcQ0fCTS+XcfXRL2z+ro9Dp0nur4+i+C465YE2EjFg8iNm/z0NG7ZkhTr0oiQ&#10;tlfnFoUKgZdm15DIS3pd1mPqhro1+lM/GtIgnXHH2M7X7PpqzQvjV2R89ZPD7IjzyjgfNy91A9NI&#10;dLestDvjZBOccPVLgHWbOhDEu/SulOl/Pnjv9X2ffSnQXfZu3/f5uq1ZDzmhN2NiokXbdm1EQmKc&#10;UGSsi405iJ4AotXlEgYDvHN0mdJCiWv5cxKcsW4UmxzBamT04t9RwSU7UnE5azT8GVY3ItP5eQVi&#10;w4ZdIjOjQHIbd2oTUVTW7H9c//6L3qByrv4FciZfkXsuAbvcbxGN8VcSOA3gqgdwMtQbk9slfNyE&#10;M1E5S4P7TF4b8zd+3OzHjNf/RKg73h/uJpmJxgMFzV7AUkkHj6AETk4CegATmastNtiF3hluvbbN&#10;i617pgw/XNpVd/59yDhu0pM2ryYCHjS8CZYREyF9Yj3i7wBlmc1mER4eLv/U68HeBWVMhc2DSpsK&#10;nH8WFhaKvNx8YbezhzWUtfSaETGi1+KGl40baAC+0QMp++Vnt8b27N6sVPDNhsPLmny86cH9dkOW&#10;z4A9OZkEvx2UgKqAQIhDPBBLX0mXiy1XByfJBvCh3huWPyz6ir4XdL9t+5kqrTPSg/Y/7NFdrtz3&#10;7aZXhqxI+/5Xh664qVtjU4EJZ7TZcqa+Cqdu3tJJAFhMj784tYXmBQc/exp3u6K0O7ZplWy/4oo3&#10;P1++5shlZEqS3bJAzKChgvYnqJGTsxUIfBiexl/KPchLT0QsFDPP9UWMJNLcixAirjd6VPv3Ayln&#10;fmXOjukvu41F0mgI8oKVK/DgCRWUANc4DU52HVQVNNtJ6oVBmI53ixx/9pmsnFUDJniI+Vu/aPzL&#10;vmlLHKb8ZlJBSx5hP8dSUEBBCZycBMgOpmUfWyg3F3LRTqdBTGn9dLdBzc8OmFNr2e6WXI+wRFAh&#10;UrH+86oyVF1JbKeqldVr+NM5/mAiysB0ojDvlx8ejG7VqmGpIaOFO2eM/nnvS/PsehiwSP8ES6pO&#10;bj0Ev/2PBKS5B8wPuSnYRFLyuDuMu4c1uXzUpM43HjjTZVXJN/30FNfoDpceHpJ80VjQxx2R6G4Z&#10;bgkeQQlUjwScOuTTAOk2Os3ChHCyoneKuXs+eqasq08+rzfy0GTZZESHcW6SgaAZB9HSkvarMh+G&#10;yAFSA5EKdj988Cf/LolVdGL4kHbvBVLOHOOSPTPvdWnzkAf3YAsNllNVz6oIXsUvAR+8UU2duAw7&#10;hjS9eGRQOavSCSpo3yo5r8utf09qeE9Poy1iq4cNNhBSpNfDBuGSvpHnSZxNMOgQ3FoqJwEd2bm8&#10;buHQ2YQToTwquWz34bFfb33x0kBXeu6py96xGLXHtZ4ohJWNoKiFsqaSld6zP7pTwT+J3PatYkmd&#10;KHN+HjTnwMfjsF9//fgHA41j6f6fexfoM4ZrtRaQhRlURHnwCEqgEhJgW0g2gpEZZ7mnqhEh2QiD&#10;RYmwP13sqe427Dyv1V0Dzu106xlT51yeGIMKuoSERnW4+MjZLW4ZFuKNXseNkAuL4DEqa25sUjkH&#10;E9Tlrang7/8lAQV5NZaPuAB84Zoi+79G8Yj1mfNuKUtY7drEfaH4UNeyZSNrjv2W4gm8qx/3Wsaf&#10;vm5A5AlTO0sRya12merbK/H9Lh2bBERDLvp7xj2At/lC2/Ceg/ZpcH1XWgJ+jj2pltX0oezaxhIr&#10;4CvcWmFwhG+e0PjGwUNbX5Bd6cufxl8IKuh/PdyRbS85dmnLJ/rqHCHzuZRckJALnoZLeh5qGVbw&#10;CEqg0hLgujmxduhNeESBM7v36v1zmge61m23nIUwd5YMLRNkpkZvTqKyQI5BJ6sUZOs+GKE3Xz/y&#10;sUD3X7bzp07ZrgOTSVmq0uMGCw8r/dyDXwDwSyN0+NBIRY2BbH4Bn1quKC3WtsURuuy69s91Gd/h&#10;ysyguP5XAkEFXcqK6NlklOuds1aOsbjjPlTcZrmpyb2N5wb1c/AdqqwEZEiPnmtJsJe6Wf2+57OH&#10;A11uyOBOxc2aGb7SMm8sa/NxDVluVblDVaxcuOyJjrUMZ1yHf8ZFGlcN6NcpJ9DVlu77+n6XUghv&#10;X72CamMEQ9yVk37wbMlNr/YwVaORLB/U6AHe1guzM2LBm+NXDOqWPCy4sEpZKkEFXcb789rYhdck&#10;iTY36d0WIHDpcbBNZRBAFtxyKisBHxHOCevOV2OPzeqQe9uUP/f/2jLQFW++adzDbjepNBmSZnCw&#10;8gqa11YVNNAUYDMx6unNFKO0qvWHge677cjy+HTXvskMy6uOP5EY6gYbPIISqIwE1HgRMzvAPOAf&#10;CGiDKM8kEpRmL7wxdnlA+tvK3ON0PTeooMt5so+N+fzdZsYuFyrIkzDISMam4BGUQOUk4A9vlwi/&#10;+IhHXEaPWHFg1l2BrnfupP779HrPDnq/MsVShfXn955lIw925HAXidhY7Zqnnrjgg0D3XbZn9q1u&#10;I+oN9Wj9gV1VgswkFiOooCv37INns8zQgyiMB/gdjRYRHIdONDS2u+XJkd/fH5RO2RIIKugKrJB7&#10;hk7/tmP44HEI07jcbiK8ueG6sWWCZhGoXJkfBNI2eAQlULoESqKt/WeowBmvyysO2LacU5bkevZI&#10;+RIwWJzrR3BXTs6kKCGFmGTLw9rVYZMcPLDtR2VdZWfuukuAvJCUoDotUOS+DHQV7IPKDTZ4dr2V&#10;ANny1DWmGnF+2CL/Rs+Z9Qsar9HTIrTXhQ+M/OidejvRGhx4UEFXUNg39Xt9buews4botRZ0wnJh&#10;08IXQZWoyPwivYugKCsoyjPwNKJWS3K7E2zIkLVOhLiNwqEvTvhu29vnBhLMFx/d8zRXl16DbllV&#10;KHNiIxgtqxFkDbRGOF06MXpMr68C3e/DdU9dZTXlNeU6NwBQxj2XnjM7Cylo/Rc8ghIoTQKk62T5&#10;HiM2klxHVgyQG94jDDAKFacho0PY0NF3D532bVCCFZNAUKtUTE7yrGv7P7NiYsodvQ0O1w4P+pPa&#10;lUhRrBhRx2cDZ3IQgFgJUQZP9UnAhc1Li1KqTUeWnl+WUEJCXJuEBu5slVCKMA6Y+2PpIFxis8W1&#10;dfCgjvmB7rc9ffnVXtCLBo+gBCojAa0rHMYc6uVBpoNVLVMyHpT2gSYenDiOXUMSLhhyc78XF1Xm&#10;mmf6uUEFXckVMKrNFQffmrCrXbho8IZb5xJOvRX5FdDUBT2LSkoyeDol4FXQx8fpFrn2I8O3HVmF&#10;koHSj7PP6vSS0JIrvipyg/dL1U5PGiUuvXs3/DzQVf7OXB/m0uX20gZzzVUR9Bn9HZbuqXhCAAsR&#10;7tYg9EKjUOcImzWx5b0D/9P93p1ntICqMPmggq6C0PiV58f8fEe8JvxFg9cqhAPL0hVXxSsFv3Ym&#10;S4B+KslIQL8Zt2z/DwGJS55+8oIZGo3VXYUINzZNhqfhQrPvuXDmffj+7S8GkvnKQ79OcXmLdOhg&#10;GTyCEqiUBNDCBVYg9kNNMdaZnekRT0Ol+d0oozpnZOvLj1XqYsGTpQSCr+FJLIQXhv02tYtu9KQw&#10;TXSGF3SOwSMogcpKwA3bjmXGXtB47spffXFZ3zea3KsAg63sLVQFLT1oRSQ3Cv++rAuszfjtSi97&#10;/gXB2pWWc/ALEo4oIzUGT2hm5/CxIx4e+fWrQblUXQKVf9urfq/T8pu3DJo2u2fMhGFe/bF9p+UE&#10;g5M6pRKQIWtJ4uASRbpjnTelL4sMdMMB/doFDE2XOUgCvHz2+KBBHQNeY33assZou9oV1apByrBT&#10;+tRP04uzksVjBh4ydMvghlOGXN3vqcWn6UxrbFpBBV0Nor64x4Pb3x29t3m4wThTg65DXm+0cKHJ&#10;AWtXddocUDXmyg1Y7bahciFLVC+bHwSPM1oCevRz9mgV4QRC2yvsmk1piy4MJJD/nNf/Ez2IRiSr&#10;2P/QhpYdvXHhfDfC6EbFbn384clLAl1/4d7PbnfqC5E3RMcsyVwWPIIS+F8JsJTKjTWiQ5lpCNqm&#10;WpxsoqITTiDBbKbjIkIb9/V7o9d3mtzhNtTuB4+TlUBQQZ+sBEt8/8Whay9IMXS6Uq/J9Sq6o9h4&#10;7cLpTkQ1VgzOKlFmI8tiWYYQ3ASrUfz181KyjaQaGlR0erH72PqzA01k6JBOdkWx71abZlQ8paIl&#10;mtaDEhivbW9ZQkov2j+MvTxknX+VwGj18xEER11xCWg88JJdETAodcKqtwu7Dspa5xAGt9PT3Nv3&#10;3hdGzbuo4lcLnlmeBIIKujwJVfL39w/7+JMeUaPGGDyubG6iLo0JqtlHYiK9ZrXtmuoFwVMJHme2&#10;BBAW9OtCmnA5rvSB29JWBkRz9+zZ6FM1GuNX0H46iDIUNqI2CtZd06YhswMJe8+xjSFOb3En8iar&#10;R8UNgDP7AZ5ZsyeOQYGSZn9zq8GGFqpOgLb1+/tGTRr/0LAvXj6zpHHqZxtU0KdAxlN6vbjgqnYf&#10;Nox2N/5S0WTDI8nFJuwPS/pZpfwNFE7BAIKXrDcSkG0fkfMlkMsDtjCP3hu2av8vNweawLBh7X/V&#10;yHpofoeGnv8VDozqUsurhBg+om1A7u01qQsvBJEJGmeBFQ+XZVo8eAQl8G8JaMgWJvKxnhzoUqUX&#10;Flejry9p90Lny3s9PS8oreqXQFBBV79M5RW7Nh5qe370gkuaalrfH6o1ebywOhUFTFDS4aEnzaYb&#10;QS/lFIm//lxWrgefwkUe2oV/HyzeGDDMfeXloze63FYZnfEtJnWuZYS8PYCKg2zx73vuumh/IMFs&#10;OrbkEiLJ2btampCVCKHXH2EHR3qyEtBwXXgdQm83FrTTD77hjTG/XdSn6aiCk71u8PulSyCooE/x&#10;ynhg5A8v9Iu5qrPwmDa6ufvKgyFKfGSoMnic2RJAw3ooRg3WAhtS4F8iy3O0U1kyCQ3Vb1Q3Sn94&#10;m38GNvYURS+iI81/lnXNXO/RvlyPMgctrxY0Hs/sdVn67F3Yw/RK4vqRDa7vc/egd6cHZXRqJRBU&#10;0KdWvvLq53e9bet741Z0jdc1ewG9EYB4BGAHG6wOyFr6Kxq/Rw2vGp4OSfKCGJ0aeC514RZqA0n+&#10;P9YCaun57N3CHbHywI8BlXSH1vELNKDi1JzobqU2bAl0aMF016NHo58D/f6njR/2B1rCrDY6UJmU&#10;Vdha8DjdJUD+bBp7xB7oED0hIyJ7hqsdBngQyEpUPypSNF53I32LF94etbzHOZ1v2n66y6YuzC+o&#10;oGvwKTw54tv7u0dPGKe4zIcVbK5uN6gbkR/klsicHz/cqDVsUFA1TscanE3wVtUhAT5nj2BpHhW0&#10;G+UrjKwIse7QH+cFuv7Qge3naXCubESgdtotkYv+/9/yuAvFpIm9fg10vYPHdoxSwWFsCahet4qc&#10;otUhkuA1alACaioDOxAzJr6gCX/mhZJWW4yCslMApe0xbO0Zdd6QR0f8EGwRWYPPJ6iga1DYvNUN&#10;PZ+Z+/6YDcmJ2maveVBLSEJ5t+/jQemCF5u1R5ikog4eZ64EjtsOdQ40+xtuOGeTXqdBVzVfRUB5&#10;hIAad9qI4V3Aw1j6cbRoX391d/b7TSV26zP3EZwRM9cCG+NFqR8jei4gsl06u3DrbHJPooLWgbIz&#10;WoR9fX7Lewdd0fPx5WeEUOrQJIMKupYexmPDZ93VP/7KvhqXspXei4Y5aSAjvYoT9dMOGegMHmeu&#10;BHIch7uVNfuwcOUvt5vgMv8ROGdsMnj2lHUtqzavvRfJZ3rzMnLzP60xz9xncCbMXONmCBuJNbaJ&#10;xBpwo7uaF2tAq7ELvUezr2fUhcOeGb3iooEtJ+ecCfKoa3MMKuhafCKX95i66r3x6zo21LR82oy+&#10;wIoLPXs9JJy3gXI5CNKpxUdT67d2K9bG8zZ/2ibQQBo1jvjLaGB9PV/h/58v1qBcgB8vmmTExZs2&#10;BLrOn4d+6urUWRPdCK2j27PvesG1V+sLoIYGwCSJapABtuoEY4MmRBicodYGuuT3L2h5f/cpPYN0&#10;nTX0KEq9TVBB16b0ffd+ZOTMRwbFXtbb4ozapPdY4MUQlBEE6dSBR1NrQ/CCnSmjaP/gQAMYOaLX&#10;z05Xxahi27Vp8Fug62xM+2OyA92HtDooZ4CE6EEzrx1Ecdfao6/ZG6OuGbBVfLzCoLEIXXHo8iEJ&#10;F/V+dNiv1w9scX5uzQ4meLd/SyCooOvImji/+91rXhu/uksDY4e7FU1o3j8EFHVkgMFh1KgE3ADm&#10;5Dky2wa6abt2KWtI31kRQ27EiB5LAl3ncP6ugVrYg04ZLg8ahTX6kOvAzQgCI3ofT94aZ0h5/o2J&#10;fwy8oNudW+rA0IJDgASCCrqOLYOHh37x6lkNr29v8Yb/wKGxkYJLAjZQBoFolA7NEoj71aEkxwAC&#10;Cj3+ZJmWC6U0weP0kYBWRIp99t1dA81o0ID2XoPOliNDlETcsmMVeZLpC2G3dbmICtcLvbd49zkT&#10;+xUGuk62ABjN5QFK16gChVB2o0UVgfYEQ9npI9MzdSYs63ToWL6JNpAug9C5Dcg1o3uzgtyzrkiE&#10;eaNWnNPwns5PDPvxgTNVRnV13kEFXQefzJj2l6W9OvaP83pHXDzc6DDs1oEqVCiFUNQ6bKBm4VYA&#10;IZMfFxQ4SyJgaZVRB1sHpxgcUjkS8AKsY3MVsMtKwAPqFEhufxMWer//NGTRgttTq9WIpKSwNYEu&#10;cChrF9//8ODDOL0lYHYaRYjdhPSFVzj0VmEzFgmPEXuH13Wou+GSiS+P+nPA6PZX7j69pVA/ZxdU&#10;0HX4uV3Z5/7f3xq/ulVr49BbdS5LFusT6eF4yDglG3EAdelrvqFF/jB4nEYSwGaqVbzxfx6YGxJo&#10;VvHxlh3/NM4g+vof+lhSyrrddpGcEvVXoO9vO7ymz2kkseBUyjDlvGCJc6KESja3EKbsZtqut302&#10;clvKDQOe/SkouLorgeCuXnefzYmR3Tno47evbPtmQoK28et6t9MLohPgbU3YkNHYQJ5FcE/wUdaD&#10;R1nhIZLdCYHJuLT8vR0DfSkuzoLWkyQ28ddDl2hpyi9BYbdr13hdoO8fzts2tMIDCp5YbyXgQF2z&#10;1WgFFEwjIjwp31zQcGqHhwZ//la9ndAZNPDgrl5PHnaPlKHuJ0f8dOfE5LtaRbsbfaRDyIo5Rgkj&#10;kNieIMCnnjzKCg2T5VEej0MczN3WP9AXzp4w8GuV1515aK4DUnX6lTRx2G5QfLYK6EGnFe4KeO0K&#10;DTJ4Ur2QAJAqQucIWz80+rLBr41Y+J8Rbf5ztF4MPDjIIEisvq2BMe2u3PPc+B+v7h47crTBa9rg&#10;52AOlsXUtydZ9njV+lSvyLIdCsjJfeXlwzf4a1hVA+2ffDRxCYqicY0c3iUgQKzQezz59JJacDal&#10;SGB/O0v/KdPHrO9xebcHlwYlVL8kQBqZ4FEPJXBlnycWYNgLpi2775xt+b8959EVtSYSlxR9TiQg&#10;ichl3gn/kkT4ROaSuk/lby7ZTjBISlEXHz+emOwmmefIbVrW+IDvz3d7AfTioyWam5pZ4nXxp9ue&#10;W9Z3nd78+Lo49+CY/BLwpy7+kQi7nmnA8oXG4T6+BJLLkInQK4oNoJoBfbDO5RImt3lH5+ix90zp&#10;+9QcITYHRVpPJRAMcdfTB+cf9k0DX/zxnfHr27S3jL4Ir+Y+J0OjRHazQw1LszwGifBmGY768ZfO&#10;0uMKPv66+vhlPykygSnehmWNMcSsHOR5sr/FCS5t/oOFee6isr6rUbyRdXX+wXH5309/6kpl/OJb&#10;7faGIFbCsjisD3Yf8zGB6Rk1cWmPNLP0uPuidk91VpVz8KjPEgju0PX56ZUY+y0D3/j67bHrmzcJ&#10;6Xmj3qVLV9ysZ8UJ8JyhuIUT/3BrUVoBYgIZFv1HU58mEjjdpsGcMjm9XM1+2zWzRaDZhVr0mVrZ&#10;G/p/vS2CzMIjjGmBvrd8768NhKIhiCF41EUJEFMggZ++Xt9SCasVHE4RhmoONCYFC5iX/P0cv8ew&#10;t7Ox/+XvjdnQ8N5Bn77aq+nYkkTtdXGGwTFVQAJBBV0BIdWnUx4Y9N/3po1dm9TM2PVhj1fJsWML&#10;duIpazUG1D3idZdP3B/WDj7+uvps/e1GuQkfyTvQO9A4O3Ross7jwV4MAht1M1c3dKr2mJiw1EDf&#10;y8jf39wZbMhSVx+/b1z/Bn4yMuYQGl0eatyLYb85QTpi3Nvc1O+Gt8evbnHTwLc+r+MTCg6vkhII&#10;7tCVFFh9OX3q0M+emT5mQ3QrS5+rdO6wtXpniDAhNKYB+5j0tmSOur7M5gwcp48T2604RLE7u3Ug&#10;CbRq0WCrDoQkjHL/g+RneNsrYmJDDwX6XpYtrQtTIcGjjkpAIvKJ0PcZXtKj1gvwEwkTONjNDvOf&#10;PcMnj3tr7IYWdw2ZNr2OziI4rJOUQFBBn6QA6/rXp/ab9vH0Mct69Y45q2+YiPlZ5wKNo8+HVpu1&#10;B4+6KAGCxCSgD2kJm7cgMdAYI6PMGV540F6334NWz+SzHTa0++xA3ztasLenK+hB18VHr45J1rej&#10;GcoJ8hngeb16a7im4Q99wi/r/8bYjf2u7vPc3Lo7geDIqkMCQRR3dUixHlzjsl4PrMIwz/5u4xud&#10;1qT/8ki+9/hkDfh5Sf/nD3lLJ0zmvRTkqtWSnX+U+D/KPEiKUgMPnExieBYaMMTlO7MCAsU6tm++&#10;jN4zaT093NR9uWgAxETDhtF/BxppoSs7WaNHl4zgUUMSUJHWfN9UsKb6boEFXf6Mv1PIue8i1A/8&#10;++hmRuNMYkncRmuUrsGnXRPGvnRel1v2CbGohsYcvE1tSyCooGv7CdTw/Sd3uZ01F+f/vOX9lpsz&#10;Ftyc5tl7hUbrjgRLry9CirINhFf95FQnnGxuKKppX8MjPkNvB89JYWkcSqcKRXZSICn06tXS1rb9&#10;XehGBYOKHhfQvayN96K/s9GAPpIBDrumoIHGBRZRbZlA7zNU+NU8bR+IT5Y74kP0tZNMcUwxePC+&#10;sXQKqtqDEilFgcJ2A9iJ/vBaryEjVpc0u1v86NfP6XLXDiF+reaBBS9X1yUQVNB1/QmdovGd1fE6&#10;kuPfwc+by+68YE/B6puduoJBLsWOjcOGrjfMd+lkf2BZZ4n8l1pDDQ5wJsKCxymXgN8kKnbmxZZ1&#10;M4/b5dBojAb6YT5IL/5024cO6RyQpMTlsTdSdOYTcMFTPpkz+gZqBzpZIoWKCg/6vXugmNlRKtRl&#10;gz2M3wKVTSZ1dK7L1+vNvw2MPO+FK3rcv1qtYZ5/RkvvTJ58MAd9Jj9939xvG/jat2+OWzl4aNxV&#10;nWJF8w8MLksuA3IelmWhOYeXDTpO/BlUzjWxZPxVcLJBinBEbz26LCLQfbWKNleGtuFt+1HcZot2&#10;T6DzN6Utj9FoPWYqjeBx6iXAiAbpNvlMPbIDHaNVIBDCx6NDkAPvls5l2tNY1+neUQnXtXp7xNJz&#10;VeUcPM50CQQ96DN9BZSY/wVdZaP2a/l5den1F+8v3ni32+vs5mJTd9RRs7G7Fv2pNeg1HDxOrQTo&#10;PatKGt6XThuSaz3OPHReaXfV6USOza2J/6du1iUio4wBEdxFzvw4LxWEYhYeum3B45RKQEafiMrX&#10;2uE924UefZg9LjsUtA7/Uja2sPR47r6Bn8wUYi3GMeOUjiV48folgaCCrl/Pq8ZGe9eg6V/iZl9+&#10;99e0ltuPrbzsmGvv5W6dLQXh1Bobw5l+I1VJwzBCbtLlsQbs22w267KK7CT3pOHEXDR4poxKfiD5&#10;ZRamNuU5HhdJa850KZ/6+fM5EshH+JdBWNC4wvB3vL75l21j+n06qdutB4TYfuoHEbxDvZRAUEHX&#10;y8dWc4Oe3O0m5qof5efTNY8N2567/Oo8cWwc/h1Zc6M48+7kx8xLpC/C10XOwoB5aK0C4MCJjlYq&#10;Kj8pKQYbf+lHRn5qO4S4oaODZXY1sbJUti9PRqgubl6HyKHvT+n2+Eoh1uDWX9XE7YP3qMcSCCro&#10;evzwanroV/R64nfckx/x0aqHh+3N23j+cW/qJKfelqgBEbDJFgZsEpCodBcQO6VPR1iZbOABEAwP&#10;CWQq4bapKHFfqZf8hz8v+v8bBdT0fGvzfl4wiOnQEEGLBigenUscyt/NvtC/lDamFs0tm7JybEOR&#10;jiDlI9ji9KJt60YbA43/mPVwO6ENB1KYZBi1Ocu6e28nShBZakgeey1K3eSHCGwsYwdAkgRPEpWt&#10;eFRktuR80RQg4oFVjzSQCyfiz0NajXlt5/Ben97U642f1dn+UXcnHRxZnZNAUEHXuUdSPwZ0VZ+n&#10;/cr6xs9WPzpkd9baS45rDlyIWF6Y5AmWelhV0ZL23+etnUAlkswMPyc/eOnHma45SjRJgIDsLmtA&#10;kFjv3p0Xrlqz6g5V2arGjtGgh1dd+uHxOkNdSFWw51XwKF0COlQxcIVS8cql7KtV1oKJT3Gz+Qyb&#10;0pDfHmzpTBfgYyAYzKVPj/amfNMlYeQH53e5bat69T+DYg5KoEoSCCroKokt+KWSEri895NL8O8l&#10;aw79fNuO9DX9DhfsGn3UfnAcvJC2Lq1bq0UOVXNCEas11io1JXc+P0qJVIZSlft/4VM2Z7Ks/c0S&#10;PKhztlkCSSIyKvSIhppEenFq2FrRyVYppR4Od3EEAxpalvoE2cRKlRG9Y9W0VHP6aicpv+fM+nRQ&#10;wdCr1ig2/HR3uCFyTbvQfp9e0/OpZWpplM9hPpOXb3DuJy2BoII+aREGL+CXQK/ks6z4+2++z30r&#10;9/8cs+HIogm7CzacZ1MKemOTi4fPQUoGnKKGV7UusGX56qtVekv/cabnR0tGEFBq5bWbAq00vU7r&#10;IJBMNW7UNMEJA6iUL4HdO4J9o9V0Q/AoTQIuGpSSYIQiVW0dlLNJ+QJcdyhKl7SoZVifL7snjVjW&#10;NXkoGWJ8yz4oz6AEqk8CQQVdfbIMXulfEujX9Kws/OhT30fM3Ph2lwMFW/unWw/0L/Bm9UXZVhMt&#10;wuAe5KuZq1a9v3+oR4MJUgpUlYvDbQ2ooBVFC3IqwoR9OXycHxMTmR5oQXo8dpOGb36wW0rAd5Zd&#10;37wgEvG6NDbFY9keY2q4LNHSdEViaLNN53e6BRSqRF7TFn0m+N4HJXDKJBBU0KdMtMEL/1sC53e5&#10;ZSN+xs87/N38nV+3WnNs3jmZxQcHu7zFXbxeZ5LaJADeIPJ5Z/QhAwj0cNVIgtNjNQaSB7xhQPQY&#10;hpVahd/xpCQnBuTh5rleeIV+OtczWs6lT/5ouDd2WWNTux/bNe6/bESbiwP21Q7KLiiBUymBoII+&#10;ldINXrtMCYxu8x8qkRf4+XPvvLA9ORt7HircOiTHntrX5s3thFBtPMFmsm0HmkHw4wHntM6nvOh9&#10;y+ijL19IhO2JEK/8lkqx6KGXjvDvibR3iVF5wPAkVaEPBCQ9eX4TRoLaKMRPn6l+W8Wg+3/uR6T7&#10;/wwAeDsB3vr/4lCbkvz/g/dgi2fyNrvwffBPBcwpN2wQf0inUbw2kIMxTQDMfOGg/m1zAgnfq/V6&#10;3OwrrMisqnqabJLyz3zYbEOdpx8b4J89/wzAbnJiLiWQ+pJ7WnXW1eupyH6/4aGyn5VE9/vl7JI1&#10;4L7BqefwGviqjghpFXooDTl/ZQCmI68kKVJVZJfkt/b4QA9ytvLyWA3S9pElbAVGjWVPiCZmS7Sh&#10;0fqGIS1XpUS22zGg+cQCIRbjJGlLBo+gBGpFAkEFXStiD9703xLo23wMNkRZwiXLuHgs3ze7cVre&#10;nvapRbt6pRbt7m1157fGxpuM0Dh4EwGc8gCJjB1XA8STzKmWaJ/pU6H4OT1xAtOwmfs3fKmMfQd4&#10;x2WXIXykivIrarA/eaTS4lFC4dD7lNehtvArL1UDBc77+lm1//9zJw2kevhz7uqfaucjjgf3gELS&#10;aHUBu1r079c+r02bqZmgY01QGZ3tATm4eW3Fa8lGIwZ5T5YIqfPjXDhfn6KWBopfQZb4OeUTIHUt&#10;vXh5/K/cOAeV051yVo0m9YNvaKw+c8dXhue/OBS3ho0kqG5995PUpFT4kpDFJzV/O0ac45bRA05H&#10;/dP///LZ4llB1hmKW783VBe7LcGS8ldSSLNNLWK6b+reaHjApiInbhT8S1ACtSCBoIKuBaEHb1kx&#10;CQxoNvEwzuRnnv8b83Z+1D61eHeH40VprYrc2SmFzuw2xd6cVl7FE6X3eHRy20eClYrZpaF3TI+S&#10;/rPailEjtZ50u1VVcsLZUlG7qiLhz8mfXFIx+xUCPUKfIvCBh9Q8cRlzkh5+6YfiZmqZ36di9Y9N&#10;9fSIw5YjRWmPUaMjAC/gYbaYDtgcBQlUuAadM7usc0O1UelF7hxZ2+vV8rL/nicVJ6/gy2nLi/lM&#10;njLmKWdZUuH7rutvm0m/l89DQ1S/T8m6JPDKd31f1yeplH1tT9Vf+Y0XljepHjkl45VdoJgS4QcG&#10;Gx4mn5/WqysyifA9Rk3Y7jB99IFQEXo0ztRgR2JIqy0j212ZWpZsgr8LSqAuSSCooOvS0wiOpVwJ&#10;jGlz1TacxM//HGsPzW+UWXg4udCRE59edKBtpjW1XZ4nq6XDY2+CXTxeOsZSf/j78EJJ0Al2heNP&#10;eo/UA/SCfahyBYoLG79ER58Ar/l8TXh2KnWjqij8h+qD//9DvbH6cwnmkjqHxgICyQo8VeaDpdHA&#10;e6mK2osQNCibESjQ4xyHsGkKQssSTmSk/kj+kUhJEOPxqsH+QIdHZ0e7wwLfaP85lWOS0QYGytmP&#10;2q+4OY4Txogabyh1nn7l/C/wmexTDdNJlsLj4/OVpeJ1acJV2eD6Cp8NIvkUkVvLJhIAR8smIKrh&#10;5DcA1L+jGlljOmLQhO4O0UbuizDG7Y+zNNwdbU46lBTadH+PxqMyy5JB8HdBCdQHCQQVdH14SsEx&#10;liuBnsmj6Rn5vaNZ/MLmo0tD0nJ2dy52FUcXu4pi8u3ZSXnOzCaFrpyGxe78BKfHHukR+QlQTGFa&#10;nRbMlxI+JT/04CSRB8PnMmyset9atAtUwNbFXDjD6//Ucatnlaq4VN9c/ZU0BFRrQQHjlIfwLvZy&#10;lvcs4aVqSHpBbxPtCV1au9ekZt4DHaHh3nzlkAXjA4ObuyggoIzfNxvNuR6bFTrXjRlEYIowFMAq&#10;JqMLPg3KnsQaetjSeKBhoQ7ed0apw6Cn7PfGVadXDZ0z3+0GMxrDzAr+c1FT83/406PLUs0A/NtF&#10;fIHCXtb8Je7t1uaDx6vYIEw5FiUy3aS1ZIXqI9OjjUn7IwyJ+yPNDXYNa31BkMi63LcjeEJ9lUBQ&#10;QdfXJxccd7kS6JQ0iHlb8B4HPrZl/JFQaMtNzsxLa213F0U6PbZQl9cWIjRGl93lsLi8DpPTU8yf&#10;mZ1uq8XmtobnidwUmze/Kbw9ONxqblVVbAF0aAmtRu+UHw88RSooxaorCNPFHLToI9LNuvDjOq2h&#10;WIN2ClqvSxtmjkoN0cdsdWnsJrMScbREpP//TahhI1NaeKhmusetKNHRjTK37wo85/4JF77atKjb&#10;SlgGBqvbGuNw28LdHpcRGlnn9jhM6BVtKfIURBc4shsVOLJawC2P9KHDVU1aItf/P3c5Ed5WIwZq&#10;NELrgYd7zKwNPWrShmYbFHOhUWsq0muNVkWjt1vdx6ONutD8ECUsy6iE5uqFocioWLKTIluv7pE8&#10;am+5Dzl4QlACp7EEysqcncbTDk4tKIGqSeBg/mb9gcLtfbanr7kgI//g0DxHRhMwc4VQI7nR17e0&#10;Q+ZgS4R9qaAthrDM6JCkZR0jBn3cOLr1qk7xw1kzXmeO3blrzQDmdd93bMvgo/n7BhU6c9rbXAVR&#10;Dq/VEgh5rvgi6ww/G5WQgjBT9J4oY+KG5LC2vzWL7ri0c+IwGBnBIyiBoAQqKoH/A0WlpwxwbT2f&#10;AAAAAElFTkSuQmCC"/>
  <p:tag name="ISPRING_COMPANY_LOGO" val="ISPRING_PRESENTER_PHOTO_2"/>
  <p:tag name="ISPRING_FIRST_PUBLISH" val="1"/>
  <p:tag name="FLASHSPRING_PRESENTATION_REFERENCES" val=""/>
  <p:tag name="ISPRING_LMS_API_VERSION" val="SCORM 2004 (2nd edition)"/>
  <p:tag name="ISPRING_ULTRA_SCORM_COURSE_ID" val="E8399564-D4F2-4B7F-99B9-96C8D330AA7B"/>
  <p:tag name="ISPRING_CMI5_LAUNCH_METHOD" val="any window"/>
  <p:tag name="ISPRINGCLOUDFOLDERID" val="1"/>
  <p:tag name="ISPRINGONLINEFOLDERID" val="1"/>
  <p:tag name="ISPRING_OUTPUT_FOLDER" val="[[&quot;\uFFFD t\uFFFD{FFE16F72-5840-4BB5-8CDB-43CC8E511965}&quot;,&quot;C:\\Users\\Thanh Thuy\\Download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80.000000"/>
  <p:tag name="ISPRING_RESOURCE_FOLDER" val="C:\Users\Thanh Thuy\Downloads\bai giang el day dem den 4\day tre dem den 4\"/>
  <p:tag name="ISPRING_PRESENTATION_PATH" val="C:\Users\Thanh Thuy\Downloads\bai giang el day dem den 4\day tre dem den 4.pptx"/>
  <p:tag name="ISPRING_SCREEN_RECS_UPDATED" val="C:\Users\Thanh Thuy\Downloads\bai giang el day dem den 4\day tre dem den 4\"/>
  <p:tag name="ISPRING_PLAYERS_CUSTOMIZATION_2" val="UEsDBBQAAgAIAHldz1I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BsgU5T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GyBTlM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bIFOU0vIAyX4BAAAQBsAACcAAAB1bml2ZXJzYWwvZmxhc2hfcHVibGlzaGluZ19zZXR0aW5ncy54bWzlWVtz2jgUfudXaLzTx8aQ27YZIEPBTJhyW+y0zezsZIQtsDay5FoyKX3aX7M/bH/JHtlcAwmiGzrp9iFDLJ3znaNzt1y+/BIxNCGJpIJXrNJR0UKE+yKgfFyxrr3m6zcWkgrzADPBScXiwkKX1UI5ToeMytAlSgGpRADD5UWsKlaoVHxh2/f390dUxoneFSxVgC+PfBHZcUIk4YokdszwFH7UNCbSmiEYAMBfJPiMrVooIFTOkToiSBlBNADNOdWHwqzJsAwtOycbYv9unIiUB3XBRIKS8bBi/VJ3GqXGyZwmh2rQiHBtE1mFRb2sLnAQUK0FZi79SlBI6DgEdUvHpxa6p4EKK9ZJ8VjjAL29iZOh54fHGqcuwApczQREROEAK5w/5hIV+aLkfCFfCqYcR9T3YAdpC1SshnfrtlsN57bb8xz39srrtHMd9mDynE/eHkxey2s7+9CbwvcHjut0PWdw+67V25PDXKklj9Optdp78nx03rktb19J3VpnX5b+Va9rxlPvdfq17s1eql3d9J1Bu9V9f+v1em2v1V9yQfCuxV7ZXg/OMgSxSBOfyGWwzpO6HwolHsSsJAqKCsPJmHiiSSFnRphJYqE/YzL+LcWMqinkURFqzx0hcU3GxFcDnSMVSyUpsZZwOSCoBsKWGVg8W2Tg29O109u5+JWTbVe0DEUlxnzaFuPvrv3Z+UL74/Pzp9XfpmZ5QgMiujhJsrKyqf5O861UsNLJLhUekVbGSmE/hHIHYZNZqGyvLs3JqDY+9hWdQDElD5QdpYy5aRyLRFW17TLpq4sLLR6BKY8EXyuZ+hkNBQsWbiPRkARdHJGVLuHeUd4EypKFRpAqDBzaiwlHLubQmagCJ/sLAJkOpaIq60jNGXUtoZghwIPWSVDH3XC6H+IEzChX12cO0t3Ar/7eFYrIP3J750uPkroMfIB0hhrROxGmzITwIxlKqogRqUhZgKYiRYzegS4CQWKlEfwXErTa5dAoEVG2Cp1YIZmpPqHkngSXJoJuQESUAqcOfUZULuFzSr+iIRmJBHAJnsCQAOtU5vhHewHHWMolKJ7r+CrvXa1uw/n0Sh8QBxPM/T3BIQVIFKuD4OMp4kLN+cAcPk4lyZwS0CDbMznb0be7YZGF4Odn8sYavqRRyvBzwi8MsgJ9QJcfRso+jt+pgbHYEE+yRNfJm0FDilNwSY4JGz5UUMpTYgroY44EZ1OEfZglpC4bEypSCSt5gcih5bdrmPNDmGZPY6j2IDEJSGIEWSwdn5yenf/65u3Fkf3PX3+/fpJpNmX1Gdbi8jGr/ujEbMb1YG7ewfTo9GzMt6+aT0zSxpxbhlZj3odTtTHjxmy9g/OJCXsH5xNz9gZvUySRrh7BRiRsf00zYG/p49bqXutDy7vZApCF9OZwUrb14LR9jsqG2pc6RrlObVC/QuDo67bnXpikeVdARVV+CIVipO8GDHmyOdiEtnftgf8dI1jtZhNCiOQPRoDgcKPqaSa22zM68HsTqkE+L/ZXZkUjFaD/j/N+BhMAoxEMrMEPUc2NcviZG8HBCuSPUar+8ytfXusOVKoITvzwYKH7czSTQzrof2z2l30X4hKCInjbM8mNK2jD3zWH1r3hOp3Wu1678RPUqxdqwfxpcVW9dje9uO9d/+CidyLKaQRm1W+Ii6801bPTYtnevlUoANr6V69q4V9QSwMEFAACAAgAbIFOU8681X2HAwAACgwAACEAAAB1bml2ZXJzYWwvZmxhc2hfc2tpbl9zZXR0aW5ncy54bWyNV1Fv2jAQfm5/BWLvsNJutFJAoi2d0Lq2ahGvk5McYNWxI9uh49/v7NjBgQAhqpTcfd/5fPf5rEbqk/LOBqSigo+6g+748iJKCimB6zlkOSMaOjFRMEtH3YfX97fX98l8+nf+Ppm9zF5+dfsWL5iQH6A15SuFBmfpUOQkIssJ3z6LlejFJPlcSVHwtDv+9nRtnqhvoXuk9TYHySj/RNyPwe3941MzjlGlZxqy3pIk0BO4DSRMr6aD6aANIZegFJhk7h4ng8nPMxxGYmB+lZvhze3NpBVjt8yT/bUibaii2pKGg+H18KaZhKVFbL2uJ9bIRV7k7duQS7Eyue8xhuY5w2CCpKgGhD/emecMHHW2NYuc6beGf/pM7eNCa8F7ieAaJdzjQmaEIWdpf604rsMtGFZF1RKYeZy2IHgFxcM0OVYYsoJ61RNIr9JjfcLqgazjT2VfqiYsJmkGKkZTzEPI1GYM382zg7q34ORHpoZSsDezQm0iGD3HDMZaFhD1/ZfxqLX4ei00HncYLwlT6A5NHvKGm3wjhfIh6jaPeocvytMwjrN4wEKwIoOHMs0gVN3u0Q8P97ZxYcDKVmUmYeNMQWo7o8e9YMEPcIHR4z5M1V852x6uve8yFH+I7olt34lSX0TACb6nzuW/rMuEfzajRwXZOYMFZCKFsVXEnGZgehP1rc0k0d/LIuJkQ1dE463yx2DirU1dRf09R6miRtFEmmoGh1JKRCEVJoHOhducK1GDxxDKw6cm+hmW2mPrRl97c0+F+zefp+Xr4pQ1Kj86Gu+vUTcj8hPkXAimuh1HGXXt8vbe3MebewLnD8gZX4pWDC40tIstytPUCku0Jsk6w1SOxK6KZ7vX2KXILXjYPV5kMcgpdpyCl1rdZlBruloz/NMLCl+Qepfr3RGvIeo1xuKEsgocWGyXgchk7Xtcfhh7VjBNGWzAT4XAYLZ5ZEORQlkf7tKIx0lrp6YmrQWHuxKbmx87MdTnSmA/QC8wm0Z46TgtZU1iZbeymwh+Cu8iBnPZjTUjwnCi2W8rkzAgOhsqhe0IqkYKLT40kb5ou2+7UbKBCaeZHR5oDpZt8BgGEyJ3FbAuX+0Du1/cXChVoEpBDZ5mghmM40ETwXrqc3GOh228lADhTLTGy2pS/4ZtLIhMXypAbXQ3uA0Xd4Z3mR2vOJazXEf9wGRbUVUd3/E/gPHl5X9QSwMEFAACAAgAbIFOU2Xy4HLxBAAAyhoAACYAAAB1bml2ZXJzYWwvaHRtbF9wdWJsaXNoaW5nX3NldHRpbmdzLnhtbN1Z3W7iOBS+71NYWc3lQP93pgIqCqmKBgJL0pmpVqvKJIZ469jZ2KHDXO3T7IPtk+xxwm+h4IxKR92Lqo0533eOz39o5fJbxNCYJJIKXrWOSocWItwXAeWjqnXrXb//YCGpMA8wE5xULS4sdFk7qMTpgFEZukQpEJUIaLi8iFXVCpWKL8rlx8fHEpVxoj8VLFXAL0u+iMpxQiThiiTlmOEJ/FKTmEhrymBAAD+R4FNY7eAAoUrO1BFBygiiAVjOqb4UZjcqYlY5lxpg/2GUiJQHDcFEgpLRoGr90rCbR82TmUzO1KQR4dolsgaH+lhd4CCg2gjMXPqdoJDQUQjWHh2fWuiRBiqsWieHx5oH5MvrPBl7fneseRoCnMDVVEFEFA6wwvljrlGRb0rODvKjYMJxRH0PPkHaAVWr6d277VbTvne6nu3e33iddm5DAZBnf/UKgLyW17aLyJvS9/q2azue3b+/anULIsyNWmDsTr3VLoj5Yl+5La+oJqfeKQrp3XQdM0yj2+nVnbtCpt3c9ex+u+V8uve63bbX6i1QkLwruVcpryZnBZJYpIlP5CJZZzXdC4UST3JWEgU9heFkRDxxTaFmhphJYqE/YzL6LcWMqgnU0SG0ngdC4rqMia/6ukaqlkpSYi3ockIwDZQtKvDwbF6BH09Xbl/O1S/dbLOhFegpMeaTthi9uvVn53Prj8/Pt5u/yczKmAZEODhJsraybv5O9y11sKOTXSY8o62ClcJ+CO0O0ibzUKW8fDQTo9r52Fd0DM2UPDF2mDLmpnEsElXTvsu0Lx/OrXiGpjIUfKVl6mc0ECyYh41EAxI4OIIy6F1zCw2hNhhEsBsTjlzMYRJRBVH15wiZDqSiKptA11PpekIxQzBlYFQS1HHXouyHOAG/yeXzaUR0+/drvztCEflH7uD86FlRl4HTkS5JI3k7wpSZCH4hA0kVMRIVKQvQRKSI0QewRSCopDSCv0KClscaGiYiyk4ZlgrJzPQxJY8kuDRRdAcqohSQOtcZUbmGv1L6HQ3IUCTAS/AYlgI4pzLnLxUijrGUC1I8s/FdPqxaTtP++k5fEAdjzP2C5JDzJIrVXvjxBHGhZjhwh49TSbKgBDTIPjO5W+nHwzAvO4jzC0VjhV/SKGX4JennDlmi3mPI96OlSOB3WmCsNsTjrNB18WbUUOIUQpJzwgc+NFfKU2JK6GOOBGcThH1YHqRuG2MqUgkneYPIqeWPW5jjIU2zpxG8A4DGJCCJEeXh0fHJ6dn5rx8+XpTK//79z/utoOla1WNYq8v3qsazK7IZ6smivAP07LpsjCtq5pbV2Ri5YUs1xj5do42Ba8v0DuSWlXoHcstivYa9Fkmku0ewlgmb38sM4C193XrDa31ueXcbCLKUXl9OKmW9KW1enLIt9sneNPh5i5Nr1/uNGwShvW177oVJYTsCeqjyQ2gNQ/36b4jJVl0T2e6tBxG3jWh1YE0EIXc/GxFCiI36pZlap2t04U8mUv18Q+wtbYdGJsDEH+UTDGY+oxGsqMGb6N9GVfvCrX9vLfFtNKeNb3V0a3fK+9memhPBiR/uLVnf8MD4eTH5H3t6Y/bLTcMZuSSiGvRaU5oQFMELnEkp3MCcfdWSWY2Ea3daV912c68hoWYxeRN18LLuy5/m3zWvfLk8/8J29T8mB3C++v+n2sF/UEsDBBQAAgAIAGyBTlM+UhNjpQEAAE0GAAAfAAAAdW5pdmVyc2FsL2h0bWxfc2tpbl9zZXR0aW5ncy5qc42UQW+CMBTH734Kw64LmeiG7uaiJks8LNluyw4FnkgsbdMWJjN+91kYWuChay/276//177y3mEwPA0ndIbPw0P5u1y/NdelBkbTMoP7pk579NTojqJJBB9JCjRh4LSQvN56lo8XAjN2WGkaFO/GVll+Djf/bAhVNi4QC4loCtucI+A3ou2xzT9ncWDdq7qTlegg05ozN+RMA9Mu4zIlJePcbcphX7EF8xzkDXRDQmiYPnrTIOolL46TwI/Cmc2FPBWEFWseczcg4S6WPGNRRa/GZtr0thAgT0++O4d9WaxsgCZKv2pI24GXo6W39PpJIUEp+Is7W8y9+RMKUxIAtS/kT6aT+RW0YbwqxxU6T1Sia9r3/LE/sWlBYuhkKYRoFI2bGDt5dbLZCV5xGvbaugxpEJQUIDtW3Q9DcJGJfzygkDw2GemivpkoSjmJEhZX3GJmJsqZwxrbvm+j7BluwGVUvx48mGkzrWTMnUaZ8VaZbbESTfv6C9YcWprGy1u14q6RrRQ7CxaXIxrW0JpdtD6Kbncas/4cftmljx4lxER6O+7g+AtQSwMEFAACAAgAbIFOU0uchoByAAAAfAAAABwAAAB1bml2ZXJzYWwvbG9jYWxfc2V0dGluZ3MueG1sDcy7CsMwDIXhPU8htKeXrUOcDIVu6VL3AUSsFoMtBdmU9u2r7fzwcablWwt82FpWCXg+nBBYNk1Z3gGf8TZeEFonSVRUOKAowjIPU9GNyoN7d9hgL/Rji1x9dL5TdXlV29U8IRplcQcjrP78ypzwOA9/UEsDBBQAAgAIAAxgS1MGCuXL/zQAAPZQAAAXAAAAdW5pdmVyc2FsL3VuaXZlcnNhbC5wbmftvHlY0+e2L05rq+0uSLvbXQ1TakEFZSizTMlpsQFEQKCKIBBtxDCFyBSMkKStLdQKhElAGaJNABEhRYbIlNRNJUIwGKZIAqQ2hMEQIoEkJiHJL6gF92nvc5/7O/eee+55+ocPfsP7rvVZ47vWu8L34pFAH4O/Gf1NT0/PwM/3YIie3htFenqvC9/aqvuk5t1Ga92P11JDfD7Ta2KaLOge3oB/GvCpnl4z/p21U2/qnt8+6xueqqe3vXf932t05I3TenpHLvkd/PSLc9GiKS15FY6Zk2syPiKt6dUM2J2pl3h/fSzYnNEQ8vaR961ebzUmGV3c43vG/NEHxbYX4/dbTkSNRNU5ZYSctkGF1ry3Z9e3s7KQR6R2JPuiaIEauCRkCgzZWR2zg5XyK0NoT1LdUuoZkCOc2YFZOhutGKzUnt6iw6S37ROL13Q/zr7r/ffnj/b/8ceChV0LjZRpTvdyn3HFNkOzxGiM9KhfRvfaiQLc+xLkOluhi7NFzwrTo4IdnYl41ksidUVpEPdp7+l+dYs9WjBjbeHXNbDx6KS8G1yk1D0cJycY+InRYlV7u+exYYGL0gxpg9ep9mSPvl+R7JXHQAcLG7uyVo2+n25XBn6X33AwQGcsvSUz7yIS0WEd56RXtoWfT4zv63p6dzJ12/MHCt7QgZdHJvgWkWLWOZfptvlteUk90GgddoxvUdrwOhA7HZ1ineF/Pg8osqhy0n00ziiwWCDpCP8UrSO810BP7yupg4Wfe9x/EqkzagVB22HhV2RRfyN8fRti3F57VkfkLEb3JHjwXOjRTyz89iFLd72tp3cte5dfCLrluYac9f3cE4Y8VxZn3yesjc42G2LOrVTLqeKb3erJVJ6JGblrwnrdxv9m4F0UOM2wo3WjJf1DyGnt14YgIzwk5rTRVHQGWcdVh9Qo26KKpJKLoQbeeLDml7NOnGOQOpZ6IcmZsa7gI70FpATpb5fsECD1laElL1XsiSAvac1j9ZNXFixwJnyAinl6Nv/hYXQPiUV/OBW/AXpbhni6p6EFD7nwMH0gPICIr+sa2UCHKm3BU5Wr7GnpCXZgVF89iz4+FbextVciVKwkqHx6h+oZwv15ZheWAjcUcP4L7IWI6DVlJRyI2E/ucDp/uNN4Q2kL8b901Lfg2y/jeWZB0Y5WF45FF1vxj2mPtzHPPHes+J1FS7GA2OosyYqPlqNJHYUQu21HJJ1r2XdyAwDlktau3MOMIb8y7u9Ih02flNDateWS5IwqdUnhDa9x76GCgZGnZri1iw3cWarB4bKJzbWWQf9gICENB1SWQEdgl/YfWnRmWiLkOuow093INDVWcQdQnjJ+FCusrOufWtpAdCxC1aY+CgfG/DIhfZ3DjX7YBSbOR9opq+ilyQzhJ1PVmyuPZRfmWhBfE0zGPOs/kHr/k+LChDQgelFUXhng5D4biTat7dxcfCS7Qt9xzv0CHAqAOnTnmnHbJeU+8st1JEHizSj6ZJqis5196qraM/34hnZ3RELyvKElytGYyP5zYxACjCN7pKr75aiXMzJMMaliZw1LK57H4o1Tvp0/pZQGMnPrD6hu9JyV1VdLLt+NXU12MBN51HZqBq2iaL87GukdK/jPMwtHicH8yTYoF5f/2OLC4DysnR0+QJ9EHU53M09QKObvbAC3vVb5WtoI7BAoOnqx08B9Lp77zoU5mFhH1tOZrI1My9qE+zAAlGfDv9+ko/okpXZsPnkmNYl+2tfYNDSK+a4QvMOUt2EcG/EeSEmuS45GZ/ZWhKUQ5x1B3Q64k1IbsrWS+zSNorllFbURG6QT0245pFDqWVn6QIIBIjOLyD+BVpM8Nbkn3WS1uF5uQHVHm2wDcRKaW61MTwScaFIlqIKizBjzzbUwMzj1jFuF1ZZQZrQ7O3QLsvctSukrMgpBefspQwAPwHGIHGc8kOCYZ6aywjlGZBMmefXVZq7Kne5Nmxq0hI/nZudiYqzd2GQRON3tQuyq24z+TdZy3T7yO2PVZmX2wod1dKnd1iah6+/xmfZazOLOPADR4ezkL7pNPlzmuzcPFO8DOppPtr83hEz0QGwqMiT7Eusaa2DCSY106/rF4as8EGWAl9+O+IXxs5N7NH0j5tN2CRbLWdcKHQtslxeJwdzo457wfXn5tIuSVgoLJjHmBm6GzpvpFTqtNLX3QILHzraI6hFYGDdu032utXtJ99MKEWlru0t5N12UJiujPazluSQuOyvtVv5G9lv4pjMvSO2erjBIJQ7ZH/X8DrnK+SJBeZ73ijJvcWWj5NQSXbIhwJjHjExxTEjQ3lUdmE3zf9cm+pzCdkqaoQzlgejdPz2bf5baJlq8McD7mDL+CqVcY250WqYNrcdmKnvHhzyZMXcfMzcic1NTx6MjM53O3lo4fAVBsxHtgR7P4k5AdZItbEr2c3uVVUvtjq+nZW61OoliueWXW/4JoQufbfJp7Y5+GDtzX/iOTnet7T2BIZ31jt+s9bVXJGzI/RlDuGrtk1/CO+firgkZEHoKUrkyI7+F2mwSC3l/xZjLHNmUrvRujFtKq+3y55SV8we5WJH2doVREQSo2gMlLthuWu8uwjhawgER+cgTCoNE9NdPo+BAm676ulJBcx5IU5OFsGvc9LkkrvAtgbQYQudlSz4bQz/hzMfBVAPfp4XSNDjuJQxvdOJIxivLxSHRaR74uYd1TTaMr0rqSqZmQmXt6r52/yzOr7udNiA8FtSfIt7lu3TPoyBlE3VNUsF3jSscP6IKlAFoguDj0m41vWI1ilAnkdNtFoIZDjrTR4BVd5amZB9lbr0JWoGvNmh15Fc2pGv9BkL0GUh4Ly8f7KND295ybrsVpScgiG5c9bnAtb1qM7r/UeL4VSnRx11+KWnu1vVKr1ZR+lXZ5ZZSyaP9zErOUbOh+WVlHmJuwxZxb8Y8eyRzP1insYGJ6hO4zG84YWbwaNeFWqyKY49Q5SEoojcH2aMbuA9xZK23Q71M9/MPLQkf7WAyL+HCdEkyEX3o1/nUOw/47JqNKG0tckjJ7cOnLYbSJaNtufvooHQE7x24nRhsfpSZNgDw7/DkH703Mt2ufqJlNbsHbHji/ngu8lCF1/uW9Dn9H1kY0xBmJEda0jmhQm4JXXI1D1pSVdLGEKutPVkIH/oTp41DsvEGIqjf/fQb/YAAtk5NVB069dxhIkyMOzG3sxwCPxnzzMi0YWTDYq0/Ovxmva1gfF6KSVlL1xkg2JL/sH25dkrb7ljDnEg56b4qzWvHGKSCifz0q6+cVX3FrHeLTtWYFvNAqKq6JkF7ztrWFv0Dbv5W5oeTQu0tbRiw+7B+2MDcTyblkKAEf10QoTeCKCIcgIR4309nhPu7dc1/EGTKwMwknxnsf3p5eXY0CO2RnlPNIvGvbiw/RQcdRYT3Vel7ATAQ4NyoIC5GHX4YUB4o7YiksPhjC68sBZyCwO5fF2U+XvwhBXKkOnqccM/p/OLcDVzEtVdi6m+MUPoZwr5SRxxKZzpEo1eAbVAXgw+mj8w4ROeB2gPZm+b2WL1F8oYeUP1dSNiTsXgJAy/pDICfaWzb9Liy5dNO+a07mNSGLX7VezLuX8LMOdjdxjhumqUbBQkc4GYXitp2qJLc3l+Y3UBc9MX0RuVEkmxo2OLyhhNZ1HdvlHX/8yKyaKDiP5f0cKHXymBLRRButqVCjvv1QoW8W44Jw8wQgcZmXX3V55/4V9CBuC/PTQVcxmvH6mgoKUqTtegNxK5mFNLK5qpVs135NF092ZUfDtJg2GLhvR3QTiXyI2iFIF0EUimFUKxC0IB37dSsF8ZjMCEeemIDkk/Ja1YXPs3+Ye0rgoO1Tc4l5zAvC0HCNG5tL2FtjRhs1Xaqvgen1agb5CvyUVshN0NNlSw7RAtA7QZ+DIbS4UMBrYGVjk68DBVWxG5khNtrRwjBH8EJuU1IgX6x/t8au3lQXl+2/g60h/fBJY82RikR0hWwtUHjorYX8dsLG7R3OmjdBHo1LMRjpCbvlOjRMRDEo9aOMuWcNJMsaGfgRyKwmAjR8lIXBiSbX25PUWG7+zGL57u7moYwAqUmYQpa6nBa0DwHSkHjVJHVhfW0W3aEE01iMS4cUsvi9UZs+MtV6y0P2h19IgBvcK5YWZl7T4tzvsk16eg2LXasTDm81BVVClO2VEqw2T9U9hQJV+DatE79D0WdJTAV/ao8VJvseHIGZSXngftQ4ZrEsjaO2s4OKUiWAvcSToC/nVHKjqdGggKnk4AJbJHjt4JnUb2Hluq0nJnmJaNqWRSBfpU+Mj3EJWq3p4DR3eoYdGUX9ZgblocLdduDP5U2ZbSJ81aeMVEYAXhTydplk5MjeLfobiz62KGkEcN3GdyZR5HtuvNZ37yD2kNQRWz/EHCCM9diEqqLWHDfqsCF21c4SZegFGsOWwWirO3oSPUcB7eIoQzxn4DJwQqO4I4Mmz/0bjE5eTpJDDyPMUtoYsCC0FlqPlKwclwjZ4F4JVwbfL/KigD1sEXK5QTVfTpSTN480foh3ndv67+muEuj3cp7W23PEKby1DGM5jPoitYsTwAwBQqAORhJKf3NDPoYD+v264zIZcn6BKidKoDFt5H9PYg3gIckzRyEbArEbguOG439fgCRSmPgJ6hmqqYgxOCAgNvXhcD3kKtsxqjtHQFLFPDKfjmLF6RDmvgvSFJKB6h1u9ruEmnWYrn3zykf3JcCPlAyHCxWy/Kyv8XeuU9wS9iNt4PzrYcmX8ABCWQAG85ZluF+DIM+TukeOrZExqx59qEimWbxQFe2qEvdhK9K3sO2AWYkccEBnwiwHPpEBmY/vgUcGjfRTqda41xFqTunzqzyvM1gWs3VV9zL+/O+bxFb/AcmdjOCf8TFH4vIfz1nux8DX6EatGRlEzT6P07CtckpUMT9BTuhT26uuyjuVNfWFgFMyBClAHUuMYm2RlgPALxEyyQUmpOhylrUrMS3ORZCcK4dnoRQXPhSHWZJpyP0YUCh5E4ZjtYoYKeecKs1CBFhVcIyrVdryx0lbHzzwH0vJs2XEVx7+VOYm/6MGnvyeP7rjMcfCZ5pbk/WAj04dx5CyrunwIJ9wBbtgQ6yABa9HdhB1o8hwlSl+EY7/Cm3+ZlkOZ3SbAkk4gbjeKLUiqxotbQLQirhyrec1Ay+xQbJqEJHkzbhivNAuvrZWATWa0RyZxK+1JCHReNWM9jaqLlHCKjYebPSOQh43+HbmRwtFftvOnMZS3pxmsjqU8V8ldzQtCglfGtx5DT+PSsgUVvu1q5DlcUrGLVliFSM0jZV9PgSrerry6p4PCXPSaQ0ITBW0K0UlZAyBcLNPtPcuiZbLpMSTqg8GBgBtQy3l9uE5EeAV0/P9PPjxZQUroDtSG8f2i2AWYNRGjMu3QzTk7ImcUnYaM8XjGKO3z87HBFNeO1Lbjq95Pou3JmT9zGyXkiDVy0rPafdM/OJe9sQDfi5w9XTHywMjfZLAUdKoQ0sUSiEIAiH5owuIblsOE9KH9dSfvL0rh/TLA1LOvXDuUmU7M0y94aLRVVLLkBxgPF4tkSQWKE5fPNYNsl7W2XuPkbLt+MRzNiIlQnfuM1a332uoKTlZMqHIX2VoVV5rY2y1p+yKo9VKy+35ELoyP3mw1eHhuMEK55zP2UYX91sJSBBaPejovowV+fBVjy78x34h3GZ//eOu/9jpPOMgUXTK9PyqLbuyGElV6YGb9Be6HtOL9JFx934+adnJ3REkp5v/DnG0cKvs/k56bLGRF+jts17uaoNLmmlEB6/UdD8EkJS1voN28sHJsjC69zTk88uEC1q1oztX7DlL3oPn0D2OK89Di4K0eSVv6CULNtlNY1ViR4IyTTQ2q6Q4Slr7Z4ZXjZs53OVTN4veOPsod/18OtvO18q6qtLsJdAXrfNf6mPt+8c+N+6sC9P3w/ZIx2fzXOdfuSpk2flSQP5UCdfwPtmraIAZ5x/6ncJFqoypie6ZZyEXuCe3VMiCdL7Vfn6w32LUJdx5i+tXInxNVL/aumH+W/ocv9PkR4+KhfzeFnSBTLi+QXd+s1n0nrATN2UlHP4DNgDmBnGtrN7g2ma8/2s9So035XS4XkGNuy+kVOGZ0cIisWzNzq+lTzyIRTbNmwgmhqoazaNMFPNp3LYjkOeHt2RzhsQ4w48jAwhDsWFAQrzO6qYGx1CETa+vKMVQhhp53zvlOlRRdmg1pNQssBAQrp01e1TF9eJS3bUNOlxCN4+L8nxJrDwTFLdyoZaSBl5+zFE2H5jrz4nd9REykH3VVTnlQ1ZVkO3+CekJcYQ6eUQuiwPQvJOqtu8TvDrLdydl9+YuLpzZP7RePt7Vnn5YZu9pFG+ddzvW2ujzEOMpiCvCnWbxGq+nGcGMzLtQh48ROTW127gN/ApdXJvv82CHWbwtwMKhyWom3/CMxQ3eN085AmyjrMB18kkfHj+0YBO1DYhHEIa5VHiN+149rTfC0FLhGd8SK3duLHNW+fH94sg9GMu53MXynVSgLLjr/5xm9BJufNm3B9xkEfmYTf+BHx3IBF//eofsS27/y8yGKkDr0w8FqiMMPpjTn+EbMU2ddxjI4am/4ly49lD+X5qTEP7n+hWbe8IC8F5jLn8kWQcevI67H+gdp2pvftILNEXmzfv2eb+RqYnJubta1nNcbxyp868PxNPx7Yt4bCRKflPdGKfly/iuuzJyz/65/5ja5znR+S/whIbfzIOo4tJAzx5/gq82hSkI48dTdGRJ26SX21KFvzdGBPIfUInsaSvqFZsFGPbzJprbdCxbArdZMnxlF031I4eSLUSNONBdZiYw0ZRTZv0WtdHH4Y+V/0t8ZhVt4XbrwS2Rq3agT4WYpa6HsPDMZue1eBwP+u3YoLRdhdKs+cx8+HzV/+7Z1qSx3oK63quK/Iryt3xsCdT7rI+wms6r+vDpz01z96vCMqShFbsgGbFnVtDLIzi7bYcAWlZ6QTNIJzcqWugx9gLgjKomVnZej8fBu1lpW9aceH1eO+QaeaBYrmjRY92C3DSrfyLMrpr59ojjq+T0Q1Jc3XmUkUYck7Y0k0dKkhTbZZ2Xyl31Y9BLlfWFMtX4JCatSvXSXlWbksNQTjRk9sayTEPUMz3Czn1JtwmBmaGquQKHum6jXINbLYehs4SdaK6ovB7kZSUKNWkMmWcJYnThYs6dgzXPbpEnoJrIrf76fq6IWcptI7FH5a+wtYhxTqHVMJIiZpmflJUaF4WkxgHF62fFV3n3Y83MfRGwM7WlAdSxEd+IhQAzsEIJCZsQ0vFOSv5RBKXWXCoYyrWlyM9x4npIExm6JiXEoMj8v3V7H3yQj6Xfz+5gwoskmGaOgK6bNvI6V3R7M0L79eNDPwALspPd/MhximcGIC35ANdLzugQlj0Y2YWKzTKY1urNVan0V1AjGQ5RSXDxhO/mDbzmsXg91IeIBwWV+nWjLmJ/P4r3h0B2uMqXVcm9qktoU8Y+nWB2FleqTg14JAIJoMmvDLveOdGngMG8JlyGZZWetg2oYyi5Dv8erqkn6A+MgyKxnWVMJQqZrJIjQrvErMKWsXLrXIVN3fgqzHILU8Z9tdDavoDLoM+gavEEBJwiVDtnXT1K7MOlmWLdW9f7KO4Cz5QXCRzsd+y2L7WwJzbdxmF0dGjJ9BzzVao9JFpMdLxJu48dz6XqOHPigT8Qfp9/n2uCsRem8gXCcFhrw6VYp0GrBk/NZscdnjXxqcUIcgl5fp14FkjHaV5oGhw0wuKhgdU8UHIE6AqOynQFWlH2MfGe+vIVS6X1P3Txg5KzS9q2rzGezNtsaBE7ti6GvS18ER0dWGdgVsHTbbaHKxrbtX3W8TLg/p+6FuAVIh5kLZtAOCvFjq03b1l4BfHnrvKX7FX0ispK+hFI47TKyRHIVdY6Y2sn4pTXAKTKoSh00l0gdrlJkl/D8JEp10pcTlGsZwSDn5D4CJCIb6fkJ47k02ahCZ5nG9+Gjk9zUxG6ysmJcsSOITYPZU/Ie9of2xZ1ibkzhE3b2jTtg3MFzbvkcJZM4nXUWjjVGVKYtdS+WPSFFYx2oLAz0VKCXRJc27+hKxjqctwcyj2V9X436EpbDH0MzTz3KnRdSBWWsjgCxIHVAWr4yeQBrhzJaSSVzuVHyg8bOaKUkg2xH1fkubKoL2toDze+QKCq25vZdH/oebrf7IwGfa8mWxD8/NcXXTy3HkyFgY9yk4g98jmE4rJIzz1FM9rbcBU3OY6PZ21UhPmGoTl+1QEgdRhFfTqNc3sFu3M0LGjIPJ4C09T8WA/DqMmG1MIG30fAALhX0SVJS88+tRqy7BRDhEjSMU+6QCC1/b9dOwFLDiwyOHbXMjfTaOZs1cLHXVxzoh6soBU5+RADcbvb7S8632tiY8Tm4ukqZ/u7zzBPGhksD+jWT/+VvELbhM5JJbljwoJx08141y49NvIBErgXDze/3u4firK/OFENdPZKHQpBX09eZy+8QvB54wMxX2y+uSB2kmBxPkUZuNAHnexU98z7t31OQ4lbTsVtfH5Mew7077V/3Q2Cp5ZQCSc3pjNQ+w6q3ZMmBlYKnMkzl96vWzppwpWJ1N5k+ulE3K9L/J6ogY++3V2/TSNonvpDvkw9lRXBvKcIjQIs/BErcGW2uDDp8MS0Jgktm2CnBXPboOtwD3akeiuK9Pouaoc6BQtY5G8pp0ZwUmfmmGV9cmiTsE758DSSTwuvqQfCWEsi8qjgnYnAOFcexFIkpyp2Ml2E+6Dmo/3vlDoMQM/O+qzYeJ1gTlQ/WjMsgTMjemgmmbO61KxStVvOWabOXsFTs6Pk+MGC0pUXbpKgwjLMPAT8WVAVblGhtTKHofJxZhZChSQv1f1JIc0T7/GKih5r77/3RIOmT10Z/VRMY/mvjSB1D4gCitk2CaGvahzkhpVpsSbdvDEPZLZMS5b0ZjGGLrMOPPCFxuySS6y9VrwPFuAqOyXim7n2qtPtnRnofuCjNNSMDj0gICo4qAwmZ6AQsncetHvQ18yKuLYs0VSNhT3bEyt2nXGqdIkxDiMA4CoMTY5pNyDAVtrUJHxxCPGF5VXBQKRCzH5RlXeaHZNCY86nn0TlkDcUTb0Qinj+n52tDUJ8W4NeMVSkEtAReUzYiinfM/rCjVwZ5PXbMXOopDM89zYbrdWlw8FcVDE4fgg4IntfqI3G1IjcUAr+MF7saPxpWViHSb6wBVftAlDiG8EE3/4XcKEbBLmgn9Xk4GTjuwAwc3YCklRTTlbSBGq4znj1dOyZ2Tt2QNXdQJccniy6h3MXAvf7kds+bZU/j5DqEOP8H3SpmLSkUHwS/pRbuZxaGCLAHR82+/nHi4RzVM1iXNIlTZj1b+VCnUGUzxqFISHtfTIOAns8xEndIbq5vVV5UJcnS0Eqfe5cWjU0Wmkw1lTVcQRjIifMvHSZR8UjNIeojKVEQmrrRSXnTZ0AkoRYOCHBtOCbcVzlAcinYTqqptk7d2gbFj/dZ2iK6dGWx1LOAWj1R+6GJFRXqLG8OjprVUoLXcg/KDItamNjq7iwAS3X6TEyau7rNqgKlpWs0gWcbCDGlUK0x3HO6XwbV7ySVdgVDXTzaJG9tljUeqdi7sWMjRyPs4UG7Hdr77qzdHo8k4DL/XIP5U7uMyRhxzLkrt1UdMvtF5qd6tHmFsHiydvuyd4kZLvHPUO6SO4dJ4u6J8f0Sq1WJMB8hCybO7OKKQy10+trvXOJmXdQkHrq9SjTTydKS4E4xJxaByPrZBqG8Xqp+Qc7/7redkk/QPqh8OGXurQBykVo1vrJs+sukMeSCQuFtIghH+HLdBRXgYOVe0UKYXjzLO/pbyU8+Yuq5hzcfB/tEmwxmeUSt7V8YFyp/Pq6y7zp38Jj6Z044+pyhlyH++QeLvuKSAXtHRbgMCLaJrhZbvPvIyKQrSrZAHAm8jLKt3RZ5bnWx8eXY13KxJCgOZ0Odwqqk6jv9f2ZQJsNC4Kqf6x9LXay3Ifek03NgS3OF/uLLejSsU5sH43RmyJfa2z+2ynFMh3p11JOiGy3txqUpR2jo05z41CpI2/X9a7MdvXcHGast7mg1wGICjSdmNIq+xzxmVyo2zIol9iNkapJLpGBQbm7+ZU11GiNtYeUk46zqFZQue5BUTZ5vhdM69V9p+1Zi1FKy+5mmnKBnbbb0zKtb+F0cAm/q09e2nLxBxtTYrfxvT9CTRLyDOk/x0hbt5L0z6lfWF78ffZ4OcYcQ7OS7etKxOnVPZqIzo+2DjiXacvbDN0QXYv9802UqbPP7O7Z7JRINyOzhS1PfAQd688hV7q3SwWSluK/4tVJRBFwerAfnIidaVKnBh97vF3D1aGwHZxuwWZ7jyuwgyIEctfbrIEFi3pjhTpR9hVIhChO7gD/PZb8UYU00z5s/lM2ia9EscdEPC3hyJ8/mW7jqd7wnMk0v/F/3I4QVhJ8QM2TSN9QAdrln3Uw3bq4dkMnDwjh45/Tv1Wzq6FNwQ5T64Ab9X4z28DP7s7C8fJ4K7gFUew4+IcTjOXQznxPF8ex18yK6JKLpO7hdu4UMVlaIf7hS/TFt0Y4UY0rYoG7g7s/EWCKbluyQtTgIQ0ssMnglskmRebl1SyLt9JL1uU7/nH3+1owhY8+GplL06yF1/9jaO7bFJwK48lGK4Zh3AQ3sFgJ0Fmctrh50b4yWyHh4Vg21Tl206dtoJbF01G1mc1+8rmcn414VZfHZ9mGg50UHEDEV1D+scA5JRwzaDhqBtIPqbrayGdv2CX5rBL8R+Jhg5GjPdNYuC7nxt5nP9lDknfU3Eqg2vYCbji8PT0s/Bq50KhxDtlvX2+A1WPQXs6bc2DsZ8wQzNCuqI8XHCzSpdPBEOTILYApGuGkUB/naReLQk3EKYplRuyxQc19n81gj9oBQvS9iKmk4IyGbozh2ZwBPCNpPdsZh5R/1M0DdxgKSc8jkurDe4jYm8MAA6hcejKND9Th3drvPMdnxuEfm+7nxXsiHGKku0TD98eM9n/SYmc+1bJcj3u1KJJMZdyqh7sUX9ZdTx6fMCQ9Xwy7DGz7eyCS5n4gkb15RdUfMpguziv9CWw877xbY7ZEm/kABeQGrK1RpPzWGBIF1mlcJuCFNc7e/YM3zbhEepL8BTxtoSF9jJt/goPBS6SCTJJeQFcqmvEC286fq+gRLIFsbUmCv6GoHPtKRc6Tgh26gQJqGVlNWt6U/gjVuSGL6RcPil0PPvHLPwqP14lBrFrTCgmUNXz+BMmF3qHYAtEQ68PvFvSUiBB2SLhe3VdXLNo26+oqK0EE270AQ8xnrlnAOHgYGM3tMxwdEnBEWE1/vt5ewEQ7snWhihY0UupUnwHAH9XGzYDzivr2Kcn+wVutuy265aCbdORpeBUdH6cd2gSG8gdiBFpUro8RfC0rKW9dJG7h3dnK+edUQoHJwcEcOUnOS57XjrFxzmkkseWcE2ih6ouik3oKJFcSLIV59R5D6gXleeGo/bzvNXlJRQfXtgLfdx5pMssGMRhjsvHu5+Pl87rkkeV83/ovyWGfnbdT/85dmGnWm/fwm2GHEWl+/BUv49UBnJIYdHomJVGJEb45NabfsJ9f8wzFnH/FbqxE/YW6pm94Iks1Xc4imIKp37wAOml8qjgPXtA9u98KPGqFAuyguYyM1e9aIkb2S9Nq9lfYYeTuroGYRS4ktbbkp4q8TJLjn3Zq+dJdi104FbWnm474ie05PGJYjX1JVKBd1FLISm97N8tj1u9UEdKd1ZOizdBpskgmyrV4WdOb6ZgnWjDE8b/mnkzX2GTTXKUXiZrgip4WJlxr7BUzRSrhY8Fdfvw5nh4WlXa+3lUueqlTiMHC1bbyNqhCrBWY7jdDK7Ba1eCXLRy6BQurMMTZ+Y4OcPH2/KOgSCqcjWX+GWaoqkUX0fDC9LpWOZwvdEmijvf77Iyv69d4RMSNTztubXrF+63L888akl1+DJPRwBsJvLwsIKUieMV55RD6eiqXX5jr+L4pWCVrCnDZUrnBj+6LXpUWT8KqequKpz7Dif/jbi8my1QjyZp63gY9Iq2RzE7hpl1EVEjiNyZIRcLgVKD0spw6gs+9DlRLLuNPmJU9bbzeU8RrE3FUIlur03gbDS/4qnqeY0P1Hxh9F/ZjkZs/7iLg9KVb9NJYvhi/89FjgQJdkDlZoucu6PBRuRM1uI8vIMh13JhHVluFjEPBw6MLiWsJqtUCVI5i1aVkphUTEklKHaiwYJmk9TsUqeRTVP13XyexR2l8KVW1X2uKLGuJHgvJU5MScnKj4qu3t4RoEVlV1YGjwKNFY5woA04sKsJuXpOyVdSQvMRhNRsIoLtNxe/2sN76fh8JqGw1bO26lRJC4ozMpByOF+EF3IzKjQiWcltFPcD0R1ZSRtV8wg1KZGggAwdlQcITroaUyf7ArwQ+YrkO4vaJ6G2QzeKC3cj5x6xkjHcpBFa1XtxCnd/Vr5x1VRr4uo5DsaaF6ieA1QP1FYkvYLhR13lri6uK5XSW0vp+bZQs+Kva/KsFS3q0jutWYeOJ7ARKdqObpwH3o3eyp3rjBXPdaKyjywh09ofzi+vyt8TDd4YxVWjI6KY13RtKqMm1WXT95ODvUOYMws5l1nXhiPMPDqz0IenmfPDT6AMS+TcbcHEQW5SMYPbrOZakRmj+dDq6yUwLv0QA8+OAFV3TzUxjowmEeSph5dckfDKJ2IarSqt6ZVIso3XhdaVf1GDRVXPZjSup5sW1//fkahLbdS1MZ6J5lerOFNBZtamzohZvueXeJ7gtcehw+4D/66gWk8pzENFxyKolBUv0Cb3YJBFDe3ZXWhStaJPbIB793LaledlG1Gs+H3an3SvwGIh6T+j0Ey7MEXD4VZ+u2RnQDZ2Tl3ryZRnlxFueuZ7VrPSh9N/N59Q1z7vCAIpFA/4eHDy2F6Qov4Bw47m6dlu13uoK2AAk5vf1c+BGUW53gRjeQjeyrTcwI43JhE+4tElnVmLqfijnV2bKWVhfbZLbEmVoPpIrObG3I/E2p+3uQ55yR80LPOvwKt7/mF+n2ofG45bo7YU5wOKSqF0TUJrN7OAlPpyAscfN/RjbAfAUgZhQOXTp50lXy/U11HTjkJqUeitN8ggdVsDw5HU+tiijMIPBd+YOVyX66mWomlRvCVym6gZbhFPb1WJwexIHuHoZfpU/hBXXdCa5clouRSytSMX0aFF0V5JNNPquTGorenLkVreJeMih5RFD3Mr70OQolxThtDh+RS7q5Og/xG6y2AX4HOHn2bUo1uvu9yYuZ17pEOs6dS4oD0End28JVoUO/sK1ZOpuSO7s4LyoOK6MFg1IExdUEIO6ruOghLxEzxogy4VAwLdXCj93I4hl9YajXDXJnOjopQzAeDYxX29kOyKXBPA95yHLAgBFenRsEcX8yj0/t4RyWLtpI9xpuScw3yrMIWHuNb/qKgQnhYFze8vaO3uBlNxHsCuvKONLmutZNZ8J5UFc0vzjcBWKYUk2MsZTLK9d8jWIv2dLRc+Typj1Rg4A7wkKE1iW/Pcw7s1QEJKlLZcyc+Ioljzj5iF9ekSUavmmUak4VM4sKFkhbvg0ct05Z1DimTzMjhSZcAwdTM/l7RcdLi9CpcPluhqSguiD25rMDQ/HPT5fiJTknjdE3ELbF5vYF0PjC0FJjhNWzPsAd84DK7S5Uj4wSdQO6u2ITu6DVB8gwVboBM1ohJYagVqSiK0iKp7GSgUrG+8eUh2hT6gMbK6EO5kK5Bo9K+YjFRXl1JU7OMDyYgP+q/4MxwxISCs8bcpiUsNVc6jhtZWSMrXZxTNKTzG8h4BiAuLlfNAQ6gsLQqE0qZ1RbINwR1NGE0HjTXxWccDiVU8Y1c9Jr9e66mqk9WgOtISf49fnTnt95j33Ub1MVP0AVN7YIHg2tNvLJDFPmW5FiLJZJDtkFS9rA6HuDneoIm7pwg2JRQV12bI4hBDhSTjRnlsCTYVKnomABxya9d6QoCObTCOFN0VxcblSbD5/epZkYBdr0uDhzc5WsSp/7rP/4v0X6T/Iv0X6b9I/0X6L9J/kf6vQnoAHFlk4VdEqhCv34X3Ega3w/8jLzbw6EtAdveglSe0p1b667TxK4VQ1d3nE/gkDLoS3Y2eRK/p6UW2w2lq1zCtytZLNiPP0RofUWWusXHnpM5ZEmMwJ0t82RWITZ8T4GDr82KguioXVDobD2VkRZFXHHPX+VRIB6DaqXta4BNPTZaZjmJtLpCoraoTZoiDoLhnR0GRWy1h02gGW/7o+tA66AcD2rovVw25NZeHtuh9xSh2LIRoVYF1Vhfu3Rpak+3vVQ3HMdiKnS9evBChARvQ14C+enpP0JxRReaC3fS5Z2OgwXlQWnX+qedva8jT2HeN6und8aweR2nOEKZdOg2r6mDr/X1rOBE3aOt8jVkPbeW982TLpCnT1x3H9O3sMe19jsRIDUPVv+bMVP+o7kDa3TDUKZO0Av/D75N++1zVcw20rn0mYdeCDKW/bg+XhFX8RA1q+/r3mdcyaM/8K8RYuSCnbFEepF0gR041yRuRamSYfAWvXcaljiHV40hwd3aoiplBXZlPqAKraJdwCjvtGJF2Qfs4DIcQygeb+Nt78DUs3I4OURhVMgScgmp5nz+/yFF0Q2SmZfhC+hU6xtZ1+Ud19BHg+nsr5oYK0jI9sp8bwllJXwzxaFv7N02zVkLjrBFxqwSkehfW6kJoUkvJ1x/BQjT5KdD1bwzW9lltL6ORsxpX0plsL3P/02fjcGVW5iOxkRPpk9flza0i2qVJFzlryY4+AztolgGpjawe2gvMOM1O7iBP4pZc6ZWMedWyyWs/Bf6JwqoisJb4KPgFa8Eg3pvpcrUjSMesRX9vj+FanXZiTN4nEdcCMxzutF6PYSd3NXFjuDqBEWDL2XKTCnoFfYoxN6apGNS7rMXqRAanHga56uKIcnnXwhqgKAlJX7/1jGuBaMuj4uccHJWtrC8Jlc7Dhm9V9sV+EofDEWn0SsCHiq7YLaNNfFQUhdGutS2liIBwzaKUcKKvNvegKj8BUlY1/FKAOpMi5V0LJD6/4xKgKF88qQ14RZaq0u09Sx9UMWI9d/aHfyyK+6Jr5laxINxxnddCzhUBjx/7BmddZSyulHev2TskdT6ZyAiMW1XfIa9FaFmCriXDr9LdxwpWR1PB2HP4igfrQfn86yPnJm88Dz3zTzvldWSomlc/yqPzaZpeHzoJdRi76yAuclqMTxDAZu7INPPOW2mK4YYw9vp3KBT1wqbQpdS+eVBTqFYahU0SCa/CODFd1GxFZ5u8TH5Zzk1XiG/29DRq2rkDvHBNZryENzF/B/aKn7jbmJ6fsnIvY537ZBhcE1tR6Xd77S5hBGCwR/1Jy1pm98VdcWzcjoxk33gtH8kVtUdV6x2vC9X3A5ifb/E+rKIF+APe5fxaTO8IAH9zOtIorvfefpw6I0xshxPGbb1UC6wNZLUPIStYmMg6DX9uRUxOgLJlUj+VDuN5uoTKYbuwxUpVvJK7tE/rJZXwuDp47n8G76fR6G/RZZVXiti/uM2KL/ae/im8WpR+P8FCijLNmMc4qTRdB2TORVe98V023iGabVFaLUtIThBTwD7rxt1ZRJUPVBiKEanpENZ8eVTbdXP4GzFO8zm5kaUw5akfTYuFV100rdxZe4FLowuo9T3SFHJ/b8gMSi2om3cx8CskB3c1YaJ8vIfbyaf6elyM2lTxlH5BB6iNK4U3SOVs0PQuAa1htgTn84pj1tV4kz0+n0u5XzC69SsE5/sSVZx0y+t1xadqMAjHG62OqJRwSJUMM4zlhp9+2s8LXnRPYqeb60S5L1U/HdMYX4ychjR4UjXppZLjqeGL7k31JkWocDO21u1vX6VfVX+NDTd+90fwhdhal7TVLT7GFzk/F9InWmEhIyC87JzyFIlchS6hc6DT2T8Irhyqi3WbWXTsxAtHQVhValptmFbKkTsfFllfnwzTrrawJmK5mqUzA3wE0FypPdY0Yr/+NhzOLRb4DDtu4aEwkNVx+q1HrsrTR2LBj/CnB4+3J5z89Zwi8/6dInKyZpFm5zCcS9V0dINb4NzkZmFnDUYbdRByDYVDDP7guTSJ62rSIj8RU5Zj2ckBSxSaONQYA25HxbHxGpM3f3aPgvs+2fbNARmV87O9UREHEEi0/5GWiIaEMHP7uY2a5jbHG5z5wsIf3c68xQ1TrW13fiEHs+8JAVsq5LDPOlmIlEa1LtQ21STKhTMvXipXqi4K+G61mydA08jwdXbVx9f65lXNbf5d2NU5S73xBXdwLuXTPe15b+WMZufr/x3dBYzmAD5jvHedDQ5ozPvIv6PbdKQ6fqyvBIV6kA7KiZIShnZB5MlVHPoQ+xqmqXC5EROVethDU0A+FUF1GW9n2z7RLkHYQ6N9DQfuhU6+cjgF+udEZ/zwlRFRTB+3FSlZBKIuloT6fmxFAAJDvL5bzs6ubkX4RlDHg40/LSWLR8Dt3aaAJgnWQ7VgEpTgT4nzfcIbshyhNhF1Ucn+pI1dEa+kkaky+y/T1NcFfHkQ0uMe8uwfovv1+Fwq8ERXq9AHl//6ySqJt2aep/b2uAf4GPHo/rURyCVB6GAp7KCxh4P1Kr2doTp1+guPin1ybt/FVM9Gm7Yh8RGi6k6giE/ZVQ8uvlF13cmoCIUxUKli6fT5WyQBb6q5jdZyYGwC9gfPb9FI7LQpK6sjQUjq0+/suhsiS4Vf9T5HY40XatcNL8hZY9FUOaXLNWB/Ut4/HG1y8oN1tjd4p8Xc9wnO/4T1UKJ7jGjFY1SX5UbmhVzmnngy0knlnAiluMy3fmpfZof3ulcwahZqTe8Vpm0eyOkR7qudoWk3cg8CckHyjiGEZh6viV2Z0p3NUV7atZUKqEYApbr3XXtDlUcF+ki1W6yVQo5KNBSsd2skPYc0SlsKTMxsrETkZefHEO0/BtblHRfFBTK0mWxrn0L993pk/+TO3cBgc4ym6OlGGEzZlpNa6YTcOZEtvxCIwzFodOF2P/VEUPIAreHfu+CP3p7nnv4abzFwvNU/P+FCyPTWdl0wJO3Xejep8d0sKdc2SAfCKps0Gg23TDk2MAgwJ16HTbTb/9gTGKoRn4j2hvPeGmYzf+xHlLGrbssUpvFpQHYcl02puvwPNRvOZv+Eq/pRkHCoTZWA2yGS6HxMIb5Rpf6gDpS6+LKgmge2CFvT5tPr5t/VLhLULQ11TaZPXLF8Vxfo2m87XJHdy9mtA9NZK0BNDqsZwsN3DWg/MlbjF1qFmvUTwMBPQbMTxYU0i74rE3855j28m027lqFRXQVYGi5ssvBHEDwRNvCdD5T3oGv3HgC1y0BD3Ftl4w/TdUofek9PmHZzlx/X0WJq+tUiTtZ/xRcdQKqpzK/UvlashO7irj0Gah7PMqAaydNtZ+MMotj/46pDtHIxKOvLFT6Qlmlp5EXvwGExMy5A7TN6Dvgr/4T5zlKe95wuezpYVIG9h0Wif8G6t/rcb49PaE+mgeMWdmAf78h+sSVQHfEaUWKvd3yv97DiD2DtLfz4TQkK41BmsPZElN7xHX+2CODVZkO+2NpNEAgt0PEV49PpVXzX8lUb3DuGesIvddVoNonL3cy4ZRyQYkxL3MFdGqrdWSUt2MHV/LaDdmDttcgI77qnPWHTngzD1zuGJl3XX1X2J5vtelaHZ1MJqsle+fYy7ky7nl5l9e91U7lRkZnnuU/W7r74S9D09+2KMt83VX7WDfiuGqdR5IhFZTA8gKCnd2AwoHt8Ogops/oNqGgD6ot96mygc7DDBs//MPNpjo/fIYXrl7rS3FB+3e6XCrbHQMJu9bRYPd3r3+cwIChnCfe9pnfWnZe1MPZYSx2Jcz9z65OlqcM5Gv0WJ2eLe1wkrQetlrJzwAcPdVYIeN+ucc/mptJ8lwKcVDow2ZLzfgtdPPVSr7/208y/RTa5fvyaXiVvvTJ6rGWOSLt01RJ4bR8wyQBsPik7g8teCDD006tDNe3o77nYtPJZN/qxyC7r8TsV60aNEtxmXUrZonfWjNyz3N5yMjCSedD9zMF4WwX8W+50Ojb77f99L+v7/fFRogb3IdrkHxr59tT1D/w+DzzY9NnJb/4/UEsDBBQAAgAIAAxgS1O2PhI1UAAAAGsAAAAbAAAAdW5pdmVyc2FsL3VuaXZlcnNhbC5wbmcueG1ss7GvyM1RKEstKs7Mz7NVMtQzULK34+WyKShKLctMLVeosFUysrDUM4AAJYVKWyUTIwS3PDOlJMNWycLMAiGWkZqZnlFiq2RmaggX1AeaCQBQSwECAAAUAAIACAB5Xc9SNmFYAkcDAADhCQAAFAAAAAAAAAABAAAAAAAAAAAAdW5pdmVyc2FsL3BsYXllci54bWxQSwECAAAUAAIACABsgU5TyqMDbmwGAAAoGQAAHQAAAAAAAAABAAAAAAB5AwAAdW5pdmVyc2FsL2NvbW1vbl9tZXNzYWdlcy5sbmdQSwECAAAUAAIACABsgU5TFR5gG6MAAAB/AQAALgAAAAAAAAABAAAAAAAgCgAAdW5pdmVyc2FsL3BsYXliYWNrX2FuZF9uYXZpZ2F0aW9uX3NldHRpbmdzLnhtbFBLAQIAABQAAgAIAGyBTlNLyAMl+AQAAEAbAAAnAAAAAAAAAAEAAAAAAA8LAAB1bml2ZXJzYWwvZmxhc2hfcHVibGlzaGluZ19zZXR0aW5ncy54bWxQSwECAAAUAAIACABsgU5TzrzVfYcDAAAKDAAAIQAAAAAAAAABAAAAAABMEAAAdW5pdmVyc2FsL2ZsYXNoX3NraW5fc2V0dGluZ3MueG1sUEsBAgAAFAACAAgAbIFOU2Xy4HLxBAAAyhoAACYAAAAAAAAAAQAAAAAAEhQAAHVuaXZlcnNhbC9odG1sX3B1Ymxpc2hpbmdfc2V0dGluZ3MueG1sUEsBAgAAFAACAAgAbIFOUz5SE2OlAQAATQYAAB8AAAAAAAAAAQAAAAAARxkAAHVuaXZlcnNhbC9odG1sX3NraW5fc2V0dGluZ3MuanNQSwECAAAUAAIACABsgU5TS5yGgHIAAAB8AAAAHAAAAAAAAAABAAAAAAApGwAAdW5pdmVyc2FsL2xvY2FsX3NldHRpbmdzLnhtbFBLAQIAABQAAgAIAAxgS1MGCuXL/zQAAPZQAAAXAAAAAAAAAAAAAAAAANUbAAB1bml2ZXJzYWwvdW5pdmVyc2FsLnBuZ1BLAQIAABQAAgAIAAxgS1O2PhI1UAAAAGsAAAAbAAAAAAAAAAEAAAAAAAlRAAB1bml2ZXJzYWwvdW5pdmVyc2FsLnBuZy54bWxQSwUGAAAAAAoACgAGAwAAklEAAAAA"/>
  <p:tag name="FLASHSPRING_ZOOM_TAG" val="44"/>
  <p:tag name="ISPRING_ULTRA_SCORM_COURCE_TITLE" val="Day tre dem den 4- MNGB ThanhThuy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TITLE" val="Day tre dem den 4- MNGB ThanhThuy"/>
  <p:tag name="ISPRING_PRESENTATION_INFO_2" val="&lt;?xml version=&quot;1.0&quot; encoding=&quot;UTF-8&quot; standalone=&quot;no&quot; ?&gt;&#10;&lt;presentation2&gt;&#10;&#10;  &lt;slides&gt;&#10;    &lt;slide id=&quot;{6EEF1D09-267C-4F5B-B23D-BEC41FD0B64A}&quot; pptId=&quot;256&quot;/&gt;&#10;    &lt;slide id=&quot;{AAB8AA56-D156-4183-B659-075F9BEFBB6A}&quot; pptId=&quot;286&quot;/&gt;&#10;    &lt;slide id=&quot;{C414D0E5-061B-4C46-A04A-08D37BD630D2}&quot; pptId=&quot;257&quot;/&gt;&#10;    &lt;slide id=&quot;{F9597A63-2239-4035-B919-603D06E68F44}&quot; pptId=&quot;258&quot;/&gt;&#10;    &lt;slide id=&quot;{5798CEA4-4766-4D36-8A55-02F4AE86CB4E}&quot; pptId=&quot;260&quot;/&gt;&#10;    &lt;slide id=&quot;{F0EAB9DE-FE99-42E7-AEFC-665F60290FE6}&quot; pptId=&quot;259&quot;/&gt;&#10;    &lt;slide id=&quot;{206A8249-E4CD-4DE4-AC95-1E2B82616F2E}&quot; pptId=&quot;261&quot;/&gt;&#10;    &lt;slide id=&quot;{BE49B823-D808-4638-98C7-F1BA490D8422}&quot; pptId=&quot;263&quot;/&gt;&#10;    &lt;slide id=&quot;{D977232E-503E-4EB5-BE92-FB33DD1A8B5A}&quot; pptId=&quot;287&quot;/&gt;&#10;    &lt;slide id=&quot;{A21CBD26-4772-42BA-9F34-52C4A5E010EE}&quot; pptId=&quot;264&quot;/&gt;&#10;    &lt;slide id=&quot;{B89D6265-6AB4-49EC-BED6-49B68C11FB92}&quot; pptId=&quot;265&quot;/&gt;&#10;    &lt;slide id=&quot;{CB8B74A5-6DC4-4421-B67D-3660EF7F6FC7}&quot; pptId=&quot;266&quot;/&gt;&#10;    &lt;slide id=&quot;{2CB44A08-9CE5-436D-9C2B-D8BFAB90EF88}&quot; pptId=&quot;267&quot;/&gt;&#10;    &lt;slide id=&quot;{146AD112-55E0-479F-87BF-B6050E017BD5}&quot; pptId=&quot;268&quot;/&gt;&#10;    &lt;slide id=&quot;{D7AA917B-5131-410C-8DC1-B0EB245F00FE}&quot; pptId=&quot;269&quot;/&gt;&#10;    &lt;slide id=&quot;{9914528E-7903-4132-8833-9C005CA70726}&quot; pptId=&quot;288&quot;/&gt;&#10;    &lt;slide id=&quot;{CCDD05B2-2C6A-45FF-A1C5-7B01FC1FA8B6}&quot; pptId=&quot;289&quot;/&gt;&#10;    &lt;slide id=&quot;{BEEBCEEF-476C-4334-82BA-EF3EE6182CBF}&quot; pptId=&quot;273&quot;/&gt;&#10;    &lt;slide id=&quot;{EF44AE75-C924-4FA6-A16A-8AFA7D3B6142}&quot; pptId=&quot;274&quot;/&gt;&#10;    &lt;slide id=&quot;{A7A82E81-A0EC-428C-A14E-D53941BCF4CB}&quot; pptId=&quot;276&quot;/&gt;&#10;    &lt;slide id=&quot;{3FACA4D7-B7CC-4720-93A6-E1C2CFF75202}&quot; pptId=&quot;278&quot;/&gt;&#10;    &lt;slide id=&quot;{7C6A84B7-2D00-4272-8301-AB945884312D}&quot; pptId=&quot;279&quot;/&gt;&#10;    &lt;slide id=&quot;{52D25F5D-D24E-4CC2-8785-A61E8080E726}&quot; pptId=&quot;282&quot;/&gt;&#10;    &lt;slide id=&quot;{EC4F6886-B9C0-4855-AA85-F537A34A9BEE}&quot; pptId=&quot;283&quot;/&gt;&#10;  &lt;/slides&gt;&#10;&#10;  &lt;narration&gt;&#10;    &lt;audioTracks&gt;&#10;      &lt;audioTrack muted=&quot;false&quot; name=&quot;Audio 1&quot; resource=&quot;b91efebc&quot; slideId=&quot;{C414D0E5-061B-4C46-A04A-08D37BD630D2}&quot; startTime=&quot;0&quot; stepIndex=&quot;0&quot; volume=&quot;1&quot;&gt;&#10;        &lt;audio channels=&quot;1&quot; format=&quot;s16&quot; sampleRate=&quot;44100&quot;/&gt;&#10;      &lt;/audioTrack&gt;&#10;      &lt;audioTrack muted=&quot;false&quot; name=&quot;Audio 2&quot; resource=&quot;a4b3d928&quot; slideId=&quot;{F9597A63-2239-4035-B919-603D06E68F44}&quot; startTime=&quot;0&quot; stepIndex=&quot;0&quot; volume=&quot;1&quot;&gt;&#10;        &lt;audio channels=&quot;1&quot; format=&quot;s16&quot; sampleRate=&quot;44100&quot;/&gt;&#10;      &lt;/audioTrack&gt;&#10;      &lt;audioTrack muted=&quot;false&quot; name=&quot;Audio 3&quot; resource=&quot;379231bc&quot; slideId=&quot;{F0EAB9DE-FE99-42E7-AEFC-665F60290FE6}&quot; startTime=&quot;0&quot; stepIndex=&quot;0&quot; volume=&quot;1&quot;&gt;&#10;        &lt;audio channels=&quot;1&quot; format=&quot;s16&quot; sampleRate=&quot;44100&quot;/&gt;&#10;      &lt;/audioTrack&gt;&#10;      &lt;audioTrack muted=&quot;false&quot; name=&quot;Audio 9&quot; resource=&quot;617004e9&quot; slideId=&quot;{CB8B74A5-6DC4-4421-B67D-3660EF7F6FC7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1&quot; resource=&quot;0c5ae579&quot; slideId=&quot;{146AD112-55E0-479F-87BF-B6050E017BD5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4&quot; resource=&quot;fe4fcbe0&quot; slideId=&quot;{3FACA4D7-B7CC-4720-93A6-E1C2CFF75202}&quot; startTime=&quot;0&quot; stepIndex=&quot;0&quot; volume=&quot;1&quot;&gt;&#10;        &lt;audio channels=&quot;1&quot; format=&quot;s16&quot; sampleRate=&quot;44100&quot;/&gt;&#10;      &lt;/audioTrack&gt;&#10;      &lt;audioTrack muted=&quot;false&quot; name=&quot;1 hái táo&quot; resource=&quot;47d40b39&quot; slideId=&quot;{206A8249-E4CD-4DE4-AC95-1E2B82616F2E}&quot; startTime=&quot;0&quot; stepIndex=&quot;0&quot; volume=&quot;1&quot;&gt;&#10;        &lt;audio channels=&quot;1&quot; format=&quot;fltp&quot; sampleRate=&quot;48000&quot;/&gt;&#10;      &lt;/audioTrack&gt;&#10;      &lt;audioTrack muted=&quot;false&quot; name=&quot;tro 2&quot; resource=&quot;5ca9ad10&quot; slideId=&quot;{BEEBCEEF-476C-4334-82BA-EF3EE6182CBF}&quot; startTime=&quot;0&quot; stepIndex=&quot;0&quot; volume=&quot;1&quot;&gt;&#10;        &lt;audio channels=&quot;1&quot; format=&quot;fltp&quot; sampleRate=&quot;48000&quot;/&gt;&#10;      &lt;/audioTrack&gt;&#10;      &lt;audioTrack muted=&quot;false&quot; name=&quot;Đường Lê Quang Đạo 3 (1) (online-audio-converter.com)&quot; resource=&quot;ee947904&quot; slideId=&quot;{D7AA917B-5131-410C-8DC1-B0EB245F00FE}&quot; startTime=&quot;0&quot; stepIndex=&quot;0&quot; volume=&quot;1&quot;&gt;&#10;        &lt;audio channels=&quot;2&quot; format=&quot;fltp&quot; sampleRate=&quot;44100&quot;/&gt;&#10;      &lt;/audioTrack&gt;&#10;      &lt;audioTrack muted=&quot;false&quot; name=&quot;NothingsGonnaChangeMyLoveForYou-HoaTau-3089096 00_00_00-00_00_16&quot; resource=&quot;9dc66f9c&quot; slideId=&quot;{6EEF1D09-267C-4F5B-B23D-BEC41FD0B64A}&quot; startTime=&quot;0&quot; stepIndex=&quot;0&quot; volume=&quot;1&quot;&gt;&#10;        &lt;audio channels=&quot;2&quot; format=&quot;fltp&quot; sampleRate=&quot;44100&quot;/&gt;&#10;      &lt;/audioTrack&gt;&#10;      &lt;audioTrack muted=&quot;false&quot; name=&quot;Audio 15&quot; resource=&quot;244fc267&quot; slideId=&quot;{2CB44A08-9CE5-436D-9C2B-D8BFAB90EF88}&quot; startTime=&quot;0&quot; stepIndex=&quot;0&quot; volume=&quot;1&quot;&gt;&#10;        &lt;audio channels=&quot;1&quot; format=&quot;s16&quot; sampleRate=&quot;44100&quot;/&gt;&#10;      &lt;/audioTrack&gt;&#10;    &lt;/audioTracks&gt;&#10;    &lt;videoTracks&gt;&#10;      &lt;videoTrack muted=&quot;false&quot; name=&quot;Bài hát thiếu nhi cho bé - Bé tập đếm 00_00_02-00_00_56&quot; resource=&quot;80b7b3fa&quot; slideId=&quot;{5798CEA4-4766-4D36-8A55-02F4AE86CB4E}&quot; startTime=&quot;0&quot; stepIndex=&quot;0&quot; volume=&quot;1&quot;&gt;&#10;        &lt;video format=&quot;yuv420p&quot; frameRate=&quot;25&quot; height=&quot;310&quot; pixelAspectRatio=&quot;1.00176124403969&quot; width=&quot;684&quot;/&gt;&#10;        &lt;audio channels=&quot;2&quot; format=&quot;fltp&quot; sampleRate=&quot;44100&quot;/&gt;&#10;      &lt;/videoTrack&gt;&#10;      &lt;videoTrack muted=&quot;false&quot; name=&quot;KET THUC&quot; resource=&quot;8e7f163f&quot; slideId=&quot;{52D25F5D-D24E-4CC2-8785-A61E8080E726}&quot; startTime=&quot;0&quot; stepIndex=&quot;0&quot; volume=&quot;1&quot;&gt;&#10;        &lt;video format=&quot;yuv420p&quot; frameRate=&quot;30&quot; height=&quot;480&quot; pixelAspectRatio=&quot;1&quot; width=&quot;672&quot;/&gt;&#10;        &lt;audio channels=&quot;2&quot; format=&quot;fltp&quot; sampleRate=&quot;44100&quot;/&gt;&#10;      &lt;/videoTrack&gt;&#10;      &lt;videoTrack muted=&quot;false&quot; name=&quot;gioi thieu&quot; resource=&quot;24cb5ba3&quot; slideId=&quot;{AAB8AA56-D156-4183-B659-075F9BEFBB6A}&quot; startTime=&quot;0&quot; stepIndex=&quot;0&quot; volume=&quot;1&quot;&gt;&#10;        &lt;video format=&quot;yuv420p&quot; frameRate=&quot;30&quot; height=&quot;480&quot; pixelAspectRatio=&quot;1&quot; width=&quot;722&quot;/&gt;&#10;        &lt;audio channels=&quot;2&quot; format=&quot;fltp&quot; sampleRate=&quot;44100&quot;/&gt;&#10;      &lt;/videoTrack&gt;&#10;      &lt;videoTrack muted=&quot;false&quot; name=&quot;tap dem&quot; resource=&quot;d972b53f&quot; slideId=&quot;{7C6A84B7-2D00-4272-8301-AB945884312D}&quot; startTime=&quot;0&quot; stepIndex=&quot;0&quot; volume=&quot;1&quot;&gt;&#10;        &lt;video format=&quot;yuv420p&quot; frameRate=&quot;30&quot; height=&quot;480&quot; pixelAspectRatio=&quot;1&quot; width=&quot;854&quot;/&gt;&#10;        &lt;audio channels=&quot;2&quot; format=&quot;fltp&quot; sampleRate=&quot;44100&quot;/&gt;&#10;      &lt;/videoTrack&gt;&#10;    &lt;/videoTracks&gt;&#10;  &lt;/narration&gt;&#10;&#10;&lt;/presentation2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12.quiz"/>
  <p:tag name="ISPRING_QUIZ_FULL_PATH" val="C:\Users\Thanh Thuy\Downloads\bai giang el day dem den 4\day tre dem den 4\quiz\quiz12.quiz"/>
  <p:tag name="ISPRING_QUIZ_RELATIVE_PATH" val="day tre dem den 4\quiz\quiz12.quiz"/>
  <p:tag name="GENSWF_SLIDE_UID" val="{22D51BAF-2ED7-4D28-B879-A8E4941D20C4}:287"/>
  <p:tag name="GENSWF_ADVANCE_TIME" val="5.000"/>
  <p:tag name="ISPRING_CUSTOM_TIMING_USED" val="1"/>
  <p:tag name="GENSWF_SLIDE_TITLE" val="Câu hỏi 2"/>
  <p:tag name="ISPRING_SLIDE_INDENT_LEVEL" val="0"/>
  <p:tag name="ISPRING_SLIDE_ID_2" val="{D977232E-503E-4EB5-BE92-FB33DD1A8B5A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3812BCB8-6043-4E4E-BC1E-3198DFE4697F}:264"/>
  <p:tag name="GENSWF_SLIDE_TITLE" val="Câu hỏi 3"/>
  <p:tag name="ISPRING_SLIDE_INDENT_LEVEL" val="0"/>
  <p:tag name="GENSWF_ADVANCE_TIME" val="30.072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13.quiz"/>
  <p:tag name="ISPRING_QUIZ_FULL_PATH" val="C:\Users\Thanh Thuy\Downloads\bai giang el day dem den 4\day tre dem den 4\quiz\quiz13.quiz"/>
  <p:tag name="ISPRING_QUIZ_RELATIVE_PATH" val="day tre dem den 4\quiz\quiz13.quiz"/>
  <p:tag name="ISPRING_SLIDE_ID_2" val="{A21CBD26-4772-42BA-9F34-52C4A5E010EE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C83E4185-73AD-4A1C-B396-E0DC86F11916}:265"/>
  <p:tag name="GENSWF_SLIDE_TITLE" val="Câu hỏi 4"/>
  <p:tag name="ISPRING_SLIDE_INDENT_LEVEL" val="0"/>
  <p:tag name="GENSWF_ADVANCE_TIME" val="48.272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14.quiz"/>
  <p:tag name="ISPRING_QUIZ_FULL_PATH" val="C:\Users\Thanh Thuy\Downloads\bai giang el day dem den 4\day tre dem den 4\quiz\quiz14.quiz"/>
  <p:tag name="ISPRING_QUIZ_RELATIVE_PATH" val="day tre dem den 4\quiz\quiz14.quiz"/>
  <p:tag name="ISPRING_SLIDE_ID_2" val="{B89D6265-6AB4-49EC-BED6-49B68C11FB92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95EA4E9F-F1EE-4A96-BACD-697BBD96D0E8}:266"/>
  <p:tag name="GENSWF_SLIDE_TITLE" val="Vui học cùng bé"/>
  <p:tag name="ISPRING_SLIDE_INDENT_LEVEL" val="0"/>
  <p:tag name="GENSWF_ADVANCE_TIME" val="18.334"/>
  <p:tag name="TIMING" val="|11.755"/>
  <p:tag name="ISPRING_SLIDE_ID_2" val="{CB8B74A5-6DC4-4421-B67D-3660EF7F6FC7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C153B3F5-DACE-4926-BA78-6DBB71463250}:267"/>
  <p:tag name="GENSWF_SLIDE_TITLE" val="tập đếm"/>
  <p:tag name="ISPRING_SLIDE_INDENT_LEVEL" val="0"/>
  <p:tag name="GENSWF_ADVANCE_TIME" val="109.585"/>
  <p:tag name="TIMING" val="|2.905|1.081|1.378|1.27|7.829|1.172|1.185|1.254|9.268|4.12|6.385|3.021|9.159|1.552|1.751|1.735|6.101|1.27|1.189|1.549|5.447|15.142|1.763|1.597|1.503|1.869|5.567|1.607|1.621|1.607|1.996"/>
  <p:tag name="ISPRING_SLIDE_ID_2" val="{2CB44A08-9CE5-436D-9C2B-D8BFAB90EF88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5EE5AA34-5CB6-4472-A392-A8F930B4AE8B}:268"/>
  <p:tag name="GENSWF_SLIDE_TITLE" val="Tập đếm"/>
  <p:tag name="ISPRING_SLIDE_INDENT_LEVEL" val="0"/>
  <p:tag name="GENSWF_ADVANCE_TIME" val="93.990"/>
  <p:tag name="TIMING" val="|9.15|1.83|1.38|1.358|5.763|1.256|1.251|1.294|9.826|19.752|1.923|1.779|1.91|10.729|1.313|1.159|1.315|16.402"/>
  <p:tag name="ISPRING_SLIDE_ID_2" val="{146AD112-55E0-479F-87BF-B6050E017BD5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5FD3C00B-278F-470C-AFD6-A1CCC4BA2C26}:269"/>
  <p:tag name="GENSWF_SLIDE_TITLE" val="Trò chơi"/>
  <p:tag name="ISPRING_SLIDE_INDENT_LEVEL" val="0"/>
  <p:tag name="GENSWF_ADVANCE_TIME" val="44.279"/>
  <p:tag name="ISPRING_SLIDE_ID_2" val="{D7AA917B-5131-410C-8DC1-B0EB245F00FE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15.quiz"/>
  <p:tag name="ISPRING_QUIZ_FULL_PATH" val="C:\Users\Thanh Thuy\Downloads\bai giang el day dem den 4\day tre dem den 4\quiz\quiz15.quiz"/>
  <p:tag name="ISPRING_QUIZ_RELATIVE_PATH" val="day tre dem den 4\quiz\quiz15.quiz"/>
  <p:tag name="GENSWF_SLIDE_UID" val="{BCEA69DB-4B0E-43DD-AF82-9F67B8BB6502}:288"/>
  <p:tag name="GENSWF_ADVANCE_TIME" val="5.000"/>
  <p:tag name="ISPRING_CUSTOM_TIMING_USED" val="1"/>
  <p:tag name="GENSWF_SLIDE_TITLE" val="chọn đúng số lượng"/>
  <p:tag name="ISPRING_SLIDE_INDENT_LEVEL" val="0"/>
  <p:tag name="ISPRING_SLIDE_ID_2" val="{9914528E-7903-4132-8833-9C005CA70726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16.quiz"/>
  <p:tag name="ISPRING_QUIZ_FULL_PATH" val="C:\Users\Thanh Thuy\Downloads\bai giang el day dem den 4\day tre dem den 4\quiz\quiz16.quiz"/>
  <p:tag name="ISPRING_QUIZ_RELATIVE_PATH" val="day tre dem den 4\quiz\quiz16.quiz"/>
  <p:tag name="GENSWF_SLIDE_UID" val="{9B9C5D6F-997A-4201-BAD0-46A50E9F51AB}:289"/>
  <p:tag name="GENSWF_ADVANCE_TIME" val="5.000"/>
  <p:tag name="ISPRING_CUSTOM_TIMING_USED" val="1"/>
  <p:tag name="GENSWF_SLIDE_TITLE" val="chọn đúng số lượng"/>
  <p:tag name="ISPRING_SLIDE_INDENT_LEVEL" val="0"/>
  <p:tag name="ISPRING_SLIDE_ID_2" val="{CCDD05B2-2C6A-45FF-A1C5-7B01FC1FA8B6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99408DD3-C635-4325-8178-5FC0E108C086}:273"/>
  <p:tag name="GENSWF_SLIDE_TITLE" val="Trò chơi 2"/>
  <p:tag name="ISPRING_SLIDE_INDENT_LEVEL" val="0"/>
  <p:tag name="TIMING" val="|4.463"/>
  <p:tag name="GENSWF_ADVANCE_TIME" val="32.990"/>
  <p:tag name="ISPRING_SLIDE_ID_2" val="{BEEBCEEF-476C-4334-82BA-EF3EE6182CBF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805083D6-7AD9-4EF3-B56B-B5E7049CA5F7}:256"/>
  <p:tag name="ISPRING_SLIDE_INDENT_LEVEL" val="0"/>
  <p:tag name="GENSWF_SLIDE_TITLE" val="Trang bìa"/>
  <p:tag name="TIMING" val="|0.001"/>
  <p:tag name="GENSWF_ADVANCE_TIME" val="16.510"/>
  <p:tag name="ISPRING_SLIDE_ID_2" val="{6EEF1D09-267C-4F5B-B23D-BEC41FD0B64A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GENSWF_SLIDE_UID" val="{2B06E813-2C98-405D-8F25-8BA4BEC8CC75}:274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5.quiz"/>
  <p:tag name="ISPRING_QUIZ_RELATIVE_PATH" val="day tre dem den 4\quiz\quiz5.quiz"/>
  <p:tag name="GENSWF_SLIDE_TITLE" val="bé đếm số quả"/>
  <p:tag name="ISPRING_SLIDE_INDENT_LEVEL" val="0"/>
  <p:tag name="ISPRING_QUIZ_FULL_PATH" val="C:\Users\Thanh Thuy\Downloads\bai giang el day dem den 4\day tre dem den 4\quiz\quiz5.quiz"/>
  <p:tag name="ISPRING_SLIDE_ID_2" val="{EF44AE75-C924-4FA6-A16A-8AFA7D3B6142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GENSWF_SLIDE_UID" val="{D5DEAF60-FF85-44D1-B167-19DF2EDB47DA}:276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8.quiz"/>
  <p:tag name="ISPRING_QUIZ_RELATIVE_PATH" val="day tre dem den 4\quiz\quiz8.quiz"/>
  <p:tag name="GENSWF_SLIDE_TITLE" val="bé tìm tranh theo yêu cầu"/>
  <p:tag name="ISPRING_SLIDE_INDENT_LEVEL" val="0"/>
  <p:tag name="ISPRING_QUIZ_FULL_PATH" val="C:\Users\Thanh Thuy\Downloads\bai giang el day dem den 4\day tre dem den 4\quiz\quiz8.quiz"/>
  <p:tag name="ISPRING_SLIDE_ID_2" val="{A7A82E81-A0EC-428C-A14E-D53941BCF4CB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8FE396D9-A00A-4763-82EB-B07C717F23E4}:278"/>
  <p:tag name="GENSWF_SLIDE_TITLE" val="giới thiệu video"/>
  <p:tag name="ISPRING_SLIDE_INDENT_LEVEL" val="0"/>
  <p:tag name="GENSWF_ADVANCE_TIME" val="11.743"/>
  <p:tag name="ISPRING_SLIDE_ID_2" val="{3FACA4D7-B7CC-4720-93A6-E1C2CFF75202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53C17D3C-E39E-4796-9797-89E2AD905F4C}:279"/>
  <p:tag name="GENSWF_ADVANCE_TIME" val="175.195"/>
  <p:tag name="ISPRING_SLIDE_INDENT_LEVEL" val="0"/>
  <p:tag name="ISPRING_PLAYER_LAYOUT_TYPE" val="Video"/>
  <p:tag name="GENSWF_SLIDE_TITLE" val="bé học đếm cùng video"/>
  <p:tag name="ISPRING_SLIDE_ID_2" val="{7C6A84B7-2D00-4272-8301-AB945884312D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kết thúc"/>
  <p:tag name="ISPRING_SLIDE_INDENT_LEVEL" val="0"/>
  <p:tag name="GENSWF_ADVANCE_TIME" val="25.426"/>
  <p:tag name="ISPRING_PLAYER_LAYOUT_TYPE" val="Video"/>
  <p:tag name="GENSWF_SLIDE_UID" val="{88F7CBD7-0602-4463-AA4B-CCF6C5BF1896}:282"/>
  <p:tag name="ISPRING_SLIDE_ID_2" val="{52D25F5D-D24E-4CC2-8785-A61E8080E726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GENSWF_SLIDE_TITLE" val="tài liệu tham khảo"/>
  <p:tag name="ISPRING_SLIDE_INDENT_LEVEL" val="0"/>
  <p:tag name="GENSWF_SLIDE_UID" val="{D4F57205-E7DC-4564-871C-AFC7149AC4F7}:283"/>
  <p:tag name="ISPRING_SLIDE_ID_2" val="{EC4F6886-B9C0-4855-AA85-F537A34A9BEE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8.375"/>
  <p:tag name="ISPRING_CUSTOM_TIMING_USED" val="1"/>
  <p:tag name="GENSWF_SLIDE_TITLE" val="Gioi thiệu"/>
  <p:tag name="ISPRING_SLIDE_INDENT_LEVEL" val="0"/>
  <p:tag name="ISPRING_PLAYER_LAYOUT_TYPE" val="Video"/>
  <p:tag name="GENSWF_SLIDE_UID" val="{2A2D5730-125E-4BD9-B395-1FE3EB0D4EA0}:286"/>
  <p:tag name="ISPRING_SLIDE_ID_2" val="{AAB8AA56-D156-4183-B659-075F9BEFBB6A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BB672B67-548E-4932-9587-40AECBF4C9E4}:257"/>
  <p:tag name="GENSWF_ADVANCE_TIME" val="27.563"/>
  <p:tag name="TIMING" val="|0.506|1.657|6.864|11.003"/>
  <p:tag name="GENSWF_SLIDE_TITLE" val="Mục đích yêu cầu"/>
  <p:tag name="ISPRING_SLIDE_INDENT_LEVEL" val="0"/>
  <p:tag name="ISPRING_SLIDE_ID_2" val="{C414D0E5-061B-4C46-A04A-08D37BD630D2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78522200-EE7E-431A-BBDA-412B335EF008}:258"/>
  <p:tag name="GENSWF_SLIDE_TITLE" val="Cấu trúc bài học"/>
  <p:tag name="ISPRING_SLIDE_INDENT_LEVEL" val="0"/>
  <p:tag name="GENSWF_ADVANCE_TIME" val="18.954"/>
  <p:tag name="TIMING" val="|0.632|1.794|3.122|3.42"/>
  <p:tag name="ISPRING_SLIDE_ID_2" val="{F9597A63-2239-4035-B919-603D06E68F44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4.624"/>
  <p:tag name="ISPRING_CUSTOM_TIMING_USED" val="1"/>
  <p:tag name="ISPRING_SLIDE_INDENT_LEVEL" val="0"/>
  <p:tag name="ISPRING_PLAYER_LAYOUT_TYPE" val="Video"/>
  <p:tag name="GENSWF_SLIDE_UID" val="{93A6105C-6C70-48CE-93D9-3D57C6968268}:260"/>
  <p:tag name="GENSWF_SLIDE_TITLE" val="HÁt: Bé tập đếm"/>
  <p:tag name="ISPRING_SLIDE_ID_2" val="{5798CEA4-4766-4D36-8A55-02F4AE86CB4E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A3D8DF90-6F84-44F3-9EDA-A9C5E0A68D4A}:259"/>
  <p:tag name="GENSWF_SLIDE_TITLE" val="Bé trổ tài"/>
  <p:tag name="ISPRING_SLIDE_INDENT_LEVEL" val="0"/>
  <p:tag name="GENSWF_ADVANCE_TIME" val="10.644"/>
  <p:tag name="TIMING" val="|0.982|7.207"/>
  <p:tag name="ISPRING_SLIDE_ID_2" val="{F0EAB9DE-FE99-42E7-AEFC-665F60290FE6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BEBB4F12-27B9-4B7B-A9B3-3E729DC12D31}:261"/>
  <p:tag name="GENSWF_SLIDE_TITLE" val="Hái quả"/>
  <p:tag name="ISPRING_SLIDE_INDENT_LEVEL" val="0"/>
  <p:tag name="GENSWF_ADVANCE_TIME" val="42.400"/>
  <p:tag name="ISPRING_SLIDE_ID_2" val="{206A8249-E4CD-4DE4-AC95-1E2B82616F2E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B3AB24B0-AE3B-4B76-97D0-7DC3EF8B56DF}:263"/>
  <p:tag name="ISPRING_SLIDE_INDENT_LEVEL" val="0"/>
  <p:tag name="GENSWF_ADVANCE_TIME" val="21.182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11.quiz"/>
  <p:tag name="ISPRING_QUIZ_FULL_PATH" val="C:\Users\Thanh Thuy\Downloads\bai giang el day dem den 4\day tre dem den 4\quiz\quiz11.quiz"/>
  <p:tag name="ISPRING_QUIZ_RELATIVE_PATH" val="day tre dem den 4\quiz\quiz11.quiz"/>
  <p:tag name="GENSWF_SLIDE_TITLE" val="Câu hỏi 1"/>
  <p:tag name="ISPRING_SLIDE_ID_2" val="{BE49B823-D808-4638-98C7-F1BA490D8422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1354</TotalTime>
  <Words>416</Words>
  <Application>Microsoft Office PowerPoint</Application>
  <PresentationFormat>On-screen Show (4:3)</PresentationFormat>
  <Paragraphs>92</Paragraphs>
  <Slides>26</Slides>
  <Notes>24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Segoe UI</vt:lpstr>
      <vt:lpstr>Segoe UI Semibold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Day tre dem den 4- MNGB ThanhThuy</dc:title>
  <dc:creator>Thanh Thuy</dc:creator>
  <cp:lastModifiedBy>Hồ Hà Linh</cp:lastModifiedBy>
  <cp:revision>115</cp:revision>
  <dcterms:created xsi:type="dcterms:W3CDTF">2021-10-08T03:17:10Z</dcterms:created>
  <dcterms:modified xsi:type="dcterms:W3CDTF">2021-12-20T05:05:16Z</dcterms:modified>
</cp:coreProperties>
</file>