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354" r:id="rId4"/>
    <p:sldId id="278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5/12/2023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xmlns="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xmlns="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xmlns="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xmlns="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xmlns="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xmlns="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xmlns="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xmlns="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xmlns="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wm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f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" y="0"/>
            <a:ext cx="9191134" cy="6858000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xmlns="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66"/>
                </a:solidFill>
              </a:rPr>
              <a:t>UBND QUẬN LONG BIÊN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GIANG BIÊN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xmlns="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420888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một và </a:t>
            </a: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</a:p>
          <a:p>
            <a:pPr algn="ctr" eaLnBrk="1" hangingPunct="1">
              <a:defRPr/>
            </a:pP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72" y="1182610"/>
            <a:ext cx="871656" cy="9204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657233" cy="14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88506"/>
            <a:ext cx="2148713" cy="14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3964"/>
            <a:ext cx="2148713" cy="14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36" y="1628800"/>
            <a:ext cx="2148713" cy="14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657233" cy="146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75" y="4044857"/>
            <a:ext cx="1677025" cy="1677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73" y="4025785"/>
            <a:ext cx="1677025" cy="1677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20" y="4025784"/>
            <a:ext cx="1677025" cy="1677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xmlns="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xmlns="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a-vang-boi-karaoke_0407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5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4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xmlns="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xmlns="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xmlns="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xmlns="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xmlns="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xmlns="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xmlns="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xmlns="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xmlns="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xmlns="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xmlns="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xmlns="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xmlns="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xmlns="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xmlns="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xmlns="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xmlns="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xmlns="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xmlns="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xmlns="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xmlns="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xmlns="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xmlns="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xmlns="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xmlns="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xmlns="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xmlns="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399" y="2204864"/>
            <a:ext cx="61510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Rửa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mèo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uaMatNhuMeo-3H-BeBaoNgu_4amhu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589.5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xmlns="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" y="3501008"/>
            <a:ext cx="1677025" cy="1677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24" y="3501008"/>
            <a:ext cx="1677025" cy="1677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1677025" cy="1677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3488299"/>
            <a:ext cx="1677025" cy="167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22069"/>
            <a:ext cx="1677025" cy="1677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24" y="3056449"/>
            <a:ext cx="1677025" cy="167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92" y="3075155"/>
            <a:ext cx="1677025" cy="1677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8" b="9000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06" y="3127824"/>
            <a:ext cx="1677025" cy="167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xmlns="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xmlns="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xmlns="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xmlns="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xmlns="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xmlns="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xmlns="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xmlns="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xmlns="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vi-VN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vi-VN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" y="2636912"/>
            <a:ext cx="2362178" cy="210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4575"/>
            <a:ext cx="2095500" cy="1419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7484"/>
            <a:ext cx="2095500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30" y="4114800"/>
            <a:ext cx="2095500" cy="14192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840149"/>
            <a:ext cx="2520280" cy="22409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2" y="3717032"/>
            <a:ext cx="2779592" cy="1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2779592" cy="1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779592" cy="1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569</TotalTime>
  <Words>232</Words>
  <Application>Microsoft Office PowerPoint</Application>
  <PresentationFormat>On-screen Show (4:3)</PresentationFormat>
  <Paragraphs>40</Paragraphs>
  <Slides>12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44</cp:revision>
  <dcterms:created xsi:type="dcterms:W3CDTF">2018-10-20T02:47:09Z</dcterms:created>
  <dcterms:modified xsi:type="dcterms:W3CDTF">2023-12-05T04:24:49Z</dcterms:modified>
</cp:coreProperties>
</file>