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m4a" ContentType="audio/unknown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62" r:id="rId3"/>
    <p:sldId id="284" r:id="rId4"/>
    <p:sldId id="343" r:id="rId5"/>
    <p:sldId id="345" r:id="rId6"/>
    <p:sldId id="344" r:id="rId7"/>
    <p:sldId id="353" r:id="rId8"/>
    <p:sldId id="300" r:id="rId9"/>
    <p:sldId id="354" r:id="rId10"/>
    <p:sldId id="349" r:id="rId11"/>
    <p:sldId id="297" r:id="rId12"/>
    <p:sldId id="266" r:id="rId13"/>
    <p:sldId id="364" r:id="rId14"/>
    <p:sldId id="357" r:id="rId15"/>
    <p:sldId id="352" r:id="rId16"/>
    <p:sldId id="304" r:id="rId17"/>
    <p:sldId id="350" r:id="rId18"/>
    <p:sldId id="305" r:id="rId19"/>
    <p:sldId id="360" r:id="rId20"/>
    <p:sldId id="361" r:id="rId21"/>
    <p:sldId id="366" r:id="rId22"/>
    <p:sldId id="367" r:id="rId23"/>
    <p:sldId id="370" r:id="rId24"/>
    <p:sldId id="318" r:id="rId25"/>
    <p:sldId id="320" r:id="rId26"/>
    <p:sldId id="321" r:id="rId27"/>
    <p:sldId id="322" r:id="rId28"/>
    <p:sldId id="340" r:id="rId29"/>
    <p:sldId id="327" r:id="rId30"/>
    <p:sldId id="328" r:id="rId31"/>
    <p:sldId id="329" r:id="rId32"/>
    <p:sldId id="332" r:id="rId33"/>
    <p:sldId id="335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F0000"/>
    <a:srgbClr val="FFCCFF"/>
    <a:srgbClr val="FFFF66"/>
    <a:srgbClr val="0000FF"/>
    <a:srgbClr val="E5F9A5"/>
    <a:srgbClr val="C1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9" autoAdjust="0"/>
    <p:restoredTop sz="94660"/>
  </p:normalViewPr>
  <p:slideViewPr>
    <p:cSldViewPr>
      <p:cViewPr>
        <p:scale>
          <a:sx n="44" d="100"/>
          <a:sy n="44" d="100"/>
        </p:scale>
        <p:origin x="-205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A6B-9CAE-4BCD-98C7-A3E3E21A2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3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0A1A9-C634-466C-88A9-2A08E8BF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916C-D373-494D-9957-924DFFF1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26B1-57C6-4CA9-A4B1-42E7D9ABB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66EF-CB09-4939-9C6A-C88BB84B1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0184-4F93-4C49-8A6A-24741A6B5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45D37-A84D-4501-8F57-C28366320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2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0292-CD0E-4D7E-804A-D31DDCE2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489C-EDEA-4A5C-AF41-DA6B1FA27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6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9081-D56B-43B3-84A9-E4F77E03A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5DB6-7A0D-4E51-8F30-52DA6CD91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A2AAC04-DEF9-41D9-8FFB-5E5DD87A3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file:///D:\tro%20chuyen%20ve%20chu%20bo%20doi\ChungToiLaChienSiBeat-VA-4696447%20(mp3cut.net)ok.mp3" TargetMode="External"/><Relationship Id="rId7" Type="http://schemas.openxmlformats.org/officeDocument/2006/relationships/image" Target="../media/image3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.png"/><Relationship Id="rId18" Type="http://schemas.openxmlformats.org/officeDocument/2006/relationships/image" Target="../media/image44.jpeg"/><Relationship Id="rId3" Type="http://schemas.microsoft.com/office/2007/relationships/media" Target="../media/media4.mp3"/><Relationship Id="rId21" Type="http://schemas.openxmlformats.org/officeDocument/2006/relationships/image" Target="../media/image47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audio" Target="../media/media3.mp3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microsoft.com/office/2007/relationships/media" Target="../media/media3.mp3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8.jpeg"/><Relationship Id="rId5" Type="http://schemas.openxmlformats.org/officeDocument/2006/relationships/audio" Target="file:///D:\tro%20chuyen%20ve%20chu%20bo%20doi\&#272;&#7871;m%20ng&#432;&#7907;c%205s%20(mp3cut.net)ok.mp3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37.jpeg"/><Relationship Id="rId19" Type="http://schemas.openxmlformats.org/officeDocument/2006/relationships/image" Target="../media/image45.png"/><Relationship Id="rId4" Type="http://schemas.openxmlformats.org/officeDocument/2006/relationships/audio" Target="../media/media4.mp3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ro%20chuyen%20ve%20chu%20bo%20doi\LamChuBoDoi%20(mp3cut.net)ok.mp3" TargetMode="Externa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ư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372600" cy="7029450"/>
          </a:xfrm>
          <a:prstGeom prst="rect">
            <a:avLst/>
          </a:prstGeom>
        </p:spPr>
      </p:pic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3086100" y="2181225"/>
            <a:ext cx="3314700" cy="112395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2375"/>
              </a:avLst>
            </a:prstTxWarp>
          </a:bodyPr>
          <a:lstStyle/>
          <a:p>
            <a:pPr algn="ctr"/>
            <a:endParaRPr lang="en-US" sz="32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3500000" sx="125000" sy="125000" algn="br" rotWithShape="0">
                  <a:srgbClr val="868686">
                    <a:alpha val="50000"/>
                  </a:srgbClr>
                </a:outerShdw>
              </a:effectLst>
              <a:latin typeface="Arrus-Black"/>
            </a:endParaRPr>
          </a:p>
        </p:txBody>
      </p:sp>
      <p:pic>
        <p:nvPicPr>
          <p:cNvPr id="2059" name="Picture 22" descr="Fireworks-07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 descr="Fireworks-07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0150" y="622012"/>
            <a:ext cx="718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QUẬN 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LONG BIÊN</a:t>
            </a:r>
            <a:endParaRPr lang="vi-VN" sz="24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24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GIANG BIÊN</a:t>
            </a:r>
            <a:endParaRPr lang="en-US" sz="2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057400"/>
            <a:ext cx="6629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 ÁN PHÁT TRIỂN NHẬN THỨC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3657600"/>
            <a:ext cx="7289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tài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chuyện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bộ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đội</a:t>
            </a:r>
            <a:endParaRPr lang="en-US" sz="3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Lứa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tuổi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3 – 4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tuổi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215783"/>
            <a:ext cx="8315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FF"/>
                </a:solidFill>
              </a:rPr>
              <a:t>Chú bộ đội đang tập thể dục</a:t>
            </a:r>
          </a:p>
        </p:txBody>
      </p:sp>
      <p:pic>
        <p:nvPicPr>
          <p:cNvPr id="27651" name="Picture 4" descr="images823275_P1070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828800" y="5638800"/>
            <a:ext cx="556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Tăng gia sản xuất</a:t>
            </a:r>
          </a:p>
        </p:txBody>
      </p:sp>
      <p:pic>
        <p:nvPicPr>
          <p:cNvPr id="29701" name="Picture 14" descr="IMG_vuon-ra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3400" cy="5638800"/>
          </a:xfrm>
          <a:noFill/>
        </p:spPr>
      </p:pic>
      <p:pic>
        <p:nvPicPr>
          <p:cNvPr id="29700" name="Picture 13" descr="untitled-2-2012-10-25-17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9600" y="556260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rgbClr val="FF0000"/>
                </a:solidFill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</a:rPr>
              <a:t>Liên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hoan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văn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nghệ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072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5" name="Picture 17" descr="83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914400" y="2438400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BỘ ĐỘI HẢI QUÂN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505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0113090406-234-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4533900" cy="6781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-32657"/>
            <a:ext cx="47542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8229600" cy="1981200"/>
          </a:xfrm>
        </p:spPr>
        <p:txBody>
          <a:bodyPr/>
          <a:lstStyle/>
          <a:p>
            <a:pPr eaLnBrk="1" hangingPunct="1"/>
            <a:r>
              <a:rPr lang="en-US" sz="8000" b="1" smtClean="0">
                <a:solidFill>
                  <a:srgbClr val="0000FF"/>
                </a:solidFill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990600" y="6096000"/>
            <a:ext cx="678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      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</a:rPr>
              <a:t>Bộ đội không quân</a:t>
            </a:r>
          </a:p>
        </p:txBody>
      </p:sp>
      <p:pic>
        <p:nvPicPr>
          <p:cNvPr id="36868" name="Picture 7" descr="clip_image001_thumb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1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Bộ đội tên lửa</a:t>
            </a:r>
          </a:p>
        </p:txBody>
      </p:sp>
      <p:pic>
        <p:nvPicPr>
          <p:cNvPr id="37891" name="Picture 6" descr="images732199_images732139_2_bo_doi_ten_lua_Viet_Nam_tap_ban_phunutod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solidFill>
                <a:srgbClr val="CC00CC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8600" y="57912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       Bộ đội đặc công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7" name="Picture 7" descr="anh 10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hi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w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5908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Chú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bộ</a:t>
            </a:r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ChuBoDoi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ưbv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1600200"/>
            <a:ext cx="6857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Khéo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khỏe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thi du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429000" y="5334000"/>
            <a:ext cx="609600" cy="609600"/>
          </a:xfrm>
          <a:prstGeom prst="rect">
            <a:avLst/>
          </a:prstGeom>
        </p:spPr>
      </p:pic>
      <p:pic>
        <p:nvPicPr>
          <p:cNvPr id="7" name="ChungToiLaChienSiBeat-VA-4696447 (mp3cut.net)ok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2438400"/>
            <a:ext cx="7225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ưegb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pic>
        <p:nvPicPr>
          <p:cNvPr id="3" name="Picture 2" descr="240px-BodoiV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87086" y="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untitle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71" y="4643694"/>
            <a:ext cx="2331062" cy="22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511" y="0"/>
            <a:ext cx="27538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ỳnv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4604" y="4584985"/>
            <a:ext cx="1996503" cy="2259200"/>
          </a:xfrm>
          <a:prstGeom prst="rect">
            <a:avLst/>
          </a:prstGeom>
        </p:spPr>
      </p:pic>
      <p:pic>
        <p:nvPicPr>
          <p:cNvPr id="8" name="Picture 6" descr="su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95986" y="4643694"/>
            <a:ext cx="2815358" cy="22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Đếm ngược 5s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548743" y="6281057"/>
            <a:ext cx="609600" cy="609600"/>
          </a:xfrm>
          <a:prstGeom prst="rect">
            <a:avLst/>
          </a:prstGeom>
        </p:spPr>
      </p:pic>
      <p:pic>
        <p:nvPicPr>
          <p:cNvPr id="9" name="Đếm ngược 5s (mp3cut.net)o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Đếm ngược 5s (mp3cut.net)o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Đếm ngược 5s (mp3cut.net)o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Đếm ngược 5s (mp3cut.net)o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07" y="4584985"/>
            <a:ext cx="1918760" cy="231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13" y="2194420"/>
            <a:ext cx="2947954" cy="244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341913" cy="22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67" y="2438400"/>
            <a:ext cx="2821476" cy="22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14" y="0"/>
            <a:ext cx="2954072" cy="2438400"/>
          </a:xfrm>
          <a:prstGeom prst="rect">
            <a:avLst/>
          </a:prstGeom>
        </p:spPr>
      </p:pic>
      <p:pic>
        <p:nvPicPr>
          <p:cNvPr id="18" name="Đếm ngược 5s (mp3cut.net)ok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Đếm ngược 5s (mp3cut.net)ok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Đếm ngược 5s (mp3cut.net)ok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9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2362200"/>
            <a:ext cx="647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CÁC BÉ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LamChuBoDoi (mp3cut.net)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9144000" y="6553200"/>
            <a:ext cx="76200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2" name="Picture 4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914400" y="609600"/>
            <a:ext cx="73152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I/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1/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Kiến</a:t>
            </a:r>
            <a:r>
              <a:rPr lang="en-US" sz="3200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thức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22/12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Nam .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2/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Kỹ</a:t>
            </a:r>
            <a:r>
              <a:rPr lang="en-US" sz="3200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năng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3/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Giáo</a:t>
            </a:r>
            <a:r>
              <a:rPr lang="en-US" sz="3200" u="sng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FF"/>
                </a:solidFill>
                <a:latin typeface="Times New Roman" pitchFamily="18" charset="0"/>
              </a:rPr>
              <a:t>dục</a:t>
            </a:r>
            <a:r>
              <a:rPr lang="en-US" sz="3200" dirty="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mơ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2400" b="0" dirty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114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838200" y="1371600"/>
            <a:ext cx="792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/>
              <a:t>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II/ </a:t>
            </a:r>
            <a:r>
              <a:rPr lang="en-US" u="sng">
                <a:solidFill>
                  <a:srgbClr val="FF0000"/>
                </a:solidFill>
                <a:latin typeface="Times New Roman" pitchFamily="18" charset="0"/>
              </a:rPr>
              <a:t>Chuẩn bị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  <a:p>
            <a:pPr eaLnBrk="1" hangingPunct="1"/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Các siled hình ảnh về chú bộ đội , một số đồ dùng , trang phục của chú bộ đội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5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8001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/>
              <a:t>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III/ </a:t>
            </a: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Tiến hành hoạt động có chủ đích: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FF00FF"/>
                </a:solidFill>
                <a:latin typeface="Times New Roman" pitchFamily="18" charset="0"/>
              </a:rPr>
              <a:t>1/ </a:t>
            </a:r>
            <a:r>
              <a:rPr lang="en-US" sz="3600" u="sng">
                <a:solidFill>
                  <a:srgbClr val="FF00FF"/>
                </a:solidFill>
                <a:latin typeface="Times New Roman" pitchFamily="18" charset="0"/>
              </a:rPr>
              <a:t>Hoạt động mở đầu: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Trẻ chơi trò chơi dân gian :Kéo cưa lừa xẻ.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 Cô tổ chức cho c/c hát bài “ Làm chú  bộ đội ”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Cho trẻ làm tập làm chú bộ đội luyện tập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318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838200" y="1524000"/>
            <a:ext cx="75438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2/ </a:t>
            </a:r>
            <a:r>
              <a:rPr lang="en-US" sz="4000" u="sng">
                <a:solidFill>
                  <a:srgbClr val="FF00FF"/>
                </a:solidFill>
                <a:latin typeface="Times New Roman" pitchFamily="18" charset="0"/>
              </a:rPr>
              <a:t>Hoạt động trọng tâm: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Cô trò chuyện với trẻ về chú bộ đội.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Cho trẻ xem hình ảnh chú bộ đội bộ binh .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( Cô gợi ý cho trẻ trả lời về trang phục của chú bộ đội như : Áo , quần , dép, mũ, ba lô…)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2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219200" y="1828800"/>
            <a:ext cx="70104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ảnh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bộ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con </a:t>
            </a:r>
            <a:r>
              <a:rPr lang="en-US" sz="3200" dirty="0" err="1">
                <a:solidFill>
                  <a:srgbClr val="0000FF"/>
                </a:solidFill>
              </a:rPr>
              <a:t>vừa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bộ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phục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chú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đội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3528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Nhiệm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vụ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chú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đội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?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219200" y="38862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</a:rPr>
              <a:t>Khi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quân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chú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đội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mang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theo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những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thứ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gì</a:t>
            </a:r>
            <a:r>
              <a:rPr lang="en-US" sz="3200" dirty="0" smtClean="0">
                <a:solidFill>
                  <a:srgbClr val="0000FF"/>
                </a:solidFill>
              </a:rPr>
              <a:t> 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830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685800" y="1460500"/>
            <a:ext cx="7848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>
              <a:tabLst>
                <a:tab pos="323850" algn="l"/>
                <a:tab pos="342900" algn="l"/>
                <a:tab pos="4752975" algn="l"/>
              </a:tabLst>
            </a:pPr>
            <a:r>
              <a:rPr lang="en-US" sz="3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bộđội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1">
              <a:tabLst>
                <a:tab pos="323850" algn="l"/>
                <a:tab pos="342900" algn="l"/>
                <a:tab pos="4752975" algn="l"/>
              </a:tabLst>
            </a:pPr>
            <a:r>
              <a:rPr lang="en-US" sz="3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đấu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bảo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nữa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lvl="1">
              <a:buFont typeface="Times New Roman" pitchFamily="18" charset="0"/>
              <a:buNone/>
              <a:tabLst>
                <a:tab pos="323850" algn="l"/>
                <a:tab pos="342900" algn="l"/>
                <a:tab pos="4752975" algn="l"/>
              </a:tabLst>
            </a:pPr>
            <a:endParaRPr lang="en-US" sz="4400" dirty="0">
              <a:solidFill>
                <a:srgbClr val="0000FF"/>
              </a:solidFill>
            </a:endParaRPr>
          </a:p>
          <a:p>
            <a:pPr>
              <a:buFont typeface="Times New Roman" pitchFamily="18" charset="0"/>
              <a:buChar char="-"/>
              <a:tabLst>
                <a:tab pos="323850" algn="l"/>
                <a:tab pos="342900" algn="l"/>
                <a:tab pos="4752975" algn="l"/>
              </a:tabLst>
            </a:pP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1600200" y="4267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.VnAvantH" pitchFamily="34" charset="0"/>
            </a:endParaRPr>
          </a:p>
        </p:txBody>
      </p:sp>
      <p:pic>
        <p:nvPicPr>
          <p:cNvPr id="3075" name="Picture 11" descr="81551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FF"/>
                </a:solidFill>
              </a:rPr>
              <a:t>Doanh trại quân đội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9333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8001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Ngoài chú bộ đội bội binh ra thì còn có chú bộ đội nào nữa ?    </a:t>
            </a:r>
            <a:r>
              <a:rPr lang="pt-PT" sz="4400">
                <a:solidFill>
                  <a:srgbClr val="0000FF"/>
                </a:solidFill>
                <a:latin typeface="Times New Roman" pitchFamily="18" charset="0"/>
              </a:rPr>
              <a:t>Cô gợi ý cho trẻ kể . </a:t>
            </a:r>
            <a:endParaRPr lang="en-US" sz="44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0357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762000" y="1143000"/>
            <a:ext cx="807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</a:rPr>
              <a:t>tay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</a:rPr>
              <a:t>mắt</a:t>
            </a:r>
            <a:endParaRPr lang="en-US" sz="4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38200" y="2057400"/>
            <a:ext cx="7620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u="sng" dirty="0" err="1">
                <a:solidFill>
                  <a:srgbClr val="FF00FF"/>
                </a:solidFill>
              </a:rPr>
              <a:t>Trò</a:t>
            </a:r>
            <a:r>
              <a:rPr lang="en-US" sz="2800" u="sng" dirty="0">
                <a:solidFill>
                  <a:srgbClr val="FF00FF"/>
                </a:solidFill>
              </a:rPr>
              <a:t> </a:t>
            </a:r>
            <a:r>
              <a:rPr lang="en-US" sz="2800" u="sng" dirty="0" err="1">
                <a:solidFill>
                  <a:srgbClr val="FF00FF"/>
                </a:solidFill>
              </a:rPr>
              <a:t>chơi</a:t>
            </a:r>
            <a:r>
              <a:rPr lang="en-US" sz="2800" u="sng" dirty="0">
                <a:solidFill>
                  <a:srgbClr val="FF00FF"/>
                </a:solidFill>
              </a:rPr>
              <a:t> 1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smtClean="0">
                <a:solidFill>
                  <a:srgbClr val="FF00FF"/>
                </a:solidFill>
              </a:rPr>
              <a:t>:</a:t>
            </a:r>
            <a:r>
              <a:rPr lang="en-US" sz="2800" dirty="0" err="1" smtClean="0">
                <a:solidFill>
                  <a:srgbClr val="FF00FF"/>
                </a:solidFill>
              </a:rPr>
              <a:t>Chia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trẻ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làm</a:t>
            </a:r>
            <a:r>
              <a:rPr lang="en-US" sz="2800" dirty="0" smtClean="0">
                <a:solidFill>
                  <a:srgbClr val="FF00FF"/>
                </a:solidFill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</a:rPr>
              <a:t>. </a:t>
            </a:r>
            <a:r>
              <a:rPr lang="en-US" sz="2800" dirty="0" err="1" smtClean="0">
                <a:solidFill>
                  <a:srgbClr val="FF00FF"/>
                </a:solidFill>
              </a:rPr>
              <a:t>Nhiệm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vụ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là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tìm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những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đồ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dùng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chú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bộ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bộ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binh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và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bộ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hải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quân</a:t>
            </a:r>
            <a:r>
              <a:rPr lang="en-US" sz="2800" dirty="0" smtClean="0">
                <a:solidFill>
                  <a:srgbClr val="FF00FF"/>
                </a:solidFill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</a:rPr>
              <a:t>quanh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lớp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và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gắn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lên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bảng</a:t>
            </a:r>
            <a:r>
              <a:rPr lang="en-US" sz="2800" dirty="0" smtClean="0">
                <a:solidFill>
                  <a:srgbClr val="FF00FF"/>
                </a:solidFill>
              </a:rPr>
              <a:t>.</a:t>
            </a:r>
          </a:p>
          <a:p>
            <a:pPr eaLnBrk="1" hangingPunct="1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giành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thắng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3429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838200" y="990600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FF00FF"/>
                </a:solidFill>
              </a:rPr>
              <a:t>Trò</a:t>
            </a:r>
            <a:r>
              <a:rPr lang="en-US" sz="2800" u="sng" dirty="0">
                <a:solidFill>
                  <a:srgbClr val="FF00FF"/>
                </a:solidFill>
              </a:rPr>
              <a:t> </a:t>
            </a:r>
            <a:r>
              <a:rPr lang="en-US" sz="2800" u="sng" dirty="0" err="1">
                <a:solidFill>
                  <a:srgbClr val="FF00FF"/>
                </a:solidFill>
              </a:rPr>
              <a:t>chơi</a:t>
            </a:r>
            <a:r>
              <a:rPr lang="en-US" sz="2800" u="sng" dirty="0">
                <a:solidFill>
                  <a:srgbClr val="FF00FF"/>
                </a:solidFill>
              </a:rPr>
              <a:t> 2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smtClean="0">
                <a:solidFill>
                  <a:srgbClr val="FF00FF"/>
                </a:solidFill>
              </a:rPr>
              <a:t>:</a:t>
            </a:r>
            <a:r>
              <a:rPr lang="en-US" sz="2800" dirty="0" err="1" smtClean="0">
                <a:solidFill>
                  <a:srgbClr val="0000FF"/>
                </a:solidFill>
              </a:rPr>
              <a:t>Cái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gì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mất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914400" y="1981200"/>
            <a:ext cx="7620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đua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thật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đồ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biến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mất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6501" name="Picture 5" descr="BORBS0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914400" y="990600"/>
            <a:ext cx="7543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3/ </a:t>
            </a:r>
            <a:r>
              <a:rPr lang="en-US" sz="4000" u="sng">
                <a:solidFill>
                  <a:srgbClr val="FF00FF"/>
                </a:solidFill>
                <a:latin typeface="Times New Roman" pitchFamily="18" charset="0"/>
              </a:rPr>
              <a:t>Kết thúc hoạt động</a:t>
            </a: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Trẻ hát và vận động theo bài hát: “Chú bộ đội”.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9144000" cy="25146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00FF"/>
                </a:solidFill>
              </a:rPr>
              <a:t>Công việc của </a:t>
            </a:r>
            <a:br>
              <a:rPr lang="en-US" sz="6000" b="1" smtClean="0">
                <a:solidFill>
                  <a:srgbClr val="0000FF"/>
                </a:solidFill>
              </a:rPr>
            </a:br>
            <a:r>
              <a:rPr lang="en-US" sz="6000" b="1" smtClean="0">
                <a:solidFill>
                  <a:srgbClr val="0000FF"/>
                </a:solidFill>
              </a:rPr>
              <a:t>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9144000" cy="9906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Chú bộ đội hành quân</a:t>
            </a:r>
          </a:p>
        </p:txBody>
      </p:sp>
      <p:pic>
        <p:nvPicPr>
          <p:cNvPr id="18435" name="Picture 4" descr="310711tonha041023562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nh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Chú bộ đội tập bắn súng</a:t>
            </a:r>
          </a:p>
        </p:txBody>
      </p:sp>
      <p:pic>
        <p:nvPicPr>
          <p:cNvPr id="19459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vegb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Các chú bộ đội tập võ</a:t>
            </a:r>
          </a:p>
        </p:txBody>
      </p:sp>
      <p:pic>
        <p:nvPicPr>
          <p:cNvPr id="20483" name="Picture 6" descr="4_VLT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</p:spPr>
      </p:pic>
      <p:pic>
        <p:nvPicPr>
          <p:cNvPr id="4" name="Picture 3" descr="ẻberb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ưe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32004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uluongvutrangtinhgiupdanlamduonggiaot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3276600"/>
          </a:xfrm>
          <a:prstGeom prst="rect">
            <a:avLst/>
          </a:prstGeom>
          <a:noFill/>
        </p:spPr>
      </p:pic>
      <p:pic>
        <p:nvPicPr>
          <p:cNvPr id="5" name="Picture 6" descr="wTT91Z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00400"/>
            <a:ext cx="4343400" cy="3657600"/>
          </a:xfrm>
          <a:prstGeom prst="rect">
            <a:avLst/>
          </a:prstGeom>
          <a:noFill/>
        </p:spPr>
      </p:pic>
      <p:pic>
        <p:nvPicPr>
          <p:cNvPr id="6" name="Picture 10" descr="7-2014-03-02-18-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953000" cy="3657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05000" y="28194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Bộ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giúp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dân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8229600" cy="2667000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0000FF"/>
                </a:solidFill>
              </a:rPr>
              <a:t>Sinh hoạt đời thường </a:t>
            </a:r>
            <a:br>
              <a:rPr lang="en-US" sz="5400" b="1" smtClean="0">
                <a:solidFill>
                  <a:srgbClr val="0000FF"/>
                </a:solidFill>
              </a:rPr>
            </a:br>
            <a:r>
              <a:rPr lang="en-US" sz="5400" b="1" smtClean="0">
                <a:solidFill>
                  <a:srgbClr val="0000FF"/>
                </a:solidFill>
              </a:rPr>
              <a:t>của chú bộ đội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3 - &amp;quot;Doanh trại quân đội&amp;quot;&quot;/&gt;&lt;property id=&quot;20307&quot; value=&quot;284&quot;/&gt;&lt;/object&gt;&lt;object type=&quot;3&quot; unique_id=&quot;10019&quot;&gt;&lt;property id=&quot;20148&quot; value=&quot;5&quot;/&gt;&lt;property id=&quot;20300&quot; value=&quot;Slide 4 - &amp;quot;Công việc của &amp;#x0D;&amp;#x0A;chú bộ đội&amp;quot;&quot;/&gt;&lt;property id=&quot;20307&quot; value=&quot;343&quot;/&gt;&lt;/object&gt;&lt;object type=&quot;3&quot; unique_id=&quot;10020&quot;&gt;&lt;property id=&quot;20148&quot; value=&quot;5&quot;/&gt;&lt;property id=&quot;20300&quot; value=&quot;Slide 5 - &amp;quot;Chú bộ đội hành quân&amp;quot;&quot;/&gt;&lt;property id=&quot;20307&quot; value=&quot;345&quot;/&gt;&lt;/object&gt;&lt;object type=&quot;3&quot; unique_id=&quot;10021&quot;&gt;&lt;property id=&quot;20148&quot; value=&quot;5&quot;/&gt;&lt;property id=&quot;20300&quot; value=&quot;Slide 6 - &amp;quot;Chú bộ đội tập bắn súng&amp;quot;&quot;/&gt;&lt;property id=&quot;20307&quot; value=&quot;344&quot;/&gt;&lt;/object&gt;&lt;object type=&quot;3&quot; unique_id=&quot;10022&quot;&gt;&lt;property id=&quot;20148&quot; value=&quot;5&quot;/&gt;&lt;property id=&quot;20300&quot; value=&quot;Slide 7 - &amp;quot;Các chú bộ đội tập võ&amp;quot;&quot;/&gt;&lt;property id=&quot;20307&quot; value=&quot;353&quot;/&gt;&lt;/object&gt;&lt;object type=&quot;3&quot; unique_id=&quot;10026&quot;&gt;&lt;property id=&quot;20148&quot; value=&quot;5&quot;/&gt;&lt;property id=&quot;20300&quot; value=&quot;Slide 8&quot;/&gt;&lt;property id=&quot;20307&quot; value=&quot;300&quot;/&gt;&lt;/object&gt;&lt;object type=&quot;3&quot; unique_id=&quot;10028&quot;&gt;&lt;property id=&quot;20148&quot; value=&quot;5&quot;/&gt;&lt;property id=&quot;20300&quot; value=&quot;Slide 9 - &amp;quot;Sinh hoạt đời thường &amp;#x0D;&amp;#x0A;của chú bộ đội&amp;quot;&quot;/&gt;&lt;property id=&quot;20307&quot; value=&quot;354&quot;/&gt;&lt;/object&gt;&lt;object type=&quot;3&quot; unique_id=&quot;10029&quot;&gt;&lt;property id=&quot;20148&quot; value=&quot;5&quot;/&gt;&lt;property id=&quot;20300&quot; value=&quot;Slide 10 - &amp;quot;Chú bộ đội đang tập thể dục&amp;quot;&quot;/&gt;&lt;property id=&quot;20307&quot; value=&quot;349&quot;/&gt;&lt;/object&gt;&lt;object type=&quot;3&quot; unique_id=&quot;10031&quot;&gt;&lt;property id=&quot;20148&quot; value=&quot;5&quot;/&gt;&lt;property id=&quot;20300&quot; value=&quot;Slide 11&quot;/&gt;&lt;property id=&quot;20307&quot; value=&quot;297&quot;/&gt;&lt;/object&gt;&lt;object type=&quot;3&quot; unique_id=&quot;10032&quot;&gt;&lt;property id=&quot;20148&quot; value=&quot;5&quot;/&gt;&lt;property id=&quot;20300&quot; value=&quot;Slide 12&quot;/&gt;&lt;property id=&quot;20307&quot; value=&quot;266&quot;/&gt;&lt;/object&gt;&lt;object type=&quot;3&quot; unique_id=&quot;10035&quot;&gt;&lt;property id=&quot;20148&quot; value=&quot;5&quot;/&gt;&lt;property id=&quot;20300&quot; value=&quot;Slide 15 - &amp;quot;Mở rộng&amp;quot;&quot;/&gt;&lt;property id=&quot;20307&quot; value=&quot;352&quot;/&gt;&lt;/object&gt;&lt;object type=&quot;3&quot; unique_id=&quot;10038&quot;&gt;&lt;property id=&quot;20148&quot; value=&quot;5&quot;/&gt;&lt;property id=&quot;20300&quot; value=&quot;Slide 16&quot;/&gt;&lt;property id=&quot;20307&quot; value=&quot;304&quot;/&gt;&lt;/object&gt;&lt;object type=&quot;3&quot; unique_id=&quot;10039&quot;&gt;&lt;property id=&quot;20148&quot; value=&quot;5&quot;/&gt;&lt;property id=&quot;20300&quot; value=&quot;Slide 17 - &amp;quot;Bộ đội tên lửa&amp;quot;&quot;/&gt;&lt;property id=&quot;20307&quot; value=&quot;350&quot;/&gt;&lt;/object&gt;&lt;object type=&quot;3&quot; unique_id=&quot;10040&quot;&gt;&lt;property id=&quot;20148&quot; value=&quot;5&quot;/&gt;&lt;property id=&quot;20300&quot; value=&quot;Slide 18&quot;/&gt;&lt;property id=&quot;20307&quot; value=&quot;305&quot;/&gt;&lt;/object&gt;&lt;object type=&quot;3&quot; unique_id=&quot;10044&quot;&gt;&lt;property id=&quot;20148&quot; value=&quot;5&quot;/&gt;&lt;property id=&quot;20300&quot; value=&quot;Slide 24&quot;/&gt;&lt;property id=&quot;20307&quot; value=&quot;318&quot;/&gt;&lt;/object&gt;&lt;object type=&quot;3&quot; unique_id=&quot;10045&quot;&gt;&lt;property id=&quot;20148&quot; value=&quot;5&quot;/&gt;&lt;property id=&quot;20300&quot; value=&quot;Slide 25&quot;/&gt;&lt;property id=&quot;20307&quot; value=&quot;320&quot;/&gt;&lt;/object&gt;&lt;object type=&quot;3&quot; unique_id=&quot;10046&quot;&gt;&lt;property id=&quot;20148&quot; value=&quot;5&quot;/&gt;&lt;property id=&quot;20300&quot; value=&quot;Slide 26&quot;/&gt;&lt;property id=&quot;20307&quot; value=&quot;321&quot;/&gt;&lt;/object&gt;&lt;object type=&quot;3&quot; unique_id=&quot;10047&quot;&gt;&lt;property id=&quot;20148&quot; value=&quot;5&quot;/&gt;&lt;property id=&quot;20300&quot; value=&quot;Slide 27&quot;/&gt;&lt;property id=&quot;20307&quot; value=&quot;322&quot;/&gt;&lt;/object&gt;&lt;object type=&quot;3&quot; unique_id=&quot;10048&quot;&gt;&lt;property id=&quot;20148&quot; value=&quot;5&quot;/&gt;&lt;property id=&quot;20300&quot; value=&quot;Slide 28&quot;/&gt;&lt;property id=&quot;20307&quot; value=&quot;340&quot;/&gt;&lt;/object&gt;&lt;object type=&quot;3&quot; unique_id=&quot;10052&quot;&gt;&lt;property id=&quot;20148&quot; value=&quot;5&quot;/&gt;&lt;property id=&quot;20300&quot; value=&quot;Slide 29&quot;/&gt;&lt;property id=&quot;20307&quot; value=&quot;327&quot;/&gt;&lt;/object&gt;&lt;object type=&quot;3&quot; unique_id=&quot;10054&quot;&gt;&lt;property id=&quot;20148&quot; value=&quot;5&quot;/&gt;&lt;property id=&quot;20300&quot; value=&quot;Slide 30&quot;/&gt;&lt;property id=&quot;20307&quot; value=&quot;328&quot;/&gt;&lt;/object&gt;&lt;object type=&quot;3&quot; unique_id=&quot;10055&quot;&gt;&lt;property id=&quot;20148&quot; value=&quot;5&quot;/&gt;&lt;property id=&quot;20300&quot; value=&quot;Slide 31&quot;/&gt;&lt;property id=&quot;20307&quot; value=&quot;329&quot;/&gt;&lt;/object&gt;&lt;object type=&quot;3&quot; unique_id=&quot;10056&quot;&gt;&lt;property id=&quot;20148&quot; value=&quot;5&quot;/&gt;&lt;property id=&quot;20300&quot; value=&quot;Slide 32&quot;/&gt;&lt;property id=&quot;20307&quot; value=&quot;332&quot;/&gt;&lt;/object&gt;&lt;object type=&quot;3&quot; unique_id=&quot;10057&quot;&gt;&lt;property id=&quot;20148&quot; value=&quot;5&quot;/&gt;&lt;property id=&quot;20300&quot; value=&quot;Slide 33&quot;/&gt;&lt;property id=&quot;20307&quot; value=&quot;335&quot;/&gt;&lt;/object&gt;&lt;object type=&quot;3&quot; unique_id=&quot;10114&quot;&gt;&lt;property id=&quot;20148&quot; value=&quot;5&quot;/&gt;&lt;property id=&quot;20300&quot; value=&quot;Slide 2&quot;/&gt;&lt;property id=&quot;20307&quot; value=&quot;362&quot;/&gt;&lt;/object&gt;&lt;object type=&quot;3&quot; unique_id=&quot;10119&quot;&gt;&lt;property id=&quot;20148&quot; value=&quot;5&quot;/&gt;&lt;property id=&quot;20300&quot; value=&quot;Slide 13&quot;/&gt;&lt;property id=&quot;20307&quot; value=&quot;364&quot;/&gt;&lt;/object&gt;&lt;object type=&quot;3&quot; unique_id=&quot;10125&quot;&gt;&lt;property id=&quot;20148&quot; value=&quot;5&quot;/&gt;&lt;property id=&quot;20300&quot; value=&quot;Slide 14&quot;/&gt;&lt;property id=&quot;20307&quot; value=&quot;357&quot;/&gt;&lt;/object&gt;&lt;object type=&quot;3&quot; unique_id=&quot;10126&quot;&gt;&lt;property id=&quot;20148&quot; value=&quot;5&quot;/&gt;&lt;property id=&quot;20300&quot; value=&quot;Slide 19&quot;/&gt;&lt;property id=&quot;20307&quot; value=&quot;360&quot;/&gt;&lt;/object&gt;&lt;object type=&quot;3&quot; unique_id=&quot;10127&quot;&gt;&lt;property id=&quot;20148&quot; value=&quot;5&quot;/&gt;&lt;property id=&quot;20300&quot; value=&quot;Slide 20&quot;/&gt;&lt;property id=&quot;20307&quot; value=&quot;361&quot;/&gt;&lt;/object&gt;&lt;object type=&quot;3&quot; unique_id=&quot;10128&quot;&gt;&lt;property id=&quot;20148&quot; value=&quot;5&quot;/&gt;&lt;property id=&quot;20300&quot; value=&quot;Slide 21&quot;/&gt;&lt;property id=&quot;20307&quot; value=&quot;366&quot;/&gt;&lt;/object&gt;&lt;object type=&quot;3&quot; unique_id=&quot;10129&quot;&gt;&lt;property id=&quot;20148&quot; value=&quot;5&quot;/&gt;&lt;property id=&quot;20300&quot; value=&quot;Slide 22&quot;/&gt;&lt;property id=&quot;20307&quot; value=&quot;367&quot;/&gt;&lt;/object&gt;&lt;object type=&quot;3&quot; unique_id=&quot;10131&quot;&gt;&lt;property id=&quot;20148&quot; value=&quot;5&quot;/&gt;&lt;property id=&quot;20300&quot; value=&quot;Slide 23&quot;/&gt;&lt;property id=&quot;20307&quot; value=&quot;3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</TotalTime>
  <Words>659</Words>
  <Application>Microsoft Office PowerPoint</Application>
  <PresentationFormat>On-screen Show (4:3)</PresentationFormat>
  <Paragraphs>67</Paragraphs>
  <Slides>33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Doanh trại quân đội</vt:lpstr>
      <vt:lpstr>Công việc của  chú bộ đội</vt:lpstr>
      <vt:lpstr>Chú bộ đội hành quân</vt:lpstr>
      <vt:lpstr>Chú bộ đội tập bắn súng</vt:lpstr>
      <vt:lpstr>Các chú bộ đội tập võ</vt:lpstr>
      <vt:lpstr>PowerPoint Presentation</vt:lpstr>
      <vt:lpstr>Sinh hoạt đời thường  của chú bộ đội</vt:lpstr>
      <vt:lpstr>Chú bộ đội đang tập thể dục</vt:lpstr>
      <vt:lpstr>PowerPoint Presentation</vt:lpstr>
      <vt:lpstr>PowerPoint Presentation</vt:lpstr>
      <vt:lpstr>PowerPoint Presentation</vt:lpstr>
      <vt:lpstr>PowerPoint Presentation</vt:lpstr>
      <vt:lpstr>Mở rộng</vt:lpstr>
      <vt:lpstr>PowerPoint Presentation</vt:lpstr>
      <vt:lpstr>Bộ đội tên lửa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89</cp:revision>
  <dcterms:created xsi:type="dcterms:W3CDTF">2009-11-30T22:59:09Z</dcterms:created>
  <dcterms:modified xsi:type="dcterms:W3CDTF">2022-11-19T04:36:50Z</dcterms:modified>
</cp:coreProperties>
</file>