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1.jpg" ContentType="image/png"/>
  <Override PartName="/ppt/notesSlides/notesSlide10.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4" r:id="rId4"/>
    <p:sldId id="258" r:id="rId5"/>
    <p:sldId id="259" r:id="rId6"/>
    <p:sldId id="263" r:id="rId7"/>
    <p:sldId id="262" r:id="rId8"/>
    <p:sldId id="260" r:id="rId9"/>
    <p:sldId id="261" r:id="rId10"/>
    <p:sldId id="271" r:id="rId11"/>
    <p:sldId id="265" r:id="rId12"/>
    <p:sldId id="266" r:id="rId13"/>
    <p:sldId id="267" r:id="rId14"/>
    <p:sldId id="269" r:id="rId15"/>
    <p:sldId id="27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62" d="100"/>
          <a:sy n="62" d="100"/>
        </p:scale>
        <p:origin x="-101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11EBC-C263-4E7B-BDE4-8148C2510F4E}"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DF3AD-1C88-4CE6-9ED7-C76240EA96EC}" type="slidenum">
              <a:rPr lang="en-US" smtClean="0"/>
              <a:t>‹#›</a:t>
            </a:fld>
            <a:endParaRPr lang="en-US"/>
          </a:p>
        </p:txBody>
      </p:sp>
    </p:spTree>
    <p:extLst>
      <p:ext uri="{BB962C8B-B14F-4D97-AF65-F5344CB8AC3E}">
        <p14:creationId xmlns:p14="http://schemas.microsoft.com/office/powerpoint/2010/main" val="375927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1</a:t>
            </a:fld>
            <a:endParaRPr lang="en-US"/>
          </a:p>
        </p:txBody>
      </p:sp>
    </p:spTree>
    <p:extLst>
      <p:ext uri="{BB962C8B-B14F-4D97-AF65-F5344CB8AC3E}">
        <p14:creationId xmlns:p14="http://schemas.microsoft.com/office/powerpoint/2010/main" val="342710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11</a:t>
            </a:fld>
            <a:endParaRPr lang="en-US"/>
          </a:p>
        </p:txBody>
      </p:sp>
    </p:spTree>
    <p:extLst>
      <p:ext uri="{BB962C8B-B14F-4D97-AF65-F5344CB8AC3E}">
        <p14:creationId xmlns:p14="http://schemas.microsoft.com/office/powerpoint/2010/main" val="4212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2</a:t>
            </a:fld>
            <a:endParaRPr lang="en-US"/>
          </a:p>
        </p:txBody>
      </p:sp>
    </p:spTree>
    <p:extLst>
      <p:ext uri="{BB962C8B-B14F-4D97-AF65-F5344CB8AC3E}">
        <p14:creationId xmlns:p14="http://schemas.microsoft.com/office/powerpoint/2010/main" val="94909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3</a:t>
            </a:fld>
            <a:endParaRPr lang="en-US"/>
          </a:p>
        </p:txBody>
      </p:sp>
    </p:spTree>
    <p:extLst>
      <p:ext uri="{BB962C8B-B14F-4D97-AF65-F5344CB8AC3E}">
        <p14:creationId xmlns:p14="http://schemas.microsoft.com/office/powerpoint/2010/main" val="362756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4</a:t>
            </a:fld>
            <a:endParaRPr lang="en-US"/>
          </a:p>
        </p:txBody>
      </p:sp>
    </p:spTree>
    <p:extLst>
      <p:ext uri="{BB962C8B-B14F-4D97-AF65-F5344CB8AC3E}">
        <p14:creationId xmlns:p14="http://schemas.microsoft.com/office/powerpoint/2010/main" val="385185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5</a:t>
            </a:fld>
            <a:endParaRPr lang="en-US"/>
          </a:p>
        </p:txBody>
      </p:sp>
    </p:spTree>
    <p:extLst>
      <p:ext uri="{BB962C8B-B14F-4D97-AF65-F5344CB8AC3E}">
        <p14:creationId xmlns:p14="http://schemas.microsoft.com/office/powerpoint/2010/main" val="375502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6</a:t>
            </a:fld>
            <a:endParaRPr lang="en-US"/>
          </a:p>
        </p:txBody>
      </p:sp>
    </p:spTree>
    <p:extLst>
      <p:ext uri="{BB962C8B-B14F-4D97-AF65-F5344CB8AC3E}">
        <p14:creationId xmlns:p14="http://schemas.microsoft.com/office/powerpoint/2010/main" val="400201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7</a:t>
            </a:fld>
            <a:endParaRPr lang="en-US"/>
          </a:p>
        </p:txBody>
      </p:sp>
    </p:spTree>
    <p:extLst>
      <p:ext uri="{BB962C8B-B14F-4D97-AF65-F5344CB8AC3E}">
        <p14:creationId xmlns:p14="http://schemas.microsoft.com/office/powerpoint/2010/main" val="92673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8</a:t>
            </a:fld>
            <a:endParaRPr lang="en-US"/>
          </a:p>
        </p:txBody>
      </p:sp>
    </p:spTree>
    <p:extLst>
      <p:ext uri="{BB962C8B-B14F-4D97-AF65-F5344CB8AC3E}">
        <p14:creationId xmlns:p14="http://schemas.microsoft.com/office/powerpoint/2010/main" val="144665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9</a:t>
            </a:fld>
            <a:endParaRPr lang="en-US"/>
          </a:p>
        </p:txBody>
      </p:sp>
    </p:spTree>
    <p:extLst>
      <p:ext uri="{BB962C8B-B14F-4D97-AF65-F5344CB8AC3E}">
        <p14:creationId xmlns:p14="http://schemas.microsoft.com/office/powerpoint/2010/main" val="279762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4144935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25884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297803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9584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E1FB4D-7CFB-4061-9F7A-DA10544243E4}"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76005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E1FB4D-7CFB-4061-9F7A-DA10544243E4}"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127390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E1FB4D-7CFB-4061-9F7A-DA10544243E4}" type="datetimeFigureOut">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84411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E1FB4D-7CFB-4061-9F7A-DA10544243E4}" type="datetimeFigureOut">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228302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1FB4D-7CFB-4061-9F7A-DA10544243E4}"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35145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1FB4D-7CFB-4061-9F7A-DA10544243E4}"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9260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1FB4D-7CFB-4061-9F7A-DA10544243E4}"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104403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1FB4D-7CFB-4061-9F7A-DA10544243E4}" type="datetimeFigureOut">
              <a:rPr lang="en-US" smtClean="0"/>
              <a:t>7/11/2023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9EEAB-846A-478B-9AE8-2D8B6881EC68}" type="slidenum">
              <a:rPr lang="en-US" smtClean="0"/>
              <a:t>‹#›</a:t>
            </a:fld>
            <a:endParaRPr lang="en-US"/>
          </a:p>
        </p:txBody>
      </p:sp>
    </p:spTree>
    <p:extLst>
      <p:ext uri="{BB962C8B-B14F-4D97-AF65-F5344CB8AC3E}">
        <p14:creationId xmlns:p14="http://schemas.microsoft.com/office/powerpoint/2010/main" val="4108763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3012140" y="466644"/>
            <a:ext cx="6750424" cy="830997"/>
          </a:xfrm>
          <a:prstGeom prst="rect">
            <a:avLst/>
          </a:prstGeom>
          <a:noFill/>
        </p:spPr>
        <p:txBody>
          <a:bodyPr wrap="square" rtlCol="0">
            <a:spAutoFit/>
          </a:bodyPr>
          <a:lstStyle/>
          <a:p>
            <a:pPr algn="ct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TR</a:t>
            </a:r>
            <a:r>
              <a:rPr lang="vi-VN" sz="2400" dirty="0" smtClean="0">
                <a:solidFill>
                  <a:schemeClr val="accent1">
                    <a:lumMod val="50000"/>
                  </a:schemeClr>
                </a:solidFill>
                <a:latin typeface="Times New Roman" panose="02020603050405020304" pitchFamily="18" charset="0"/>
                <a:cs typeface="Times New Roman" panose="02020603050405020304" pitchFamily="18" charset="0"/>
              </a:rPr>
              <a:t>ƯỜ</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NG MẦM NON </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GIANG BIÊN</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94647" y="2568388"/>
            <a:ext cx="820270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LĨNH VỰC PHÁT TRIỂN NGÔN NGỮ</a:t>
            </a:r>
          </a:p>
          <a:p>
            <a:pPr algn="ctr"/>
            <a:r>
              <a:rPr lang="en-US" sz="3200" smtClean="0">
                <a:solidFill>
                  <a:srgbClr val="FF0000"/>
                </a:solidFill>
                <a:latin typeface="Times New Roman" panose="02020603050405020304" pitchFamily="18" charset="0"/>
                <a:cs typeface="Times New Roman" panose="02020603050405020304" pitchFamily="18" charset="0"/>
              </a:rPr>
              <a:t>TH</a:t>
            </a:r>
            <a:r>
              <a:rPr lang="vi-VN" sz="3200" smtClean="0">
                <a:solidFill>
                  <a:srgbClr val="FF0000"/>
                </a:solidFill>
                <a:latin typeface="Times New Roman" panose="02020603050405020304" pitchFamily="18" charset="0"/>
                <a:cs typeface="Times New Roman" panose="02020603050405020304" pitchFamily="18" charset="0"/>
              </a:rPr>
              <a:t>Ơ</a:t>
            </a:r>
            <a:r>
              <a:rPr lang="en-US" sz="3200" smtClean="0">
                <a:solidFill>
                  <a:srgbClr val="FF0000"/>
                </a:solidFill>
                <a:latin typeface="Times New Roman" panose="02020603050405020304" pitchFamily="18" charset="0"/>
                <a:cs typeface="Times New Roman" panose="02020603050405020304" pitchFamily="18" charset="0"/>
              </a:rPr>
              <a:t>: </a:t>
            </a:r>
            <a:r>
              <a:rPr lang="vi-VN" sz="3200" smtClean="0">
                <a:solidFill>
                  <a:srgbClr val="FF0000"/>
                </a:solidFill>
                <a:latin typeface="Times New Roman" panose="02020603050405020304" pitchFamily="18" charset="0"/>
                <a:cs typeface="Times New Roman" panose="02020603050405020304" pitchFamily="18" charset="0"/>
              </a:rPr>
              <a:t>ƯỚ</a:t>
            </a:r>
            <a:r>
              <a:rPr lang="en-US" sz="3200" smtClean="0">
                <a:solidFill>
                  <a:srgbClr val="FF0000"/>
                </a:solidFill>
                <a:latin typeface="Times New Roman" panose="02020603050405020304" pitchFamily="18" charset="0"/>
                <a:cs typeface="Times New Roman" panose="02020603050405020304" pitchFamily="18" charset="0"/>
              </a:rPr>
              <a:t>C M</a:t>
            </a:r>
            <a:r>
              <a:rPr lang="vi-VN" sz="3200" smtClean="0">
                <a:solidFill>
                  <a:srgbClr val="FF0000"/>
                </a:solidFill>
                <a:latin typeface="Times New Roman" panose="02020603050405020304" pitchFamily="18" charset="0"/>
                <a:cs typeface="Times New Roman" panose="02020603050405020304" pitchFamily="18" charset="0"/>
              </a:rPr>
              <a:t>Ơ</a:t>
            </a:r>
            <a:r>
              <a:rPr lang="en-US" sz="3200" smtClean="0">
                <a:solidFill>
                  <a:srgbClr val="FF0000"/>
                </a:solidFill>
                <a:latin typeface="Times New Roman" panose="02020603050405020304" pitchFamily="18" charset="0"/>
                <a:cs typeface="Times New Roman" panose="02020603050405020304" pitchFamily="18" charset="0"/>
              </a:rPr>
              <a:t> CỦA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44152" y="3866029"/>
            <a:ext cx="4966448" cy="830997"/>
          </a:xfrm>
          <a:prstGeom prst="rect">
            <a:avLst/>
          </a:prstGeom>
          <a:noFill/>
        </p:spPr>
        <p:txBody>
          <a:bodyPr wrap="square" rtlCol="0">
            <a:spAutoFit/>
          </a:bodyPr>
          <a:lstStyle/>
          <a:p>
            <a:pPr algn="ctr"/>
            <a:r>
              <a:rPr lang="en-US" sz="2400" dirty="0" smtClean="0">
                <a:solidFill>
                  <a:srgbClr val="7030A0"/>
                </a:solidFill>
                <a:latin typeface="Times New Roman" panose="02020603050405020304" pitchFamily="18" charset="0"/>
                <a:cs typeface="Times New Roman" panose="02020603050405020304" pitchFamily="18" charset="0"/>
              </a:rPr>
              <a:t>LỨA TUỔI: MẪU GIÁO BÉ</a:t>
            </a:r>
          </a:p>
          <a:p>
            <a:pPr algn="ctr"/>
            <a:r>
              <a:rPr lang="en-US" sz="2400" dirty="0" smtClean="0">
                <a:solidFill>
                  <a:srgbClr val="7030A0"/>
                </a:solidFill>
                <a:latin typeface="Times New Roman" panose="02020603050405020304" pitchFamily="18" charset="0"/>
                <a:cs typeface="Times New Roman" panose="02020603050405020304" pitchFamily="18" charset="0"/>
              </a:rPr>
              <a:t>GIÁO VIÊN: </a:t>
            </a:r>
            <a:r>
              <a:rPr lang="en-US" sz="2400" dirty="0" err="1" smtClean="0">
                <a:solidFill>
                  <a:srgbClr val="7030A0"/>
                </a:solidFill>
                <a:latin typeface="Times New Roman" panose="02020603050405020304" pitchFamily="18" charset="0"/>
                <a:cs typeface="Times New Roman" panose="02020603050405020304" pitchFamily="18" charset="0"/>
              </a:rPr>
              <a:t>Nguyễn</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Thị</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Thanh</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Nga</a:t>
            </a:r>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332" y="1429550"/>
            <a:ext cx="999708" cy="1055636"/>
          </a:xfrm>
          <a:prstGeom prst="rect">
            <a:avLst/>
          </a:prstGeom>
        </p:spPr>
      </p:pic>
    </p:spTree>
    <p:extLst>
      <p:ext uri="{BB962C8B-B14F-4D97-AF65-F5344CB8AC3E}">
        <p14:creationId xmlns:p14="http://schemas.microsoft.com/office/powerpoint/2010/main" val="277586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6188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9551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9820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4372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a:t>
            </a:r>
            <a:endParaRPr lang="en-US" sz="3000">
              <a:solidFill>
                <a:srgbClr val="343944"/>
              </a:solidFill>
              <a:effectLst/>
              <a:latin typeface="Segoe UI" panose="020B0502040204020203"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853453" y="2447365"/>
            <a:ext cx="8485094" cy="1200329"/>
          </a:xfrm>
          <a:prstGeom prst="rect">
            <a:avLst/>
          </a:prstGeom>
          <a:noFill/>
        </p:spPr>
        <p:txBody>
          <a:bodyPr wrap="square" rtlCol="0">
            <a:spAutoFit/>
          </a:bodyPr>
          <a:lstStyle/>
          <a:p>
            <a:pPr algn="ctr"/>
            <a:r>
              <a:rPr lang="en-US" sz="4000" smtClean="0">
                <a:solidFill>
                  <a:srgbClr val="FF0000"/>
                </a:solidFill>
                <a:latin typeface="Times New Roman" panose="02020603050405020304" pitchFamily="18" charset="0"/>
                <a:cs typeface="Times New Roman" panose="02020603050405020304" pitchFamily="18" charset="0"/>
              </a:rPr>
              <a:t>Giải thích từ “Vũ trụ”</a:t>
            </a:r>
          </a:p>
          <a:p>
            <a:pPr algn="ctr"/>
            <a:r>
              <a:rPr lang="en-US" sz="3200" smtClean="0">
                <a:latin typeface="Times New Roman" panose="02020603050405020304" pitchFamily="18" charset="0"/>
                <a:cs typeface="Times New Roman" panose="02020603050405020304" pitchFamily="18" charset="0"/>
              </a:rPr>
              <a:t>Nghĩa là khoảng không gian rất lớn ở trên bầu trời</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31217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87070" y="1532965"/>
            <a:ext cx="8955741" cy="3416320"/>
          </a:xfrm>
          <a:prstGeom prst="rect">
            <a:avLst/>
          </a:prstGeom>
          <a:noFill/>
        </p:spPr>
        <p:txBody>
          <a:bodyPr wrap="square" rtlCol="0">
            <a:spAutoFit/>
          </a:bodyPr>
          <a:lstStyle/>
          <a:p>
            <a:r>
              <a:rPr lang="en-US" sz="3600" smtClean="0">
                <a:solidFill>
                  <a:srgbClr val="FFC000"/>
                </a:solidFill>
                <a:latin typeface="Times New Roman" panose="02020603050405020304" pitchFamily="18" charset="0"/>
                <a:cs typeface="Times New Roman" panose="02020603050405020304" pitchFamily="18" charset="0"/>
              </a:rPr>
              <a:t>Bài th</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nói về </a:t>
            </a:r>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m</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của một bạn nhỏ vào đêm trăng sáng khi nhìn lên bầu trời. Bạn nhỏ ao </a:t>
            </a:r>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đ</a:t>
            </a:r>
            <a:r>
              <a:rPr lang="vi-VN" sz="3600" smtClean="0">
                <a:solidFill>
                  <a:srgbClr val="FFC000"/>
                </a:solidFill>
                <a:latin typeface="Times New Roman" panose="02020603050405020304" pitchFamily="18" charset="0"/>
                <a:cs typeface="Times New Roman" panose="02020603050405020304" pitchFamily="18" charset="0"/>
              </a:rPr>
              <a:t>ượ</a:t>
            </a:r>
            <a:r>
              <a:rPr lang="en-US" sz="3600" smtClean="0">
                <a:solidFill>
                  <a:srgbClr val="FFC000"/>
                </a:solidFill>
                <a:latin typeface="Times New Roman" panose="02020603050405020304" pitchFamily="18" charset="0"/>
                <a:cs typeface="Times New Roman" panose="02020603050405020304" pitchFamily="18" charset="0"/>
              </a:rPr>
              <a:t>c bay lên vũ trụ, xây nhà máy, làm cả bể b</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i và  rủ bạn bè lên ch</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i đấy.</a:t>
            </a:r>
          </a:p>
          <a:p>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m</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của bạn nhỏ thật trong sáng và hồn nhiên đúng không nào.</a:t>
            </a:r>
            <a:endParaRPr lang="en-US" sz="360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432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334871" y="443753"/>
            <a:ext cx="5150223"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Mục đích – yêu cầu</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44706" y="2127382"/>
            <a:ext cx="9439835" cy="3477875"/>
          </a:xfrm>
          <a:prstGeom prst="rect">
            <a:avLst/>
          </a:prstGeom>
          <a:noFill/>
        </p:spPr>
        <p:txBody>
          <a:bodyPr wrap="square" rtlCol="0">
            <a:spAutoFit/>
          </a:bodyPr>
          <a:lstStyle/>
          <a:p>
            <a:r>
              <a:rPr lang="vi-VN" sz="2000" b="1" i="0" smtClean="0">
                <a:solidFill>
                  <a:srgbClr val="333333"/>
                </a:solidFill>
                <a:effectLst/>
                <a:latin typeface="Time New Roman"/>
              </a:rPr>
              <a:t>1. Kiến thức.</a:t>
            </a:r>
            <a:endParaRPr lang="vi-VN" sz="2000" b="0" i="0" smtClean="0">
              <a:solidFill>
                <a:srgbClr val="333333"/>
              </a:solidFill>
              <a:effectLst/>
              <a:latin typeface="Time New Roman"/>
            </a:endParaRPr>
          </a:p>
          <a:p>
            <a:r>
              <a:rPr lang="vi-VN" sz="2000" b="0" i="0" smtClean="0">
                <a:solidFill>
                  <a:srgbClr val="333333"/>
                </a:solidFill>
                <a:effectLst/>
                <a:latin typeface="Time New Roman"/>
              </a:rPr>
              <a:t>- Trẻ nhớ tên bài thơ, tên tác giả, hiểu nội dung bài thơ: Nói về ước mơ của một bạn nhỏ, bạn nhỏ đó đã ứơc được bay vào vũ trụ xây nhà máy, xây bể bơi, để rủ các bạn cùng lên chơi.</a:t>
            </a:r>
          </a:p>
          <a:p>
            <a:r>
              <a:rPr lang="vi-VN" sz="2000" b="1" i="0" smtClean="0">
                <a:solidFill>
                  <a:srgbClr val="333333"/>
                </a:solidFill>
                <a:effectLst/>
                <a:latin typeface="Time New Roman"/>
              </a:rPr>
              <a:t>2. Kỹ năng</a:t>
            </a:r>
            <a:endParaRPr lang="vi-VN" sz="2000" b="0" i="0" smtClean="0">
              <a:solidFill>
                <a:srgbClr val="333333"/>
              </a:solidFill>
              <a:effectLst/>
              <a:latin typeface="Time New Roman"/>
            </a:endParaRPr>
          </a:p>
          <a:p>
            <a:r>
              <a:rPr lang="vi-VN" sz="2000" b="1" i="0" smtClean="0">
                <a:solidFill>
                  <a:srgbClr val="333333"/>
                </a:solidFill>
                <a:effectLst/>
                <a:latin typeface="Time New Roman"/>
              </a:rPr>
              <a:t>- </a:t>
            </a:r>
            <a:r>
              <a:rPr lang="vi-VN" sz="2000" b="0" i="0" smtClean="0">
                <a:solidFill>
                  <a:srgbClr val="333333"/>
                </a:solidFill>
                <a:effectLst/>
                <a:latin typeface="Time New Roman"/>
              </a:rPr>
              <a:t>Trẻ lắng nghe và cảm thụ khi nghe cô đọc thơ và nhớ nội dung bài thơ</a:t>
            </a:r>
          </a:p>
          <a:p>
            <a:r>
              <a:rPr lang="vi-VN" sz="2000" b="0" i="0" smtClean="0">
                <a:solidFill>
                  <a:srgbClr val="333333"/>
                </a:solidFill>
                <a:effectLst/>
                <a:latin typeface="Time New Roman"/>
              </a:rPr>
              <a:t>- Trẻ đọc thuộc bài thơ, rõ lời thơ, thể hiện được tình cảm của mình khi đọc thơ.</a:t>
            </a:r>
          </a:p>
          <a:p>
            <a:r>
              <a:rPr lang="vi-VN" sz="2000" b="0" i="0" smtClean="0">
                <a:solidFill>
                  <a:srgbClr val="333333"/>
                </a:solidFill>
                <a:effectLst/>
                <a:latin typeface="Time New Roman"/>
              </a:rPr>
              <a:t>-</a:t>
            </a:r>
            <a:r>
              <a:rPr lang="en-US" sz="2000" b="0" i="0" smtClean="0">
                <a:solidFill>
                  <a:srgbClr val="333333"/>
                </a:solidFill>
                <a:effectLst/>
                <a:latin typeface="Time New Roman"/>
              </a:rPr>
              <a:t> </a:t>
            </a:r>
            <a:r>
              <a:rPr lang="vi-VN" sz="2000" b="0" i="0" smtClean="0">
                <a:solidFill>
                  <a:srgbClr val="333333"/>
                </a:solidFill>
                <a:effectLst/>
                <a:latin typeface="Time New Roman"/>
              </a:rPr>
              <a:t>Trẻ trả lời các câu hỏi của cô rõ ràng, mạch lạc, nói đủ câu.</a:t>
            </a:r>
          </a:p>
          <a:p>
            <a:r>
              <a:rPr lang="vi-VN" sz="2000" b="1" i="0" smtClean="0">
                <a:solidFill>
                  <a:srgbClr val="333333"/>
                </a:solidFill>
                <a:effectLst/>
                <a:latin typeface="Time New Roman"/>
              </a:rPr>
              <a:t>3. Giáo dục:</a:t>
            </a:r>
            <a:endParaRPr lang="vi-VN" sz="2000" b="0" i="0" smtClean="0">
              <a:solidFill>
                <a:srgbClr val="333333"/>
              </a:solidFill>
              <a:effectLst/>
              <a:latin typeface="Time New Roman"/>
            </a:endParaRPr>
          </a:p>
          <a:p>
            <a:r>
              <a:rPr lang="vi-VN" sz="2000" b="0" i="0" smtClean="0">
                <a:solidFill>
                  <a:srgbClr val="333333"/>
                </a:solidFill>
                <a:effectLst/>
                <a:latin typeface="Time New Roman"/>
              </a:rPr>
              <a:t>- Giáo dục trẻ yêu quý người lao động,</a:t>
            </a:r>
          </a:p>
          <a:p>
            <a:r>
              <a:rPr lang="vi-VN" sz="2000" b="0" i="0" smtClean="0">
                <a:solidFill>
                  <a:srgbClr val="333333"/>
                </a:solidFill>
                <a:effectLst/>
                <a:latin typeface="Time New Roman"/>
              </a:rPr>
              <a:t>- Yêu quý môi trường sống xung quanh trẻ</a:t>
            </a:r>
            <a:endParaRPr lang="vi-VN" sz="2000" b="0" i="0">
              <a:solidFill>
                <a:srgbClr val="333333"/>
              </a:solidFill>
              <a:effectLst/>
              <a:latin typeface="Time New Roman"/>
            </a:endParaRPr>
          </a:p>
        </p:txBody>
      </p:sp>
    </p:spTree>
    <p:extLst>
      <p:ext uri="{BB962C8B-B14F-4D97-AF65-F5344CB8AC3E}">
        <p14:creationId xmlns:p14="http://schemas.microsoft.com/office/powerpoint/2010/main" val="123596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2755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hát cháu yêu cô chú công n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220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87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883"/>
            <a:ext cx="12192000" cy="8471647"/>
          </a:xfrm>
          <a:prstGeom prst="rect">
            <a:avLst/>
          </a:prstGeom>
        </p:spPr>
      </p:pic>
    </p:spTree>
    <p:extLst>
      <p:ext uri="{BB962C8B-B14F-4D97-AF65-F5344CB8AC3E}">
        <p14:creationId xmlns:p14="http://schemas.microsoft.com/office/powerpoint/2010/main" val="70279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5115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156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63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8C5AC8BC-5E22-491C-A8B6-A2A89FEB09E5}"/>
  <p:tag name="ISPRING_RESOURCE_FOLDER" val="D:\my my\my\thơ ước mơ của bé\pp thơ\"/>
  <p:tag name="ISPRING_PRESENTATION_PATH" val="D:\my my\my\thơ ước mơ của bé\pp thơ.pptx"/>
  <p:tag name="ISPRING_PROJECT_VERSION" val="9"/>
  <p:tag name="ISPRING_PROJECT_FOLDER_UPDATED" val="1"/>
  <p:tag name="ISPRING_SCREEN_RECS_UPDATED" val="D:\my my\my\thơ ước mơ của bé\pp thơ\"/>
  <p:tag name="FLASHSPRING_PRESENTATION_REFERENCES" val=""/>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RrWJWf2Ttp/oEAABiEwAAHQAAAHVuaXZlcnNhbC9jb21tb25fbWVzc2FnZXMubG5nrVjvbts2EP9eoO9ACCiwAV3aDmgwDIkDWmJiIbLkinTSbBgEVmJsIpLo6o+T7NOeZg+2J9mRkh27bSApCWAbIuX73ZF3v7sjj07ushStRVFKlR9bHw7eW0jksUpkvji25uz0l98sVFY8T3iqcnFs5cpCJ6PXr45Sni9qvhDw/PoVQkeZKEsYliM9ehgjmRxbs3FkB9MZ9q8iLzgLorF7Zo1sla14fo88tVA//Xp4ePfh4+HPR+9auT4wdIo9bx8IGaSP73sA+SwMvAjQiBf55DOzRvp3mFwwZ57rE2vUPgyTnoXkwhrp3065eRgSn0XUcx0SuTTyA2b2wiOMONboStVoydcCVQqtpbhF1VKAHytZCFSmMjEvYgUTeS26lDnBFLt+FBLKQtdmbuBbI6qK4v6tgeV1tVQFqCtRIkv+JRWJ0QkRY96vClGCal5BRCH4VEsJ/1QZl/lBt+pL3wuwE+HZLJoSSvEZbC7bLgqQ9uBvZbWEd4lQb0HFbZ4qnqDrQgBgQBFfrVIZN/+UdFVoC2cpv++0IsSXrn8WsSDwaER8ZzNjjUieIKfgerEDUUJMSQgABS9F8QTZyMS6EUc4TYchTNyziQdfpk2YyMUyhW811I4ZgUiYibxLCiKVhBDjlF4GoaM3DVQhjla8LG9VkexF6a4/u4Bd3w6ACDbbAWcaYwMM8SEhexWFiKtuMLASm/hueQVLhQCMmEkGmlJZXVZAm2yVikoYa6VeCo9NSH0R1wr4lQq+bmIftBuydYa5h+e+PYnGzIfHMQG/erzO42VPOSDnD/mxy4YawmQ35jttatGicfAZsgskw2CIRHAOOfB8iMQVobDJhHbJ+PjCPcPGS5D3Nklpk/RirnNMeo94HIOcjqa1VHUJM3pLIDUZj5QHw9RQ8mkOUexi75Hc2qBCOJjRQq4F2FEkouhUBOneJo4m1ae5+0d0il2POD8IPX6PclUhnqx5HgsItphrn97Du0Qm5p0Oe6P/ay3/RrxqU/2btkr4Dvn8Zqg9e4XlEUbwqhLZqupSrTesNf8pVmiKP2pCn6U/TT+1iY9DN3gZz5Qyq9OmAj3bP1vLhvqo04hn7lR/b720JbQpNQQaFl0cocdI+0tNtNqxG+iKmIj+cq5/CjKzpm5BYXPza9Vf2g9aAF+hp2LQCeyxsZxCq5NBFeovewGr3jP/QheM/vKXZExdBlXnUnwpZdWp2fC5d301dH56Yd3pWfeKDXOZByb7ALho+8ESpTID+5MemPMp2exAUyL2VnKp6jQx9E/ljSkTsLd1Jr7vhq8LlZnZlJeb8G/K1MlzrGgWFzZKZwP6qS2De/tnh8BP9xIlOIQ2xsa+rXsfW7M97SkE9NFb4TG6aZ2ARxmv4iWU42tV50lPoOYI5pBTDGDtmqngRXcX1gJ8Y0Yzi9rZ3weB6I4OkijZgv3pq0qUfw0G0cvYYtDm4Cfuqk4ghsf7BphBH6n24LuR63kOZi7E8oscMHlT4jKVwdRBt16gSut6zBi2J1NgEzXkUXUBLeQQhCkOzyEjmsORNZry4gbSKVMqHYRitlqHcTVM+8PdQ12lMhdDZJ9XzPSCmTuLsOOYixigMJyzb5rancBBL25vZFK16A1mT7AP2fobPJHIaihgSMj2okVfJpiDu6e4vtP6759/u+RNgdzkQkg3zfgh2ay/r5fbUWluw47e7VyO/Q9QSwMEFAACAAgAka1iV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RrWJWP3F3XjkFAAC5GgAAJwAAAHVuaXZlcnNhbC9mbGFzaF9wdWJsaXNoaW5nX3NldHRpbmdzLnhtbOVZbXPaOBD+nl+h8U0/NoQmadMM0KHgTJgS4LDTl7m5yQh7wbrIkk+SSemn+zX3w+6X3AoHAyEvoi2de/nQSS3vPrvS7j7aNbU3n1NOpqA0k6LuVfcPPAIikjETk7p3GZ49P/GINlTElEsBdU9Ij7xp7NWyfMSZTgIwBkU1QRihTzNT9xJjstNK5ebmZp/pTNm3kucG8fV+JNNKpkCDMKAqGacz/GNmGWjvFsEBAP+lUtyqNfb2CKkVSBcyzjkQFqPngtlNUX7GqU68SiE2otH1RMlcxC3JpSJqMqp7P7X8drV9uJApoNosBWHPRDdw0S6bUxrHzHpBecC+AEmATRJ0t3pw5JEbFpuk7h0evLA4KF/ZxJmjF5unFqcl8RSEuTWQgqExNbR4LCwqGIPCcIBuGJUDgq6trUga+GzKhWIpngmasijEN8SeVd1rh1dD/8wf+r2Wf3U57BauOmuEnbDrO+kE3U7bv+r1Qz+4Og8vulsrhf7HcAulbT1zhh8M/cDvhf7w6m2nv6WGu1NLHf+i2eluqfPBfxt0wm0t9ZoX26oMzvs9N53zTwN/2O303l2F/X437AyWWvMcXsnWWmU98WtYIDJXq+ltkjwdCco4ks2dHNdgkK44VRMI5RnDahxTrsEjv2Uw+TmnnJmZrVBktWuArKkziMzQVl/dsxXlLeEKQHQMS7Ks7ePXZWm/OlnbeqWwvtzWvV7WSrIbJNLIH+x99eC4dP/10ePuP+BobcpikD2q1JyyNjfwpAsvluxYPXz58nEvHrBWo8bQKEEqNQsmXF1ZSDHrP40MmyJPwx1fxznnQZ5lUpklma4ulk48AFMbS7GWf/aZjCSPy7hBOoK4R1NYuYCCaybOULLqkTFWCseI9jMQJKACLz1mMMpRCaDzkTbMzC+7s1vppmKUE8TDWxnIRbAR9SihSq+VRhkfe9FEjV960oD+tTjuYulB0YBjCIgtUCd5X8SkregNXtIu4gMQLmLnmDzcJhAoJycU1VtIkibnLsLDBRO5CF9QdQ2KhFJyJ/nBot5IR4ylk+8pkouL4AcYaWbARTQAIKlU4BaU2Enug8x5TGYyJ5xdYypJglvNU/xfAmS1/yFjJdP5KvZohuh55k0Z3ED8xsXQJzSR5qiJDWHGwRQWfs/ZFzKCMe6KcKBTzExcZ7rA398KOKNaL0HpwsdnRRfR6bX9j8/sBmk8pdiRbQeODAZpZnaCT2dESLPQw+OIaI6Jb4MSs3j+zmVv+18fhpJEMc7fKRpr+JqlOaffE748kBXoHYZ8N1a2CfyTHjibTeh0Xui2eOfQWOIMQ1Jg4osIL0AmcnAFjKggUvAZoRHyr7a0MWUy17hSEEQBrb/ew0If03T+NMHLGi2qGJQT5EH1xeHR8ctXJ69P9yt//fHn80eVbnvkAafWXNEktx6drJw170xxT+g9MC25ad2ZmZ5QenByctbb1s1HpihnzXtmKWfduxOVs+LGXPWE5iPT1YbumVSpZZ14I573D9oO6h3rdLMVdt53wk/3AMxLYbMnrVVsv3x/+zwfZv6p3XPgN4etc4LhuuyGwakLPfQkMrGJEiSYsf3a5Kgzn35cZPuXIcbfd4K1YXZqSIf+eydADLgT67qZ7fWdNvzOsWG3feZgpcd0cgH7hklxD2LnwFmKzXP8w26Bb+Fkpxr+znS+M5r7d1DVN0/6BdftiKqAqijZWer+Py6TXQboP3XsxVP5HXftw235QXH9lw77JmWCpRgM24CXP480jo8OapX7X+3tIdr6z02Nvb8BUEsDBBQAAgAIAJGtYlYd5FFwXgMAAKALAAAhAAAAdW5pdmVyc2FsL2ZsYXNoX3NraW5fc2V0dGluZ3MueG1sjVZRb9owEH4uvwKxd7JSNlopjURbKlVjbbWyvjvJARaOHdkOHf9+ZxMnDgQIUaX47vt857vPl4ZqQ3l/C1JRwe8Ho0HUuwqTQkrgegFZzoiGfkwUvKT3g+e/8/kgsAjBhPwArSlfKTSUlj5FVCKynPDdXKzEMCbJZiVFwdNB9O35xjxhYKEHpPUuB8ko3yDux+j24em5Hceo0i8asuGSJDAUmDgSZtez0WzUhZBLUApMMndP09H05wUOIzEwF2U8Gd+Op50YdZhn++tE2lJFtSVNRpObybidhKVFbLOuZ2LkIi/y7m3IpViZ3A8YE/NcYDBBUlQDwp/uzHMBjsramSAX+q3hn75Q+7jQWvBhIrhG0Q65kBlhyFnaXydO2eEODKuiKgRmHqcdCE5B8SRNThWGrKBZ9QTS6/RUn7B6IJv4c9nvVeMXk7QDFaMp5iFkajOG7+apoeWbd/NDU0Mp2LuJ0JgIRs8xg0jLAsLArYxHrcXXW6HxukO0JEyh2zc5yDse8p0Uym3RtDnUH/iiPPUgpcH5PwUrMnjcZ+nBmnaHfnx8sH3z86psVWIStqXJy6w2Otwr1vsI5xkd7sMU/Y2z3RH40GMY7go9ENu8M4W+CoETfHfVcSvrMtvPzeBRXrzSYAGZSCGyeljQDExnwsDaTBLBQRYhJ1u6Ihq/Ir8NJt7Z1FUYHDj2GmqVTKipZnAsJJsYfk38ntj1eZXtL2B5mP2ir/Ezcz/IiNyAXAjB1KBfUnDU4A7263YIN9McpwTIF74UXQhcaPB3tnm3IsVe8p2wRGuSrDPMpD3rMKhPHAattQzLeMc15kUWg5xhXyg4QTRtBrWmqzXDP/1J4QvSJvyE0/D0GrfihFZa8wy2w0BksnY63C+MPSuYpgy24C6uZzCHPHGcUKH02nU01XNYal9JpeWi0Mo7XivBRzUdR/BPzEc0Z4XvOK9jTWJlD1PfWzcp6x292VnOHqNBf+zYtZWJvyE6W2qFDfHqRgotPjSRutyuXtuDki1MOc3sFUezF7bFYxhMiLysgHW5Qh7ZXXAz9KuNlIO3eNoJZnxFozaC9TSn1wLvWrSUAP7kssZeNU9/wS4WRKavFaAxYFvchosnww+OHYI4PLNch4Fnsq2oqo7v+H951Ov9B1BLAwQUAAIACACRrWJWxuHXPiQFAABKGgAAJgAAAHVuaXZlcnNhbC9odG1sX3B1Ymxpc2hpbmdfc2V0dGluZ3MueG1s3VndUts4FL7nKTTe6WUJlP5QJoFJEzNkGpJsbNoyOzuMYp/EWmTJK8mh6dU+zT7YPske2cRJCASlW9rpXjBg+XyfjnR0Pp1j6iefU06moDSTouHt7+55BEQkYyYmDe8iPH1+6BFtqIgplwIanpAeOTneqWf5iDOdBGAMmmqCNEIfZabhJcZkR7Xazc3NLtOZsm8lzw3y691IprVMgQZhQNUyTmf4y8wy0N4tgwMB/qRS3MKOd3YIqZdM5zLOORAWo+eC2UVRfmZS7tVKqxGNridK5iJuSS4VUZNRw/ul5bf32wdzm5KpzVIQdkv0MQ7aYXNE45hZJygP2BcgCbBJgt7u7730yA2LTdLwDvZeWB60r63zFOzl2qnlaUncBGFuJ0jB0JgaWj6WMyoYg8JogD42KgckXRlbsjTw2VQD5VA8EzRlUYhviN2qhtcOr4b+qT/0ey3/6mLYLV11RoSdsOs7YYJup+1f9fqhH1ydhefdrUGh/yncArStZ870g6Ef+L3QH1696/S3RLg7tcD4581Od0vMR/9d0Am3nanXPN8WMjjr99wwZ5cDf9jt9N5fhf1+N+wMFqjiDC+d1npt9eDXMUFkrpaPt0nydCQo46g1d864BoNqxamaQChPGWbjmHINHvkjg8mvOeXMzGyGoqhdA2RNnUFkhjb7Gp7NKG9BVxKiY5iSVW6/elul9pvDlaXXytkXy7rXy3qldYNEGvmdvd/fe1W5//blZvcfcLQ+ZTHIHlWqkKz1BTzqwouFOu4fvH692YsHZqtTY2iUoJSauRIuj8ytmPWfRoZNUafhjq/jnPMgzzKpzEJMlwcrJx6gqY+lWDl/9pmMJI+ruEE6grhHU8yCwanwyBhTg2MI+xkIElCBlxwzGNaoQuh8pA0zxeV2emvdVIxyghcY3sJAzoO1MEcJVXolF6qA2JslOv6tJw3o38v9LYceNA047jmxGelk74uYtBW9wUvZxXwAwsXsDE8LtycGlJMTiuotLEmTcxfj4Vx6XIzPqboGRUIpuZP9YJ5gpCPG0sn3FNXExfAjjDQz4GIaAJBUKnALSuxk91HmPCYzmRPOrvEoSYJLzVP8KwGyXPCQsZJpMcqpNkQXJ2/K4AbiE5eJLnGKNEckFoAZB1PO8GfOvpARjHFVhAOd4snEcaZL/t2tiDOq9YKUzn18VpYNnV7b//TMLpDGU4ol2HbkKFmQZuZJ+OmMCGnmONyOiOZ48G1QYhYX71zWtvv1YahUE+P8jaKxwq9ZmnP6LemrDVmifsKQP80s2wT+UQ+cp03otEh0m7wFNaY4w5CUnPgiwruRiRxcCSMqiBR8RmiE+qutbEyZzDWOlAJRUuuv97DE4zEtnibYHeKMKgblRLm3/+Lg5avXbw7fHu3W/vnr7+cbQbdF8YBTO11ZFbc2tlLOyDtt2yO4B9ojN9SdJukR0IOtkjNuWzc3tE3OyHuaJ2fs3RbKGbjWSD2C3NBOrWFPpUqt6sRr8by/s3aAd6zTzVbY+dAJL+8hKFJhvSat12yBfH+9XHQvd8rl0Y+rlwO/OWydEQzQRTcMjlwEoSdRe02UoKSM7QclR0zR4LjY9i9CjLjvRGsD61SCDv0PToQYYieddZu213da8HvHEt1WloOlqtLJBawUJuXNh7UCZymWy/F30/3/osJOWfuNBfzJhO3nEKd7m3m2UZ1KPXsicQKqouTJDutPfGH8uJj8r3a6fKq+x658gK0+DK7+x2IHx1f//3O88y9QSwMEFAACAAgAka1iVq4x2si6AQAATwYAAB8AAAB1bml2ZXJzYWwvaHRtbF9za2luX3NldHRpbmdzLmpzjZRRT4MwEMff9ykWfDWLMhTn28y2xMQHE30zPhS4MbLSa9qCm4vfXco2V+Bwa1/onx//613p7QbDanixN3wc7urnev3aXNcaWM2oAq6bOu/Rc6t7mmcJvGc58EyA10LK46d/8s+JoIw9UZtG2zdrqx0/D+2bJePaxSVhoQhNE1pJaF+EtqECfzcyO2S1z8gpc1QYg2IUozAgzEigylnNeFfLergJtmAsQZ1BlyyGhumd/xAlveTJMYjCJJ64XIy5ZGL7gimOIhavU4WFSPb0YmynS6+2ElR14Ou/sE+zhQvwTJtnA3k78Px27s/9flIq0BoOcSezqT+9J2HOIuBuQmHwEEz/QRvGi3r8Q5eZzsyRDv1wHAYuLVkKnSrFkNwm4yYmKq9ONTvB95yBjXGSYQ2Csy2ojlX3x5AoC3nBAUqFqa1IFw3tJFGOLMlEuudmEztJzm7W2vb9G3XHGEWokuPpwY2dLtMqxtRrXDNsXbMVcWvzvuZyQWcw5OXWragvVF/glEjFRUKT1McluRnT7jR2/VGlzdQa1Dsir5qnPRTQVTMB9SyWaAVmDItXeaVV6Xye23gr9uDnF1BLAwQUAAIACAALp2JWyCLGStswAABxWQAAFwAAAHVuaXZlcnNhbC91bml2ZXJzYWwucG5n7Xx7WFNn1i9Op7UzRWmntiXc0o5W62W4BbkIJONQg1bRqlW0ElKKEBBChHAxQJI6TqGtIRlFDAiS2iioCClyidyS2rRECRADYiABooaES9hEc4VsdnKCoqKnfb7nO+c853zn+fyDJw/Z71rvb/3etda71t5v9refbg9f8meXPzs4OCzZsvnjXQ4Or6IdHF5Je/01+zc12W/dtX8sIu4K/4dDTbfbuP2fP+I2Rmx0cKhlvDEb86r9/z8d3ryf6OCwVDD3t0hIuHjQwWH/a1s+3vjZkWhgyMaYlJIVZmvWX/44snjtUt1xt8Uz567+5Y9LXr+Q8cbNbwpeO31i398Tf6pdcsv//LUfem6gt/xSe/LTiOKLMVFhP/5ScXiZ5MS6qmbaJwNXpy98txkPfq4gkqcflpScNZeHBgfrjzjsGBwqEXd2Tw2dOM0BB4ZsE3OWONz92Rm9yP751fFY5zmQDp70mGVzn9cC83Y+GnD/yYDdLmjqg2PwhJgQNzYf5b7U/uUXDew8ieT7cxmpMjQV10yaE1gLQ8M/LWuUKEpSPOz//vRJgAc6PCzvjjDRBcKMT88N2etDQ/4YGMHmr3WHzw1ZwyuyLvo10RU6O66em+vKQWfy35+pBFshkzyS0Ga801dK4JGMQ1pKZM/XTNvfbthWjlBdLzuynS5O65g2pZFVVm57AOeFzOb0dv3BwaH/Q1vXA4uG4yR8awsTY+Wea17rbAcX4xyKyZPI7eb+eLzu4w+BtTbXnQ+/yJfYpuH8NOMqqm6VQLP9UgkD4cgm5mpzFC3IIQuosFmVW1PE3tktdkSZsCUfnLwdmToqGENNL+YfNpqtVvFSjkjVREkfOoec5dpaqhTQkNdSTtUp4QlwcC85t3pQeEUIK4oxNEijWyzqAD7JWE0gayYY1jFGzeLru32SikPUW/7NEEr5VqOGsem1nv1rBAlgq4h4723WbH4ka8aocPbI+pOdn8keBvyk3+X73fkSGlJrO04dt3TetOpay0VEMnUmojQoMCVHnKMIaG3tWe3Ihm1C5DXWreCbGjiYtoftrgxOG4oUAluFuwENGni6hxeRMaZLjmxAv5yxmqoOSo1kSSvtC/eTp3zRxycb96yDocNxBY11m8AYQx0Lwu2giweIkAq2i+iPSWG+dQnuRhxSzASjjCMH7ti6RlFUMnhK3gjehNTFUeVKuUqOFiRQWasZ5zBMJqixxFRRy4I8GauEI1Y69C54rctbNtIpWRaUozubNdzk8Q6WbOzTiGSaauuV7sEdnmB3Fk9fU/c3RH2jEtzRbrUeIIWaS4RFiAA9riXCdevuYTS9IIqlSdvvAZq29WaW3kgN4lG34V/vVorls+0BvFQoc7m5j74VEk44c2FouQYgXmzjaYhBLD2gs5pA5A5w9PMO/Tno2K9jQad12VOrxExTpoyYYPBP2+YpAmRkhZ/d+TE6xZGT9ZzvPhQk5BWW/UmKtZ7jWwNqwk9RrtwsPhmzSmWxs4+oHzFGDbeX+H8Ud35cvLmLFeQftqOGQKgcqhhKUSTUuaPl8hv/PiVXPzQwWviKkHY3OVpsBVQ6E3IEOZXk3LWvZJG3zOG0Rn6r5KifcOSq44kmHqZ8py9z9O2agoImTF571GmNLi0npwnfEjERPuD/sT9sIwjeTAUssyUanb+cbLaAHUbgSn9rGUqf7bqbC2dYY2/R8ccmfeLtnvCh3KHZbrr4uCktJ1QIt4QMUaLNhByDmyiOFAIA9WIp7TyAH8FzuSdE8oekziZOFKV3zt0TBfkrgMtf3vSWWZOP7bB2jp1cdAGeYkkjH/LCfTPOEQO+rfX3LmKG80pM2VQU4A80Y/CLz9NQTQrrVfjMWqox+9onpCa+p7Cxdg0BwVglODBl7vep97osSHCFIY6khP/sfxgdXFhn7uNQjBbxYHgKv0gEnquFr+aaWUoZZBZuQvdbjUAtmztkMBfJ4z4GVBRZ7CS2+2IpYnMOiarbR9/jjtYHlaHkIoB4UDqahlQQo1paG7R6Py+4C5orrqVdgTSr4S2DNfwrQ4RhkwlJ/5M9gTElr/91C/kdUZ6EFgSoZkuOXoCjEcMjtLrWct+x+o11S/5Bauqjj4u7k5nmsN2HBInRU/kVc8ZhCChzH9+p2jptxcef6gL7GXuEy7juaMS0UZE3zPjXCSaiTK3j3dh/CrYKscK0PK5G/OYAXIH8QK8zWYn7DbHxIypTtbHalNkoTDFKzQT2TQ2QavBi0EMNjZmXlrJhfvqgk+LjVj1CCliiuvFpGCRLN00c4Il7W3MTnIeGM3NyOx6Suo2M1armECcETQ1ddDxvX62W5MVvbpHtrU12joB95nvlYOdNDakJw9JYECjwXLyfbCQT5kIk2fxlKqgWysC/LpNmvtmhlC0NhV3wTYk/JStvY8ZycTSTlCs3aLUR38EUnyjk0UwmF3eAfvALPO5zNdJS948cNiiOq3V/X6+rqfuHU0ERZITkCRahhF924ghoVftcCYmtJ1NG9OdsUTJz02AHXj94c/T+HPgoGJqLCxydBkbBi7lW3PvuGO7auRBDL/9mhXHPOjuFsoPJibE70Kczydbk2C/bi2lr8BdhBf7QxcJzFRhW6sUlnNXsT12zLPLJpOD34zaL5DdY9rQwwEA21bTtAGq5sSB3wHMriSY3j3+aKhUkHHyQjCL44b5tZIKICOJ+8F0wV9eAHVzWVAPRugFoVBX1LsyXuDKpEBTLU7hdGgA/3OftAuCY6OFMjzAbb/g2jeUjQzllkj25afvBXBF5BJKZSbLXbme2mJzeIZHtEcRtZyDDiSwIqmfK5RFNyWDIhmXPsujgjLeMdf30vYPBhnqNPi2v2DEsaCX7044MSFQ9WAPHpbX4dx7c16GpzoyilpJV/nKRziSHVKkmcyFTnnEJJeJQSyEfElx+LaP3B1+a2vGGf0pKQY1IA1unf7gNWNede7JBtMu2hYlYB2pk5BQtyosLil5vauM4nrJDEulxNlOjRQNyJQZGrKHYwm3STErD1gjGTETfsDibG4zsSUApLKy1zfaAYTGBoNMoogKwSIjrWCxg+naNGG8RyYnXqHLoYcCSubAxKXJP1ld9FwxHr+dcdGRf2QlDG3Fze5Ovy8YVlzg/e1u++rNgbNyXNuz5bG1f2HxFCX88cZ5nH/bKGkd2pejJ1lrwvn1rjXmuAmihod/cMlHlTUN+H4hn8xFDIc8rfVpu/OTJfuvjkxa7PqePtsvHtNsCnJ4FeZ5k8bJKvCGronTxc7N/1+tvCe7tesVeMMT5/XPzLuyvOwUJtNeWDJFDHNn84LlK5wvWYxXhTuxHNU7BPB57keGwCv9I6OtHdVNg4hMAc4XNFtd5Y+ZKq+2y+Rk/sv9zuOcxerf1NIqxClu0YsvJFVuaM4TOjwRSDd5z1dlh17ydW+rmp9kKQ3/YVfPzowvr4pyL/Foea/rxVMxnPZPzE+76fYFQsUdodrrxEg5FNt7eDedN5Q/bBJFakhbcfjmkwjSt26cvDtce94h+51Hh98VqwdhM0dGHx1Cmc/ecSR0qH9dwMfvplIZZyzgD6jx8JPd1VS1jeFXolacIJHrNMj7eWjH3fWVYqHlQLxBloPY8KiO/uuDIHpUmHM7dXDBcSY5bVj24PSvyMXP7OryzKfj89vw7Y2TZHtdNjLazU40L5psIb+fNqs3M6OzEI6VF5PGtXljUaUnsNracNhEuiU2pbOE8s5Vvqf2RkD5J9s+mJaZPNgIfZffKEyMWWNbg7niAHautm1MQC6LZYxEplRnPYfTb9vT6gRa0xG9DtHn3AqQFaIHfBhPSNbTdb4M/4Lqpd8y/mbWAgyQ/lwpJrXlgzMf+kW+Xbz47VbnAHJeCvMR5gDmDEWhJvd1czm9ev4RSV7ATJgiVYPUCA9HsGBf3HFaBR+whKRzxXYWVl8H/bfxNU/07/fBarDnyN+F/BrNjx49RLj/1GjFHklCMFg7j2MIjpWhC2O/YLffLdv0dk4crJPJb0GeP/f60L60cy5Z4F9DbxGjGQ/+C4bzfYYKbaPBPR/22FSiolgWLplz8XcU+quaOwOY26hB2wTKvd1nSO9YPJhucd7dY+1Pr+YQhwm9fpnb6KBOowb9zudd0rZTOlsvHrb9J09zHQTf3oe2/7yLuLuHhXMnvQC+g4wHX8HChhvJ76k2AXV448bvXU1wL2Gzl8+RleieTJwZ2ODH4jPKcqZl7dldWhuOFEonPc8tWBX8D/iXbnBgJBW5oft7JjcuVYckGJFBlV655Xvli6mQYNSU596PHYR7n5o6pAS8tcNBykpqZz1aGfcQgG5DjMXsWGM7wCG22/MSYHTt8JESlK9b3h2sLPfY+I550+ujD5XDo23sOpO9UtS6bxJX/uVT3n86N/wUF+sK0TaPl/GzLOMs1unIBsxjFVq+2dGO5madtdpq9wYgONd7O5yB1EtY1Sw8z2sODuqaLkmuvHq2MGnAuR2fM0W0NbNN1rBUoexDiWZ1ReDh9YTZKJ+Odu0QwV312ngSebXPSujtoW0J4ElWfbCzIJUrfGH3kHlHqNaqsa+PZO+DsZ36g0eRL9rr+ifhuXLSYBduix+Xx/Zeqr+0IBcc1IovoADB9KqYW/jkxucXTfAKcIDBjEbsaYy3cEsIesTJJ2iAHckJITUUaGXiHWfcPruI1lnCI8SMk3wpYZWS1GPCWwevI2N22VJdQz6GaBYBhQKMgoSOuydMLNyZKYIp8PRrr1qCmY+HNVpM+irmx1rbXMOgv5V73apDHJSebi0TEKNTrauDCIK4FH3xsvSqTHZOuUCYyVZQ0BUDWyOnfJwafNsGrBsPpBMZyocpCcQ418NT2VuY28g6QPcRbMDk7xi8Mg3oz/kqS4GDLOmU0T8VrK9dlu0Jp8KDgq3xe0fWrttPG1kFGMSmniZwT2nBivRfDQ39OWChX+8PWgLGNKihZONLZPVhBvQLJuyAzO7FDOZkvIWuTkOVNfKtjj8kfZDSkPMvYzTx/X1Ncv0bYKtlPa7qCGZ5giN4vOeFDNQmwOTkQsMtTow0WNkjlcQAvXDB2TtgbrSUg1hxLdo3T94PX/Y2EAC8CHGfLXNrGgWrJkPIO8MzvpAEuMG7cRdclRfifNBqGqIQJgyE8G88RpPv6awjm0OwcoFgSizQckWkgPNqo2I7asLye2kIigYF6f12gTnfOvJ7aGAtazHu4nAWOmnBw8PS5lGCH+AeD9LyWDhgbFk6EswlwhX92DrQvMLsz32MHarPHZXIwZBIuPm8F1CqAqzbHjtr14c6rD2i5TAJ16aXnaJjwPiNFuJkUaQpuWwg7znUlkQrI+8KH0p2BcFEYY7Q4xo+xXjmSUD+J2hvErrc1VeAdUgQJMjNPPd1aYPUZVbXCwbxY9+eppdckFeR1nKr7kCiPYunSgj053BPecQ7JsVjrJAde8K2cyxRZYhDcRG6S4D5PSOz0PgOK8OH8kDVMLpMY5RE2zG1tmy15y8+LG2tnGP96VxxgMVkTtj9LaoK1y6PbhbdZquK6ILkKXzYpqgWaO97sT+FDe80YxmjNhIIBxMLc6zTk0HT45cin+fKTM5inWNckZj7VePH8wLNAPBn/UuD/c4ENmdgj+q6A/LBvVlyYJXw8LzrRT74HcBUe9A9OntLx35pXcqmD96A7WBs1d0NPsPPjnrjTtogbNv/PYI/VTr7x0+r56B5476vdXzye4KqXQ+VP89GJddh+dB4bz6HsD/O5jbwo8NV5lOAfDv95fpMyvXp3mfN/XvHlZq/nb9wOZfFBTEab1aLZgfSfCSTbQAV19kRVDlSdVYM067I45dYuAoZsGCBEk++OczBtNi1UWbdGG6mZUcx091VRc0GGq9Oxee1XvQ6OuRYclWHbeyb+fmajwS3/VpiKTFF/LfWgLgvEzfMUa/7aMYct2RHghZN7LMdtp6MFWycGxDaJkvHaaMdjzBmTvAftrgRHIdJdGqxt1U8vb8Z2L3Nf8jVz32tfdjOfrkOMn258WlcX7nRTvKztFwJLwWQFZfOeFlKg5hb39qhcGK68+yETG/IryfdJftVyZv9SRUZOH8fC6ceYUciVZauelr8UuUqFOpIU6DiBwlCTA1FP8wV0WqFDnSTA4AX/1AGGJ1jjnNsUaP6/VvPTE/1enxB3CL/Rf/l4EZo1MYav30NmGY/CZyRV5lYzeYflnNn2oK+yHDK00HMmLjlhseaerV5LvKjqEiyP0sZn4eWxjeY+WTRL3iCSketlGUD/7AAdkA9PFVMeHIOHWMesl8Rts0P3nI9cZCDBLqH5wSj/HT6GC329Xdz6QMZyhelLFcTc4HgFt4bLrdMUZ8JJLW2tBfKyd0oZb43+Ok8wUzDG5Bl0hfcezLWTmhMIaqMojRxsqhAkRGu1q5YntUzOFTvIiiFqnHMXFJptGLtZC+ZJTJkgFzPOn2XadNNssBJpcuUsFf4UZhQkGJTqBOeuj2QH+7fB1i2PHV9cbpUZU8W27qzyKEW9lIihJ0pVJvvmzQduQFZrlaKFMuPPz6CCPN2D+SCZSnPGK1XhSMvb2ubWgoImHuZ0ai38ffueI76R/EpcjdZrR1NuOralhsBYxU6wzs7VUoWx5iVsoFhusvvLHDvjPwa6/IGwy/UNOex7iIzPl9DKI17ryYw6tBznGgqeAVSAP7u27uzfZHk9pxSeijzpIfwvqpD5YJo65ExWFUWWO34DlZxbjTvYqEmL8gz+OsYwXkmdupkB+HCc0bvBTIvEmdQrmy4hIAjKBDDTaC+KKEd30jXa5Span3NBfZdJRxYk5BwI2u3HiM0hN1hpkR7Ix/51G7OEnf/aL5kYV7cdMc5drKAD9g0KHAqgmYDsAwHV9n13N99ScO/1I4V2/SeuwpHEeHWms/vZX5vaWP3R0mQvgiCBM5Q1TAFNMzcOlyLQXHNqcpNTd/6TtGaZivHD1TUSLomN9uVqBe6YrvTH5kBGKcGIN1yCo/XZrmsR/6xxQeuRI6r6UHA9JwCWXIXa2sBpwywECXF7uASmIgvj+ndubHxLbp99l9e76vXZlFIrL6Z+SHEFqSfwQ91sKbJM566ByojgY/X2hTBKnFu0zfE5JNeP5JB2DY7UqPhI4TGKP8QoyhfP+16kvU78sXhRKihiysS6TiNw1a1QZFlUj8rR28PFPKJLZwoSDvEDL7c5rc2TUHXU2XHxK9WN7ujdwVsRy3H1967a/A1WppdKPiy/UbKoDjN8qJGpdUVz+QmJCtilIpl4tyoG8TjUh1TeZ3zqCr6BOSO+bLzuY4wdJYpDbSM6N6bsoxJ796lIL4zxI1QNRR5STA3XKOzr8EoCNZlKoipIs0BjH8XmSg1xs6bI7K79/oBTPnR4gJqUk1Io++qMnEZZmlDX1vqIqsooJrcEFLEutRVkQvgk3Pe6H5/5dATsL/L9rOrW4bx2npX7M9eXTqdQcK4fIT5J4ciHw6vaugCNvYBtwP5yG24P9EYAXwUF8KNsFz62f2tUpPBC2URD6ZD++Ek0O8Fu6iiePtIskd94CO0/z72EeqUoXzTPrNTOLPcX3KfJKqMkdTWKWI/KTO8MMjNQNla+UoE5/Zaf8suk9E68RtGOp+itNbL9F0Oi5vPyO4KLKcN4/lnrLtezRR2CL582h9E2CDUruDddOaSifebh/zRPGixdB6yZlq1/Q7k+RWBvM7uQD1DkjEBrYhbvrPXJMsDQO+oYqKwA/h/Hy/SAwan0aUd7BjJRp02HZ3ut0dZjXA9qhe7W0524Uk6F3sC60qmyoV7+TLWQdSnE72k2Hjc9NouVaT5ayTdNI4ry25+CGHq8cLZ6PpM3264U7/X4y7NeD59j39Q5w9ma6iquggI+tO1yEz/rCqukWCo0sRg1fV1pawikPysX4oNy6v/r9qfrc5zJxr5IDm/6V69o8r03sNeyH/763odnt5C2jzadHZ0ea1I8KWvOhNJ4hp6tUvPMo+edOQqw/DxitXg8hKt3g4eawSdT1eVLyvb7u+xZcTacRGeUg+QF9VLs460Ud917zXjx4/H7vWmfbFj5+F7qu/Yyin7zEbKyV58fjtmusJq4HKS+RBwFTTNs04WUiUrKxASXouHmCRlPB1pGRZvTOz9dEfovntXIwUIq+6bDsf6MnX5DYFUrZksFcvxj58LdO5Un2UHRFWpdDlFMOKrJ4siV1Gbt7/4BlNosWCdOoceXJI+46U79GnGdlVR03Q9X0DgaRW3Z+cicu+vK7Fnza6/ce9nFN9+fyeGbc3bwVFnpkxhm3QSaudWpwcRY2pInpgR2EVPTtz129LKvd8PQiMGRbV2SjNW4BlXxHfusl5tC2NvpeMWfFdHdDwo1IOEEwVyyyD822VPEgn2TljtVNYRtKTC8CSZRAQ7GyQqV/CCXoba7bUi6vUDpvvjWgfWDB/26vij5gJiz90CNaKxQY29jp96j3HuvhiMaKzm3SrGmTAbIamcQ9nbaj6o2Ndl7eY0uO+dAT9g6cQnZ9uBW883UZ9bJeEUBxw6isitoTGhfIVPOHRjdJmkdfq3PsRSWJRO/3vVjiRSsQxJtsF3huH/GOwL50rKNZ6Rc4RanS6WO5eMrhY+TWd3hNfYEc20g76Z19HgjIhixN36sU4O/3Vkss/1w3q1Qzj1nT+L1RWB/9J2Oj05p5JomfqnjJz2rmaMbba3ORaM76QPGwYQnyj4RJFSdlZS8tUqlohWufiURNZUsLDf9baalZgfsW5l42dBpJYjYojctXbKp5xJTrMxNMbOp2PLl+JChBVq+s0P6e+HRdAWstMkzdjt1P7V9dMxyChyOPu37upF9qEP8YRtHQffqurKERaIbbPtuIbVETEeqnLpt7IkDLcuTOCKg/Wdg/sTTCdHdKmBSkkkOblyyAWh2LA5qhP56oRW5QY7g3kxobgsREsQXRVABvcjjc1L5wTHCK2M8UwH7Cds/e59B9Ft2rhTE2YBW2FoiiS7KwE9vgx1O22/tVAVVLKlssleVa5kNoAjQ4dvZSiIqKEUxQOwJq4J+vroXbBWj/lA/+oVsPd1l3sA/2w188wwCkXX27ECNRrwuApaSRkKdHz4/KOZxV2E+Jy01KhOiPUI582EYWGTPF5C0XYJhJ/wvR+lvDo93YmOnf36vRkv0u7g5u1/1G3nFMlEVybLNjnLEawrTo39jxCe7/mv1eM3HYwxye0bq0+bey+JQNNjcqQkpy7Yqkm9iIJePHz09erhcNJdDQ7O7CU8Sb5cHGh6abZx4m2UJjxTn3qeeTo//LTYeeGHdlq452c0OEYaLoSc3rG5Pxtwe+KGHxHxxPD1v2ZbRvgXf2a3Z0Cgh8p/cwmk45AwRbPmMiU5XqE0T4rogWa/Nl0ijcyJwMnt9EzCbIyX5Z0+Znxl85kSM4arLgvF5O7tueGfvL3gurccfdG67gn6G1L7zIHxp0XvZoxTsU1Ivw2Bor6oFqOKc+2iObObzwA+h8ySiQ4ZB7bPNav1ywVjc+pewXsL634bF9KVRdLttoj5CiK1UoGmECsXW4/dUdR3KG0oYJkv6wtSfuaNRUInNOFGFBS0Fwnab3mZpq7KBpYzhPZ5iVtEHvgRq+kyNzl8mn8R6vMMWmRvIIRA5mVPFEyNesOyiLy3+NkiNBk19rFkbKyDAfTqz4Ghf3SpEB91TsQeV57Ehxw/N1CaBRyzmjJyzj0y7a0+1Z3bGOUOjNjm/2aovPkqQ1gYV1hecIgWxVe9RzFt3tP8SxZTuboGYfF1Hnw1s02IUuJTeqar1zRHWZEFCjZZg5li7+OS03Gh6JiYnpFpScpkt7B3e28JvHbZXGJDwvj2NaUOabBJhQvwLrA6pcbSUxTwysKGRH+LFlSKi4707Sy6RQlVGNyaTGEVFVZcOVlCDBDh0F62tKTeYFv99V//AVJIhEwSTjGYJvywtOaWQSWSRXO1CtZ91f9+W+MIc1W724kUtvs3aPzC13Itbt3M3umOwom2442FQZg6p+SbewkRsU9PE1v4brKDgdDBTlkG2GwCXzunOYSH+NdU85fkC2WO3u52HPHq7Hbr2FwHyfuI2OsDQBKeXWlWmv00CjatlqcCBEdASK0+Vi+TkZOz2IH9uotRoPitjvHvt+AvetsEYU18kQuyK9+sUBWWmRylq5AYv3LIha1lPgrCgGznknx0CIBu9Kq0QrWX2zgz+BQO73NDEzHheURuqoiE0M33GVOyYh/frZAHcu5UA93uuaWilmSUCmfpi4rYWcs1xU3ZNEu6w2orGEekeO6hwSXdUBASWEJRiWA3QnDmDeSGMJPg8SVnigNPX7KM/zk/QWvZWbZ9t3a3WMlEjLmeqOcKTIDR5Vc5G9WbOmhx73OTDe2W8tjumhyOqTEyeOBNsLY9N45OCYpOoNgiY+uGFSEpB0CbuvcwpL2H9N4a1dyl7gwJpKbQpH2gxowPPV2CU+7ttCYHnN29g6F5shd+zqo4LfDb1kE69WLYhsw2X69AXEH8TAy/WeX7QdantwUSTYnby8L4TBm8RcYMYkBApB548S/C09/PM/yMV7qU9gjEUVGn7DDc8psUw988POaTytsiSOOPbcqaaRvOo2ubO5xbj8vOsX36e3onneLxoeSn6f1F07GS+JJzhgZk7WOXEcc3ofOjVZuh5oNu9UAPdHY1YioQMYsyjQwfgjXDq/YmiyGiYh5x57sehlSokWlh9JbRCksG2KJ2GTKFasuIFFWsEYzuok7jystASJoJOp+PjAqFHjyne8Mqdyv401+43HJube8tVuSM7v9tjPW3q8UOmFNFcYWE6ME7w9VQXzx18WMrZCtvGIqmZHFGCzFP8vWXuaBuZ1C71r1DrMnMPMSvLvj0jucpHcrgaOdSQGWqilQPFmTYIPKMB66L11+QPSU1wNJcxuhLXPxy5IEWky2P8lt89h0AjHNU0Ce2kXOPrTXkgRKaTUTAPfZrrXxF/VdNut5bLfipJ9VVdpV1u0lqbrf6kIFVz6/AUHxPggtYHgkqZslsETNuLB6sR94tJkIBEwnbKyQXD6kufLcghXBiaqI5F8xwpbA3o6xH/TedXxdfrlpTgf0kWNtSt0afR8Uyu7/kUMbKLXP/Ql7HqlbiWGrg34tP4ejeMlGnvolO8tAwttlueokyqWsIGYv2ap5YtWGj2hPeZ616CONQhexPvufxLVw+Ei1o1O3BIqUr4u1tBCVR8RmMR3obztc144IqEdgk4oACVIBPkKg4xQoUq5alYe82z49ICx7rsyA6SI9gxVJPKR2XCB3Zu7mfdG2DGykouVNNOyeuC9PgJCMZuaRcD8gmOfI+rP7HiEDXXloaWAIQBbb4EUIaqFjpff0x9wQ+wvyIsDWkktEiy74wIsa5RStwGZk63DtpoPW7S9ltl+5tD30aoAO5RhFDNk+0/C1urPyKrJTUtKZZzi0CPJewmsclZBnHNRD+aGm9WDLM0ljoMEZNjI1Lt9ertyws4ic2X0I7D/shtQKwJR72XnlNKK4QCi0808HnwtxD0RhER1RQiNQvNuKPqzi4rT59G9cdFTxG4ob0IvJYPzd6y8hrNpeAhIUH8flctBPpkl1bueq4EZnqNz17+vxDkZ3xojyLyceDmzD3aS0k/u53z/HLNHZ8jSTXiUPNs31pOq25ExYzOHr+ZkSfJ37MAtnswTd15a+4MED/pgb0PyJ57auhU2eTJIeRLok7f82vw2VO5e4HAnjzJo0eN7V1Rp33ql5yFz9Y6YeZOnWH51jEJO2sJmwS9gtKxd+T1tia7hVYvbG101QYYGpTKvZvJQUZBAuXd8bkccDOD1Iap7L24gA77JtrkiTulFp9CoJewKxcCrvZAg5r0BSeSzuzMcO4Sv4GfAzzrW5GJQdHU4lwwt2V7ZeTzuBm5hlXluVtzo+3+OHv/Qu7xXE+R16EJu2NcasLXbJ0BTN3vPw/YlzaR+3K3+G8sersj5rNR+XEvXuBsjjRu73wW/3w97ZPmsv8exxJfCrwUeCnwUuClwEuBlwIvBV4KvBR4KfBS4KXAS4GXAi8F/t8K3B+L+ezk3E/px/3bTLIkBjOv9PHrBFIfn3n88bd+gv/41mGh//yLCx6dT6uff2PAo2N253/j1/6/SgRjGkIb0Tg5ahubYIsp+olj/GljldnWZkvXqVLVD9Wpow9fsav6bpQ6Giy1tZ1EPjBI82wRbEGosUpxzeqMhEoVzRYokm+eZue0zgYoEV6tphHtQUNjehQQW8JIMvJvhj95SQDPIlRQH9jCzwpZZrvWu7y4Tlco63iKYiuWonwYPqP2vehSqW3MzV0rMD6y8Tt2nmRWJB+j9nt8TkLZgU/t7l7mDpm/U59aNLUPDhZE5psvNKmUuVfm32ywhD2q88IV2Y790cGh+CY3UUH2sl0/wEDJAhDNTkMRQpcnRG6wwOvyXez8k3V4Q5aiVrEdtWBAjPOrp0uhrYOX+V90KedmtdqyDTbVGSYCvYMb+5TJrUNGr1QRWTHy3hWSm10VgjZMzpP0AvuevD7hp11rKd/KIyjXzwgXOQwGCMaGcM6hQ/T186u0QcIOZ9RYu3dYb/dF8nQdyq1LQZBqw3EIUnB21GbWgDNyKshvmZJSoQAPrCAZO3v/PVbuFT3OlvVQbB1AUXVZD5wo997LQt40uWf1gv0u5OiRRtbsCCo3jQqNbqJ34WUZJD56qTuTe0JYIiRHTukmb+wdbv/AY7HDYYUjO4sVY0gP3ms9sOmkaU+M89kVr/TmWy2Ka5a1VBVnyu1Co+/3av8DsFZfutprvfnR73Uv1haVihSRyDszgaPKcom37/uNfNEpSbrfu1PBUxXm2gaN/q/cLnI9KPIhuZ4QnpX4MUehm3L3gayoqbVmFtjlkxVnyG09vhQ2pPbccDC9tOV1h8DQPEmL2Du72T0p+KvNPY1/FoytgJV8qRjIPhCE0K7EHfMgsgajrN2+fzQN296z9RgLE8GsXkYR7E354Wvaa2QpUDc3K7BY51YYqz+iv5ZD4stGD77Wl2t12+BJVRe3EvIkJPe0TnyKHm92+Gnc58lKzRDe2SKL/Dom/WosutP/Z/eTdRbLRloQ+pUvQNAVClV3Dt1QbHL9zOzO1TaTM8nRyQQ5qnt2QKPg0iphoU7uUppnaaIhd9BUqzhinLjgxU+Fvk7OcAyZs2vs36XD6kbU8WV2+xD5EopDp4gd6+kjSGhrsZZt2IuibO65+F2OO5qbkj1Em+pIcHS9uT8XkDeab+4/Kq9zKYn1czCFKU3aVL9Dj6iVyM2kne7o0lKPgObkCom+1nibQ1FOmLHQsHK57XYdy8a+V5s/R2kYkL0OnNL+u3SwwuIz9orDdvGVGEPJe9E5uYzISA7f2N23mPpQI1CiQ23BiiaPtl3WmA3YrPNWpG7958ErG2J1TlwoldSGqininlDKNGxWrbWJyc8hY6xHc3OG8B1kj9h0OPeSbTpFwTWldvkAV8lwQe6gTCMHOzRAc250AzOrT5EZORMsGt1dKK6TpPY9c/oBu6Hj/K9JzLJxrvvVYtwTK3/1btbq7w/mS3LPmSfgVNvDnZFSr9HjjUDJyZl/rpOqdGT+tbF/S/CZfbzXhzJaMMzKsJS00tyNZ7zKwoXDfg53DZ3OaP36f2j7Y2rJBXVFHJRM+jmprMXAjm7vOeH/SwPH2IhVxH2VZDmXgW4Z5mPQ5tRSC5dl5vNryFFy4Sp3i7Na6S4HD8HlUXyttmqc0MLJRRpTwPWJitonaXaVa0HMAYCpmyxELNYjPqyi1rqdXpSW4z8VQWlPIChSA9oY6lujm4w4mn9A6BQvT2I93p67MXDDStW2vOhuT2fy0cwbpmmM6g2RFdsBamQaQLwzf7IlYphbYWMUfmL3zRIfmkmBL+QUooWTVeQlpznBvv80CqI8RT7QrTv0cf72xNj4FrzH7pTeQ9iqhp2cIcLasMSRTEiFmOC3t34rIQ9WAHItvxsPl/pnV4TBBdaD/8zEAv5NIdLKzBZr8n2rVSZv2QJJFQgbnV5kKz9xnjxnWMtNb9lr1RjZR2fAROMxZ/3Bj5Lhcsd/AbSOqNMnrobWyghEhmPxTPB3ZCHQkjJiN7JGmz9oCvpLU2vBj6RcSLy6K7YrrlZ7TY3Mk5h+PZzM/3S4cattk5qnPGPtx4PJDI3NLeNGjbwesdrCiOC9WU1n280Nyvxedue12ovW5YdcpyycC7KxgddaQror3AvPmCj1wl4nMhnovBVyx6rzb8WLV5yVZBbbo8vufW2QaXRs26BVmTEWWyzbX9bEscqHwnFvaC0twRUhwyb/L8GMrIZYFf/AikTsO3mSm77J7i4+iH83nDu0QjnYSD4Gy5jJubGvmJFqnWRthrmHw21RwyxSk+Zaf9bQnXPi4zcuDkxxCursOQwkSI2sY6S2gnMgPSmND5HF/tnIRq88OT+NQd8iJ6huvpcw83Oy4W+R+ckMrbwSg7IQb3/Alifb2O/jXh8hR/QRsH+wRyE+T0J58N0EueF6ih+tEfFpuPJz6oCJJsmNYDIPQLEilAHt+lDXgN0Ny3TqG+aXugwJ8YcIKJzIpJgq18iEh/1oU6BzhVUzmkCNlKOpWUUW8FtAeSn9in/u5p6aRzsOWM4Ajv+CMSquvgPyikbtAfM5WK8Jp9LnEsNO2MdV7IRHUNov+Hu31+ycXNlwz/OVA9FT+b+YGA3ynVekVO4OV2NjGim4gpyUBTZzIIEZP5xPNmrFEbQppX8Dl8XYaGPMwgrlwvXCeiVB57NtpvlHrkbzi1Wbkg75NPj4x+duhZ5GzNELplA4F/sAn4T91IT1ptO35tNSemVPSRqsl5RcbZmnRz670sKTHC4GNbbr2VLvZuitzUBSPS2+KaKKmkwK8v1FbTQ5KbIe4g3jp+yxZaTRAOUGF7SZ7LjbSslu2e6dQFiOlirqW6HcaD8EJewFGE5nfWQT/DfdMCz79lPRsKOFYhi9GIbmNm2ZYXwj4d7RbjjgYM/WsGq0jU/ujS+7Ls1rzsVL0NcAbj1B2OA/rEo6Ye3PJKEMBYdwLWqKvD/zPQWaJQOzdrPBaxEAwI2pR/XWnd34GBMIJgiFY5qfAAWmwZT1bl33VOidJ29sWgLdg1vv9dWJkTlGPcqm165hqjbcjUeLhaZXY4OJdz8F3qgj2xYdvjHmX01uFBofL2CYEXvXpEywdmrkyrcdDmfrbONsm4KXCHtb/qMzPje4AjgccMivpoEjpLsbd4GqkwCyEVfefaWNGrC+mSH3s0w3UkcIKLihnxEDXms4enXJCJtTgHNkAz6/ZjrynxVAoe+zca/dYlBnlZF8SM4nG4s4uSpM2/T945FUs9Y6pIl1PH+4f2ymnxdIJ2NPVVpxCAB8t9zOJayP+oEzlAEYTfPUQsJ12O/t6wZHs5WLvuolymP8jFjXX8euXCcX5LXg2anV0LHkes7NRmzAevkJL8HnXtowKtT5hFQ2Q5t5awqFzEfmARbK95NaAmg+YtdBFbeVUCOfAh5SdgUoWj1CEZSpQqXs72eYR4fsXN62/hrSiL3VoPt6H/gDx/bl4TmPm1yD/bSRG9xMkarG7fGR8jmKbkIL/+BQiWv3PiMTj9PK1l/TJp3Hs++lyGvs6Mp6c8+eYm0kJdzWJOGC1I1yTfyd+eiUGR8CfLoGhQSReZB4phMIN0utnjIVF4bWk253by8YwJk8kubfrZXOwM4UYZuse2dKLQ1YsKEKa7mAbc7WVHPP103mKMA6L9rlOcysjDdn/roO69xoYZ17J9/aYLGDNBV5OYZjb1eSzVl2jxD6We6T0t3sDhC/hD2z4YItXF1qHTRtHePlS/KjbERIP5PReZdSOL/r3o/Ol4CT/84tze12CL2zwzqyIxqyF5rafPbJ9KVDd+yr2MFPMdvWhJ58aFhpeyvVPkOW5FFoAsWDNPqrjwqIz1oQtPKUZ3x/gPtOjfsuRSXfpHt12yHFhh4wyzalwJDvv81yXvpJT1D6AfZoLNb64QZxtfVK/g3NTKTGeuCYKeOp8vMYdgKNvthhOyPGMPW87nvL4TM3+pI4bTnTbtC2IuvozMcpeiXKqhRs3LIhPyUJdGuu+p0C8gnX+U7UaQEDa0GwwS0HqBoCVH3v+xVnw7jrQdzbBR3ywF/mCvvS/2nm695rClqqAcKt1uOZUKOp/DcL92bB2IFxPdGJa66Dgti8oujRYfzQr4T6SRGZQEWOf/M7QpzZDo4jdWYXNVM6tu7KrO7C3Pq7zHHlF0bRz2Jm8/8+pb9FaNA+6iaaj9ts0hc4v6diYnmWaSHKOt1QKsKn2bPVV+QnZfydpz1Ty2ymuEgFXfuWVubFm76vlC4V1Rb5vOPgcC1kLeXO9IWsScYyy10vCvkI6swBZLcwe8ErG37dKRhrmoWbI6hvbaFEJ1DujOFQ4ICQSVMdY8WiUcxlDg5fjBC9qFnTirVndsflIvZyxitsEcM5IMDNj32mA2M7+e933MHjm33T1aMFFfbssZbhBSGAA1PEtp12JYHtj362TeWOmdoMqgAP6inClJu11Hw72MS/maNt1Xf3uRJafdw2rcDEzyj+NUsI69spSBjs8/rTfgmeYsf2Vq/YNivGkqcFcEpkU7Jh6xl7g7iUBFVnlV0IbCpb/TlsU2n+rKK1chhvLXW76+kW+qj3dQhJf/GlwP/hW4P/owFvEDOMtkUZLn9RR5x4u2ju0pZN2z+u+ccX//wfUEsBAgAAFAACAAgA81bJTNajftpHAwAA4QkAABQAAAAAAAAAAQAAAAAAAAAAAHVuaXZlcnNhbC9wbGF5ZXIueG1sUEsBAgAAFAACAAgAka1iVn9k7af6BAAAYhMAAB0AAAAAAAAAAQAAAAAAeQMAAHVuaXZlcnNhbC9jb21tb25fbWVzc2FnZXMubG5nUEsBAgAAFAACAAgAka1iVhUeYBujAAAAfwEAAC4AAAAAAAAAAQAAAAAArggAAHVuaXZlcnNhbC9wbGF5YmFja19hbmRfbmF2aWdhdGlvbl9zZXR0aW5ncy54bWxQSwECAAAUAAIACACRrWJWP3F3XjkFAAC5GgAAJwAAAAAAAAABAAAAAACdCQAAdW5pdmVyc2FsL2ZsYXNoX3B1Ymxpc2hpbmdfc2V0dGluZ3MueG1sUEsBAgAAFAACAAgAka1iVh3kUXBeAwAAoAsAACEAAAAAAAAAAQAAAAAAGw8AAHVuaXZlcnNhbC9mbGFzaF9za2luX3NldHRpbmdzLnhtbFBLAQIAABQAAgAIAJGtYlbG4dc+JAUAAEoaAAAmAAAAAAAAAAEAAAAAALgSAAB1bml2ZXJzYWwvaHRtbF9wdWJsaXNoaW5nX3NldHRpbmdzLnhtbFBLAQIAABQAAgAIAJGtYlauMdrIugEAAE8GAAAfAAAAAAAAAAEAAAAAACAYAAB1bml2ZXJzYWwvaHRtbF9za2luX3NldHRpbmdzLmpzUEsBAgAAFAACAAgAC6diVsgixkrbMAAAcVkAABcAAAAAAAAAAAAAAAAAFxoAAHVuaXZlcnNhbC91bml2ZXJzYWwucG5nUEsFBgAAAAAIAAgAcwIAACdLAAAAAA=="/>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my my\my\thơ ước mơ của bé\pp thơ\quiz\quiz2.quiz"/>
  <p:tag name="ISPRING_QUIZ_RELATIVE_PATH" val="pp thơ\quiz\quiz2.qui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211</Words>
  <Application>Microsoft Office PowerPoint</Application>
  <PresentationFormat>Custom</PresentationFormat>
  <Paragraphs>31</Paragraphs>
  <Slides>15</Slides>
  <Notes>10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2023-03-02T13:39:58Z</dcterms:created>
  <dcterms:modified xsi:type="dcterms:W3CDTF">2023-11-07T04:25:57Z</dcterms:modified>
</cp:coreProperties>
</file>