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14" r:id="rId2"/>
    <p:sldId id="316" r:id="rId3"/>
    <p:sldId id="256" r:id="rId4"/>
    <p:sldId id="280" r:id="rId5"/>
    <p:sldId id="317" r:id="rId6"/>
    <p:sldId id="281" r:id="rId7"/>
    <p:sldId id="318" r:id="rId8"/>
    <p:sldId id="312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738" y="-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81C49-446E-4064-A050-4B352B76F32D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07FDA-A4EB-41AC-AC4C-ED12D71A07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8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89CB6A-AEE1-48D4-B159-6D9916E5A822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6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" y="-42863"/>
            <a:ext cx="9133113" cy="515704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5445" y="1943356"/>
            <a:ext cx="9133112" cy="48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80" b="1" dirty="0">
                <a:solidFill>
                  <a:srgbClr val="FF0000"/>
                </a:solidFill>
              </a:rPr>
              <a:t>HOẠT ĐỘNG LÀM QUEN VỚI VĂN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97" y="830997"/>
            <a:ext cx="903839" cy="954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7872" y="2428661"/>
            <a:ext cx="69341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1"/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3 - 4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/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632" y="0"/>
            <a:ext cx="51507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22917" b="2291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742950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CÂU CHUYỆN: </a:t>
            </a:r>
          </a:p>
          <a:p>
            <a:pPr algn="ctr"/>
            <a:endParaRPr lang="en-US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VƯƠNG QUỐC RÁC </a:t>
            </a:r>
          </a:p>
        </p:txBody>
      </p:sp>
      <p:pic>
        <p:nvPicPr>
          <p:cNvPr id="2" name="Nhac-nen-ke-chuyen-mam-n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849A66A4-9617-699A-1462-F2AEFF5F1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324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4350" y="514350"/>
            <a:ext cx="2155436" cy="15950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6890057" y="3928173"/>
            <a:ext cx="1703417" cy="501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53266" y="2110085"/>
            <a:ext cx="3637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ĐÀM THOẠI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NHAC VE NH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2.6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4852" y="43563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8CB89F-7C59-D5AD-235D-F46AC921D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B701F9A-4B65-4CC1-BDC9-C8196AA5F7F9}"/>
              </a:ext>
            </a:extLst>
          </p:cNvPr>
          <p:cNvSpPr/>
          <p:nvPr/>
        </p:nvSpPr>
        <p:spPr>
          <a:xfrm>
            <a:off x="1565088" y="2110085"/>
            <a:ext cx="60138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Nhóm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1: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Rối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bóng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  <a:p>
            <a:pPr algn="ctr"/>
            <a:r>
              <a:rPr lang="en-US" sz="5400" b="1" dirty="0" err="1">
                <a:ln/>
                <a:solidFill>
                  <a:srgbClr val="FF0000"/>
                </a:solidFill>
              </a:rPr>
              <a:t>Nhóm</a:t>
            </a:r>
            <a:r>
              <a:rPr lang="en-US" sz="5400" b="1" dirty="0">
                <a:ln/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ln/>
                <a:solidFill>
                  <a:srgbClr val="FF0000"/>
                </a:solidFill>
              </a:rPr>
              <a:t>Rối</a:t>
            </a:r>
            <a:r>
              <a:rPr lang="en-US" sz="5400" b="1" dirty="0">
                <a:ln/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</a:rPr>
              <a:t>bàn</a:t>
            </a:r>
            <a:r>
              <a:rPr lang="en-US" sz="5400" b="1" dirty="0">
                <a:ln/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</a:rPr>
              <a:t>tay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74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4350" y="3771901"/>
            <a:ext cx="1059442" cy="121142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73AC7B8C-93ED-9978-FC0D-BFCFEB44BC34}"/>
              </a:ext>
            </a:extLst>
          </p:cNvPr>
          <p:cNvSpPr txBox="1"/>
          <p:nvPr/>
        </p:nvSpPr>
        <p:spPr>
          <a:xfrm>
            <a:off x="589632" y="0"/>
            <a:ext cx="823142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Trong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truyện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 </a:t>
            </a:r>
            <a:endParaRPr lang="en-US" sz="3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55FD0F-9E9A-6C3C-F162-6CA290737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78" b="89926" l="10000" r="37533"/>
                    </a14:imgEffect>
                  </a14:imgLayer>
                </a14:imgProps>
              </a:ext>
            </a:extLst>
          </a:blip>
          <a:srcRect l="9434" t="18240" r="63207" b="14674"/>
          <a:stretch/>
        </p:blipFill>
        <p:spPr>
          <a:xfrm>
            <a:off x="277729" y="1155482"/>
            <a:ext cx="2057400" cy="2270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B652FC-827C-A2E0-ECDC-FE46E5C35D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4" b="100000" l="53267" r="79867"/>
                    </a14:imgEffect>
                  </a14:imgLayer>
                </a14:imgProps>
              </a:ext>
            </a:extLst>
          </a:blip>
          <a:srcRect l="53333" t="7407" r="19167"/>
          <a:stretch/>
        </p:blipFill>
        <p:spPr>
          <a:xfrm>
            <a:off x="2743200" y="819150"/>
            <a:ext cx="1709928" cy="259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9A2F02C-1269-4754-F7E4-4456CC93DE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67" r="38333"/>
          <a:stretch/>
        </p:blipFill>
        <p:spPr>
          <a:xfrm>
            <a:off x="4716566" y="2290599"/>
            <a:ext cx="1513489" cy="2270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4D7C7E-0058-4D35-DADA-A481096922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833" t="27775" r="17500" b="31484"/>
          <a:stretch/>
        </p:blipFill>
        <p:spPr>
          <a:xfrm>
            <a:off x="6459626" y="971550"/>
            <a:ext cx="2327564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8307DC-E41F-6326-4461-8D19FEDEB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0"/>
            <a:ext cx="9178834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03766CC-5478-7E6E-C5DB-3977CF33CCF3}"/>
              </a:ext>
            </a:extLst>
          </p:cNvPr>
          <p:cNvSpPr/>
          <p:nvPr/>
        </p:nvSpPr>
        <p:spPr>
          <a:xfrm>
            <a:off x="2325233" y="2110085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THÔNG ĐIỆP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21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m ảnh nguồn">
            <a:extLst>
              <a:ext uri="{FF2B5EF4-FFF2-40B4-BE49-F238E27FC236}">
                <a16:creationId xmlns="" xmlns:a16="http://schemas.microsoft.com/office/drawing/2014/main" id="{CBE89012-7B95-3CC5-72D5-48FBEE2D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m-Ve-Moi-Truong-Mau-Xanh-Giang-Tien">
            <a:hlinkClick r:id="" action="ppaction://media"/>
            <a:extLst>
              <a:ext uri="{FF2B5EF4-FFF2-40B4-BE49-F238E27FC236}">
                <a16:creationId xmlns="" xmlns:a16="http://schemas.microsoft.com/office/drawing/2014/main" id="{2F4797D4-539C-03B6-1872-1DCC54821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4506141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AB8B5F3-FE13-9454-8CE4-AE46D28EC219}"/>
              </a:ext>
            </a:extLst>
          </p:cNvPr>
          <p:cNvSpPr/>
          <p:nvPr/>
        </p:nvSpPr>
        <p:spPr>
          <a:xfrm>
            <a:off x="1169690" y="285750"/>
            <a:ext cx="6804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VẼ MÔI TRƯỜNG MÀU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81</Words>
  <Application>Microsoft Office PowerPoint</Application>
  <PresentationFormat>On-screen Show (16:9)</PresentationFormat>
  <Paragraphs>17</Paragraphs>
  <Slides>8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MacService</dc:creator>
  <cp:lastModifiedBy>Admin</cp:lastModifiedBy>
  <cp:revision>26</cp:revision>
  <dcterms:created xsi:type="dcterms:W3CDTF">2006-08-16T00:00:00Z</dcterms:created>
  <dcterms:modified xsi:type="dcterms:W3CDTF">2023-10-30T10:10:59Z</dcterms:modified>
</cp:coreProperties>
</file>