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1" r:id="rId4"/>
    <p:sldId id="277" r:id="rId5"/>
    <p:sldId id="266" r:id="rId6"/>
    <p:sldId id="267" r:id="rId7"/>
    <p:sldId id="274" r:id="rId8"/>
    <p:sldId id="282" r:id="rId9"/>
    <p:sldId id="286" r:id="rId10"/>
    <p:sldId id="264" r:id="rId11"/>
    <p:sldId id="257" r:id="rId12"/>
    <p:sldId id="275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6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3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7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2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0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7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4995-F61B-4B32-953F-D2F17CD89B9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438" y="0"/>
            <a:ext cx="1269843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307254">
            <a:off x="6003635" y="2967335"/>
            <a:ext cx="3011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8648" y="1339403"/>
            <a:ext cx="85902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accent5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 smtClean="0">
                <a:ln>
                  <a:solidFill>
                    <a:schemeClr val="accent5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3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8648" y="2967335"/>
            <a:ext cx="8590207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69" y="0"/>
            <a:ext cx="12311269" cy="6858000"/>
          </a:xfrm>
        </p:spPr>
      </p:pic>
      <p:sp>
        <p:nvSpPr>
          <p:cNvPr id="5" name="Rectangle 4"/>
          <p:cNvSpPr/>
          <p:nvPr/>
        </p:nvSpPr>
        <p:spPr>
          <a:xfrm>
            <a:off x="1143000" y="2393576"/>
            <a:ext cx="91171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TC</a:t>
            </a:r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 “Khỏe và khéo” 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hoạch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nhac vui thi du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5" end="15693.153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4141" y="51197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69" cy="6858000"/>
          </a:xfrm>
        </p:spPr>
      </p:pic>
      <p:sp>
        <p:nvSpPr>
          <p:cNvPr id="5" name="Rectangle 4"/>
          <p:cNvSpPr/>
          <p:nvPr/>
        </p:nvSpPr>
        <p:spPr>
          <a:xfrm>
            <a:off x="1438835" y="1690689"/>
            <a:ext cx="93243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quanh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thỏ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hơn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nhỏ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hơn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9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08"/>
            <a:ext cx="1231126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96434"/>
            <a:ext cx="9144000" cy="16136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9175" y="2370041"/>
            <a:ext cx="92789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Chào tạm biệt các bé</a:t>
            </a:r>
            <a:endParaRPr lang="en-US" sz="80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3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79" y="0"/>
            <a:ext cx="12311269" cy="6858000"/>
          </a:xfrm>
        </p:spPr>
      </p:pic>
      <p:sp>
        <p:nvSpPr>
          <p:cNvPr id="5" name="Rectangle 4"/>
          <p:cNvSpPr/>
          <p:nvPr/>
        </p:nvSpPr>
        <p:spPr>
          <a:xfrm>
            <a:off x="1243013" y="1882588"/>
            <a:ext cx="96154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Ổn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“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trời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nắng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trời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Nhạc beat mầm non  Trời nắng, trời mư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5" end="9300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259" y="5127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69" y="0"/>
            <a:ext cx="12311269" cy="6858000"/>
          </a:xfrm>
        </p:spPr>
      </p:pic>
      <p:sp>
        <p:nvSpPr>
          <p:cNvPr id="5" name="Rectangle 4"/>
          <p:cNvSpPr/>
          <p:nvPr/>
        </p:nvSpPr>
        <p:spPr>
          <a:xfrm>
            <a:off x="1243013" y="1882588"/>
            <a:ext cx="96154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lấy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rổ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3" name="[Beat] Chú thỏ con - thiếu nhi_cut_c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7247" y="5074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70" y="2164975"/>
            <a:ext cx="4523815" cy="4070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" y="1100838"/>
            <a:ext cx="5472953" cy="53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1" y="672352"/>
            <a:ext cx="5744771" cy="591670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87" y="1602956"/>
            <a:ext cx="4360058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240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78" y="1516343"/>
            <a:ext cx="4360058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26" y="389965"/>
            <a:ext cx="5744771" cy="62663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554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60" y="1922928"/>
            <a:ext cx="4523815" cy="4070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8" y="946196"/>
            <a:ext cx="5472953" cy="53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30" y="2191868"/>
            <a:ext cx="4523815" cy="4070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1174796"/>
            <a:ext cx="5472953" cy="53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52096"/>
          </a:xfrm>
        </p:spPr>
        <p:txBody>
          <a:bodyPr/>
          <a:lstStyle/>
          <a:p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err="1" smtClean="0"/>
              <a:t>rổ</a:t>
            </a:r>
            <a:r>
              <a:rPr lang="en-US" smtClean="0"/>
              <a:t> hoa và quà tặng thỏ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96822"/>
            <a:ext cx="9144000" cy="6097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[Beat] Chú thỏ con - chu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5859" y="5100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6&quot;/&gt;&lt;/object&gt;&lt;object type=&quot;3&quot; unique_id=&quot;10006&quot;&gt;&lt;property id=&quot;20148&quot; value=&quot;5&quot;/&gt;&lt;property id=&quot;20300&quot; value=&quot;Slide 3&quot;/&gt;&lt;property id=&quot;20307&quot; value=&quot;271&quot;/&gt;&lt;/object&gt;&lt;object type=&quot;3&quot; unique_id=&quot;10007&quot;&gt;&lt;property id=&quot;20148&quot; value=&quot;5&quot;/&gt;&lt;property id=&quot;20300&quot; value=&quot;Slide 4&quot;/&gt;&lt;property id=&quot;20307&quot; value=&quot;277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57&quot;/&gt;&lt;/object&gt;&lt;object type=&quot;3&quot; unique_id=&quot;10015&quot;&gt;&lt;property id=&quot;20148&quot; value=&quot;5&quot;/&gt;&lt;property id=&quot;20300&quot; value=&quot;Slide 10&quot;/&gt;&lt;property id=&quot;20307&quot; value=&quot;264&quot;/&gt;&lt;/object&gt;&lt;object type=&quot;3&quot; unique_id=&quot;10018&quot;&gt;&lt;property id=&quot;20148&quot; value=&quot;5&quot;/&gt;&lt;property id=&quot;20300&quot; value=&quot;Slide 12&quot;/&gt;&lt;property id=&quot;20307&quot; value=&quot;275&quot;/&gt;&lt;/object&gt;&lt;object type=&quot;3&quot; unique_id=&quot;10020&quot;&gt;&lt;property id=&quot;20148&quot; value=&quot;5&quot;/&gt;&lt;property id=&quot;20300&quot; value=&quot;Slide 6&quot;/&gt;&lt;property id=&quot;20307&quot; value=&quot;267&quot;/&gt;&lt;/object&gt;&lt;object type=&quot;3&quot; unique_id=&quot;10021&quot;&gt;&lt;property id=&quot;20148&quot; value=&quot;5&quot;/&gt;&lt;property id=&quot;20300&quot; value=&quot;Slide 8&quot;/&gt;&lt;property id=&quot;20307&quot; value=&quot;282&quot;/&gt;&lt;/object&gt;&lt;object type=&quot;3&quot; unique_id=&quot;10025&quot;&gt;&lt;property id=&quot;20148&quot; value=&quot;5&quot;/&gt;&lt;property id=&quot;20300&quot; value=&quot;Slide 9 - &amp;quot;Trẻ mang rổ hoa và quà tặng thỏ&amp;quot;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105</Words>
  <Application>Microsoft Office PowerPoint</Application>
  <PresentationFormat>Widescreen</PresentationFormat>
  <Paragraphs>18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mang rổ hoa và quà tặng thỏ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TEP TOM</dc:creator>
  <cp:lastModifiedBy>AutoBVT</cp:lastModifiedBy>
  <cp:revision>54</cp:revision>
  <dcterms:created xsi:type="dcterms:W3CDTF">2017-10-23T16:36:02Z</dcterms:created>
  <dcterms:modified xsi:type="dcterms:W3CDTF">2021-05-07T14:57:51Z</dcterms:modified>
</cp:coreProperties>
</file>