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90" r:id="rId4"/>
    <p:sldId id="269" r:id="rId5"/>
    <p:sldId id="315" r:id="rId6"/>
    <p:sldId id="256" r:id="rId7"/>
    <p:sldId id="318" r:id="rId8"/>
    <p:sldId id="317" r:id="rId9"/>
    <p:sldId id="319" r:id="rId10"/>
    <p:sldId id="257" r:id="rId11"/>
    <p:sldId id="320" r:id="rId12"/>
    <p:sldId id="277" r:id="rId13"/>
    <p:sldId id="293" r:id="rId14"/>
    <p:sldId id="294" r:id="rId15"/>
    <p:sldId id="296" r:id="rId16"/>
    <p:sldId id="297" r:id="rId17"/>
    <p:sldId id="289" r:id="rId18"/>
    <p:sldId id="287" r:id="rId19"/>
    <p:sldId id="262" r:id="rId20"/>
    <p:sldId id="321" r:id="rId21"/>
    <p:sldId id="300" r:id="rId2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99FF99"/>
    <a:srgbClr val="FFFFCC"/>
    <a:srgbClr val="FF99FF"/>
    <a:srgbClr val="FFFF99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76"/>
  </p:normalViewPr>
  <p:slideViewPr>
    <p:cSldViewPr showGuides="1">
      <p:cViewPr>
        <p:scale>
          <a:sx n="81" d="100"/>
          <a:sy n="81" d="100"/>
        </p:scale>
        <p:origin x="-186" y="-36"/>
      </p:cViewPr>
      <p:guideLst>
        <p:guide orient="horz" pos="2160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9.png"/><Relationship Id="rId3" Type="http://schemas.microsoft.com/office/2007/relationships/media" Target="file:///C:\Users\dh\Desktop\Nha%20Minh%20Rat%20Vui%20-%20Be%20Bao%20An.mp3" TargetMode="External"/><Relationship Id="rId2" Type="http://schemas.openxmlformats.org/officeDocument/2006/relationships/audio" Target="file:///C:\Users\dh\Desktop\Nha%20Minh%20Rat%20Vui%20-%20Be%20Bao%20An.mp3" TargetMode="Externa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0" name="Picture 2" descr="Tài nguyên - Phòng Giáo Dục Và Đào Tạo Quận Long Bi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112" y="-152400"/>
            <a:ext cx="9155112" cy="6835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Box 1"/>
          <p:cNvSpPr txBox="1"/>
          <p:nvPr/>
        </p:nvSpPr>
        <p:spPr>
          <a:xfrm>
            <a:off x="1295400" y="838200"/>
            <a:ext cx="6553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" name="Rectangle 3"/>
          <p:cNvSpPr/>
          <p:nvPr/>
        </p:nvSpPr>
        <p:spPr>
          <a:xfrm>
            <a:off x="1431925" y="409575"/>
            <a:ext cx="6400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3" name="Rectangle 5"/>
          <p:cNvSpPr/>
          <p:nvPr/>
        </p:nvSpPr>
        <p:spPr>
          <a:xfrm>
            <a:off x="655638" y="2973388"/>
            <a:ext cx="75057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4" name="Rectangle 6"/>
          <p:cNvSpPr/>
          <p:nvPr/>
        </p:nvSpPr>
        <p:spPr>
          <a:xfrm>
            <a:off x="1143000" y="4191000"/>
            <a:ext cx="6689725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Dạy trẻ nhận biết, phân biệt 3 màu 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Xanh- Đỏ- Vàng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 Lớp 3-4 tuổi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575" y="1349375"/>
            <a:ext cx="1212850" cy="126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8" descr="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304800"/>
            <a:ext cx="8991600" cy="624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9" descr="tro c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3368675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Text Box 5"/>
          <p:cNvSpPr txBox="1"/>
          <p:nvPr/>
        </p:nvSpPr>
        <p:spPr>
          <a:xfrm>
            <a:off x="1371600" y="3276600"/>
            <a:ext cx="6629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NHẤT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Picture 2" descr="Trọn bộ 50 phông nền powerpoint dễ thương, ấn tượng | ADV Soluti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24000" y="456883"/>
            <a:ext cx="5257800" cy="2676525"/>
          </a:xfrm>
          <a:prstGeom prst="rect">
            <a:avLst/>
          </a:prstGeom>
          <a:noFill/>
        </p:spPr>
        <p:txBody>
          <a:bodyPr>
            <a:spAutoFit/>
          </a:bodyPr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chơi :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1 : Cô nói tìm cho cô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2 : Cô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đưa hình và trẻ nói màu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Char char="-"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Lưu ý 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và nói đúng màu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6388" name="Picture 2" descr="Trọn bộ 50 phông nền powerpoint dễ thương, ấn tượng | ADV Soluti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4"/>
          <p:cNvSpPr txBox="1"/>
          <p:nvPr/>
        </p:nvSpPr>
        <p:spPr>
          <a:xfrm>
            <a:off x="2438400" y="914400"/>
            <a:ext cx="434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tìm cho cô màu xanh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667000" y="1600200"/>
            <a:ext cx="4267200" cy="4114800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8436" name="Picture 2" descr="Trọn bộ 50 phông nền powerpoint dễ thương, ấn tượng | ADV Soluti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2857500" y="1497013"/>
            <a:ext cx="3429000" cy="32766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914400"/>
            <a:ext cx="43434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tìm cho cô màu vàng.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19460" name="Picture 2" descr="Trọn bộ 50 phông nền powerpoint dễ thương, ấn tượng | ADV Solution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Box 4"/>
          <p:cNvSpPr txBox="1"/>
          <p:nvPr/>
        </p:nvSpPr>
        <p:spPr>
          <a:xfrm>
            <a:off x="2057400" y="1017588"/>
            <a:ext cx="50292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con hãy tìm cho cô màu đỏ.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1828800"/>
            <a:ext cx="2667000" cy="24669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Picture 2"/>
          <p:cNvPicPr>
            <a:picLocks noChangeAspect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  <p:sp>
        <p:nvSpPr>
          <p:cNvPr id="22531" name="WordArt 4"/>
          <p:cNvSpPr>
            <a:spLocks noTextEdit="1"/>
          </p:cNvSpPr>
          <p:nvPr/>
        </p:nvSpPr>
        <p:spPr>
          <a:xfrm>
            <a:off x="2209800" y="876300"/>
            <a:ext cx="3048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 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WordArt 4"/>
          <p:cNvSpPr>
            <a:spLocks noTextEdit="1"/>
          </p:cNvSpPr>
          <p:nvPr/>
        </p:nvSpPr>
        <p:spPr>
          <a:xfrm>
            <a:off x="2895600" y="2514600"/>
            <a:ext cx="5257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CC"/>
                </a:solidFill>
                <a:effectLst>
                  <a:outerShdw dist="563972" dir="14049740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Thi xem đội nào nhanh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CC"/>
              </a:solidFill>
              <a:effectLst>
                <a:outerShdw dist="563972" dir="14049740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Nha Minh Rat Vui - Be Bao A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39000" y="5105400"/>
            <a:ext cx="914400" cy="91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23"/>
          <p:cNvSpPr txBox="1"/>
          <p:nvPr/>
        </p:nvSpPr>
        <p:spPr>
          <a:xfrm>
            <a:off x="2346325" y="493713"/>
            <a:ext cx="4587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con quả cam có màu gì?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3668395" y="1847850"/>
            <a:ext cx="2416175" cy="3214688"/>
            <a:chOff x="1104" y="1680"/>
            <a:chExt cx="1522" cy="2025"/>
          </a:xfrm>
        </p:grpSpPr>
        <p:sp>
          <p:nvSpPr>
            <p:cNvPr id="23557" name="Freeform 31"/>
            <p:cNvSpPr/>
            <p:nvPr/>
          </p:nvSpPr>
          <p:spPr>
            <a:xfrm rot="2137376">
              <a:off x="1920" y="1680"/>
              <a:ext cx="402" cy="529"/>
            </a:xfrm>
            <a:custGeom>
              <a:avLst/>
              <a:gdLst>
                <a:gd name="txL" fmla="*/ 0 w 498"/>
                <a:gd name="txT" fmla="*/ 0 h 625"/>
                <a:gd name="txR" fmla="*/ 498 w 498"/>
                <a:gd name="txB" fmla="*/ 625 h 625"/>
              </a:gdLst>
              <a:ahLst/>
              <a:cxnLst>
                <a:cxn ang="0">
                  <a:pos x="12" y="168"/>
                </a:cxn>
                <a:cxn ang="0">
                  <a:pos x="17" y="89"/>
                </a:cxn>
                <a:cxn ang="0">
                  <a:pos x="31" y="64"/>
                </a:cxn>
                <a:cxn ang="0">
                  <a:pos x="42" y="54"/>
                </a:cxn>
                <a:cxn ang="0">
                  <a:pos x="48" y="49"/>
                </a:cxn>
                <a:cxn ang="0">
                  <a:pos x="50" y="40"/>
                </a:cxn>
                <a:cxn ang="0">
                  <a:pos x="61" y="35"/>
                </a:cxn>
                <a:cxn ang="0">
                  <a:pos x="83" y="21"/>
                </a:cxn>
                <a:cxn ang="0">
                  <a:pos x="103" y="6"/>
                </a:cxn>
                <a:cxn ang="0">
                  <a:pos x="111" y="2"/>
                </a:cxn>
                <a:cxn ang="0">
                  <a:pos x="105" y="18"/>
                </a:cxn>
                <a:cxn ang="0">
                  <a:pos x="93" y="95"/>
                </a:cxn>
                <a:cxn ang="0">
                  <a:pos x="83" y="130"/>
                </a:cxn>
                <a:cxn ang="0">
                  <a:pos x="27" y="195"/>
                </a:cxn>
                <a:cxn ang="0">
                  <a:pos x="12" y="120"/>
                </a:cxn>
              </a:cxnLst>
              <a:rect l="txL" t="txT" r="txR" b="txB"/>
              <a:pathLst>
                <a:path w="498" h="625">
                  <a:moveTo>
                    <a:pt x="53" y="538"/>
                  </a:moveTo>
                  <a:cubicBezTo>
                    <a:pt x="62" y="316"/>
                    <a:pt x="39" y="398"/>
                    <a:pt x="77" y="286"/>
                  </a:cubicBezTo>
                  <a:cubicBezTo>
                    <a:pt x="80" y="277"/>
                    <a:pt x="131" y="214"/>
                    <a:pt x="140" y="207"/>
                  </a:cubicBezTo>
                  <a:cubicBezTo>
                    <a:pt x="155" y="195"/>
                    <a:pt x="171" y="185"/>
                    <a:pt x="187" y="175"/>
                  </a:cubicBezTo>
                  <a:cubicBezTo>
                    <a:pt x="195" y="170"/>
                    <a:pt x="211" y="160"/>
                    <a:pt x="211" y="160"/>
                  </a:cubicBezTo>
                  <a:cubicBezTo>
                    <a:pt x="216" y="149"/>
                    <a:pt x="217" y="135"/>
                    <a:pt x="226" y="128"/>
                  </a:cubicBezTo>
                  <a:cubicBezTo>
                    <a:pt x="239" y="118"/>
                    <a:pt x="258" y="117"/>
                    <a:pt x="274" y="112"/>
                  </a:cubicBezTo>
                  <a:cubicBezTo>
                    <a:pt x="310" y="100"/>
                    <a:pt x="331" y="74"/>
                    <a:pt x="369" y="65"/>
                  </a:cubicBezTo>
                  <a:cubicBezTo>
                    <a:pt x="498" y="0"/>
                    <a:pt x="384" y="57"/>
                    <a:pt x="463" y="18"/>
                  </a:cubicBezTo>
                  <a:cubicBezTo>
                    <a:pt x="474" y="13"/>
                    <a:pt x="495" y="2"/>
                    <a:pt x="495" y="2"/>
                  </a:cubicBezTo>
                  <a:cubicBezTo>
                    <a:pt x="489" y="21"/>
                    <a:pt x="477" y="38"/>
                    <a:pt x="471" y="57"/>
                  </a:cubicBezTo>
                  <a:cubicBezTo>
                    <a:pt x="447" y="136"/>
                    <a:pt x="464" y="230"/>
                    <a:pt x="416" y="302"/>
                  </a:cubicBezTo>
                  <a:cubicBezTo>
                    <a:pt x="403" y="355"/>
                    <a:pt x="404" y="383"/>
                    <a:pt x="369" y="420"/>
                  </a:cubicBezTo>
                  <a:cubicBezTo>
                    <a:pt x="341" y="532"/>
                    <a:pt x="215" y="578"/>
                    <a:pt x="124" y="625"/>
                  </a:cubicBezTo>
                  <a:cubicBezTo>
                    <a:pt x="0" y="589"/>
                    <a:pt x="53" y="555"/>
                    <a:pt x="53" y="388"/>
                  </a:cubicBezTo>
                </a:path>
              </a:pathLst>
            </a:custGeom>
            <a:gradFill rotWithShape="1">
              <a:gsLst>
                <a:gs pos="0">
                  <a:srgbClr val="669900">
                    <a:alpha val="100000"/>
                  </a:srgbClr>
                </a:gs>
                <a:gs pos="100000">
                  <a:srgbClr val="00CC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grpSp>
          <p:nvGrpSpPr>
            <p:cNvPr id="23558" name="Group 11"/>
            <p:cNvGrpSpPr/>
            <p:nvPr/>
          </p:nvGrpSpPr>
          <p:grpSpPr>
            <a:xfrm>
              <a:off x="1104" y="2064"/>
              <a:ext cx="1522" cy="1641"/>
              <a:chOff x="1170" y="1479"/>
              <a:chExt cx="973" cy="1113"/>
            </a:xfrm>
          </p:grpSpPr>
          <p:sp>
            <p:nvSpPr>
              <p:cNvPr id="23560" name="Oval 7"/>
              <p:cNvSpPr/>
              <p:nvPr/>
            </p:nvSpPr>
            <p:spPr>
              <a:xfrm>
                <a:off x="1266" y="2400"/>
                <a:ext cx="816" cy="192"/>
              </a:xfrm>
              <a:prstGeom prst="ellipse">
                <a:avLst/>
              </a:prstGeom>
              <a:gradFill rotWithShape="1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anchor="ctr" anchorCtr="0"/>
              <a:p>
                <a:pPr algn="ctr" rtl="1"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80904" name="Oval 8"/>
              <p:cNvSpPr>
                <a:spLocks noChangeArrowheads="1"/>
              </p:cNvSpPr>
              <p:nvPr/>
            </p:nvSpPr>
            <p:spPr bwMode="gray">
              <a:xfrm>
                <a:off x="1170" y="1479"/>
                <a:ext cx="973" cy="973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57255"/>
                      <a:invGamma/>
                    </a:schemeClr>
                  </a:gs>
                </a:gsLst>
                <a:path path="rect">
                  <a:fillToRect l="100000" t="100000"/>
                </a:path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562" name="Oval 9"/>
              <p:cNvSpPr/>
              <p:nvPr/>
            </p:nvSpPr>
            <p:spPr>
              <a:xfrm>
                <a:off x="1191" y="1502"/>
                <a:ext cx="928" cy="929"/>
              </a:xfrm>
              <a:prstGeom prst="ellipse">
                <a:avLst/>
              </a:prstGeom>
              <a:solidFill>
                <a:srgbClr val="669900">
                  <a:alpha val="85097"/>
                </a:srgbClr>
              </a:solidFill>
              <a:ln w="9525">
                <a:noFill/>
              </a:ln>
            </p:spPr>
            <p:txBody>
              <a:bodyPr wrap="none" anchor="ctr" anchorCtr="0"/>
              <a:p>
                <a:pPr algn="r" rtl="1"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563" name="Oval 10"/>
              <p:cNvSpPr/>
              <p:nvPr/>
            </p:nvSpPr>
            <p:spPr>
              <a:xfrm>
                <a:off x="1227" y="1536"/>
                <a:ext cx="839" cy="839"/>
              </a:xfrm>
              <a:prstGeom prst="ellipse">
                <a:avLst/>
              </a:prstGeom>
              <a:solidFill>
                <a:srgbClr val="669900"/>
              </a:solidFill>
              <a:ln w="9525">
                <a:noFill/>
              </a:ln>
            </p:spPr>
            <p:txBody>
              <a:bodyPr wrap="none" anchor="ctr" anchorCtr="0"/>
              <a:p>
                <a:pPr algn="r" rtl="1" eaLnBrk="1" hangingPunct="1"/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3564" name="Picture 11" descr="Picture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191" y="1536"/>
                <a:ext cx="616" cy="61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3559" name="Freeform 28"/>
            <p:cNvSpPr/>
            <p:nvPr/>
          </p:nvSpPr>
          <p:spPr>
            <a:xfrm>
              <a:off x="1784" y="1696"/>
              <a:ext cx="244" cy="387"/>
            </a:xfrm>
            <a:custGeom>
              <a:avLst/>
              <a:gdLst>
                <a:gd name="txL" fmla="*/ 0 w 244"/>
                <a:gd name="txT" fmla="*/ 0 h 387"/>
                <a:gd name="txR" fmla="*/ 244 w 244"/>
                <a:gd name="txB" fmla="*/ 387 h 387"/>
              </a:gdLst>
              <a:ahLst/>
              <a:cxnLst>
                <a:cxn ang="0">
                  <a:pos x="15" y="387"/>
                </a:cxn>
                <a:cxn ang="0">
                  <a:pos x="39" y="269"/>
                </a:cxn>
                <a:cxn ang="0">
                  <a:pos x="47" y="142"/>
                </a:cxn>
                <a:cxn ang="0">
                  <a:pos x="62" y="0"/>
                </a:cxn>
                <a:cxn ang="0">
                  <a:pos x="244" y="24"/>
                </a:cxn>
                <a:cxn ang="0">
                  <a:pos x="165" y="127"/>
                </a:cxn>
                <a:cxn ang="0">
                  <a:pos x="149" y="150"/>
                </a:cxn>
                <a:cxn ang="0">
                  <a:pos x="102" y="292"/>
                </a:cxn>
                <a:cxn ang="0">
                  <a:pos x="54" y="387"/>
                </a:cxn>
                <a:cxn ang="0">
                  <a:pos x="15" y="387"/>
                </a:cxn>
              </a:cxnLst>
              <a:rect l="txL" t="txT" r="txR" b="txB"/>
              <a:pathLst>
                <a:path w="244" h="387">
                  <a:moveTo>
                    <a:pt x="15" y="387"/>
                  </a:moveTo>
                  <a:cubicBezTo>
                    <a:pt x="0" y="343"/>
                    <a:pt x="28" y="312"/>
                    <a:pt x="39" y="269"/>
                  </a:cubicBezTo>
                  <a:cubicBezTo>
                    <a:pt x="42" y="227"/>
                    <a:pt x="43" y="184"/>
                    <a:pt x="47" y="142"/>
                  </a:cubicBezTo>
                  <a:cubicBezTo>
                    <a:pt x="51" y="95"/>
                    <a:pt x="62" y="0"/>
                    <a:pt x="62" y="0"/>
                  </a:cubicBezTo>
                  <a:cubicBezTo>
                    <a:pt x="120" y="19"/>
                    <a:pt x="183" y="19"/>
                    <a:pt x="244" y="24"/>
                  </a:cubicBezTo>
                  <a:cubicBezTo>
                    <a:pt x="220" y="60"/>
                    <a:pt x="191" y="90"/>
                    <a:pt x="165" y="127"/>
                  </a:cubicBezTo>
                  <a:cubicBezTo>
                    <a:pt x="160" y="135"/>
                    <a:pt x="149" y="150"/>
                    <a:pt x="149" y="150"/>
                  </a:cubicBezTo>
                  <a:cubicBezTo>
                    <a:pt x="136" y="201"/>
                    <a:pt x="119" y="242"/>
                    <a:pt x="102" y="292"/>
                  </a:cubicBezTo>
                  <a:cubicBezTo>
                    <a:pt x="89" y="332"/>
                    <a:pt x="91" y="362"/>
                    <a:pt x="54" y="387"/>
                  </a:cubicBezTo>
                  <a:cubicBezTo>
                    <a:pt x="10" y="369"/>
                    <a:pt x="15" y="357"/>
                    <a:pt x="15" y="3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alpha val="100000"/>
                  </a:schemeClr>
                </a:gs>
                <a:gs pos="100000">
                  <a:srgbClr val="00CC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Text Box 23"/>
          <p:cNvSpPr txBox="1"/>
          <p:nvPr/>
        </p:nvSpPr>
        <p:spPr>
          <a:xfrm>
            <a:off x="2346325" y="493713"/>
            <a:ext cx="4587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con trái tim có màu gì?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0" name="Content Placeholder 99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2138045" y="1296670"/>
            <a:ext cx="4796155" cy="47961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Text Box 23"/>
          <p:cNvSpPr txBox="1"/>
          <p:nvPr/>
        </p:nvSpPr>
        <p:spPr>
          <a:xfrm>
            <a:off x="2346325" y="493713"/>
            <a:ext cx="458787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các con ngôi sao có màu gì?</a:t>
            </a:r>
            <a:endParaRPr lang="en-US" altLang="en-US" sz="2400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" name="Content Placeholder 100"/>
          <p:cNvPicPr>
            <a:picLocks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905000" y="1371600"/>
            <a:ext cx="4951095" cy="49510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en-US" alt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en-US" altLang="en-US" dirty="0"/>
          </a:p>
        </p:txBody>
      </p:sp>
      <p:pic>
        <p:nvPicPr>
          <p:cNvPr id="25604" name="Picture 2" descr="Mẫu Slide cảm ơn đẹp và chuyên nghiệp cho bài thuyết trình PowerPoin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812" y="0"/>
            <a:ext cx="9167812" cy="6881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5123" name="Picture 2" descr="SZ169"/>
          <p:cNvPicPr>
            <a:picLocks noChangeAspect="1"/>
          </p:cNvPicPr>
          <p:nvPr>
            <p:ph idx="1"/>
          </p:nvPr>
        </p:nvPicPr>
        <p:blipFill>
          <a:blip r:embed="rId1"/>
          <a:srcRect l="8594" t="2061" r="10156" b="5154"/>
          <a:stretch>
            <a:fillRect/>
          </a:stretch>
        </p:blipFill>
        <p:spPr>
          <a:xfrm>
            <a:off x="0" y="-152400"/>
            <a:ext cx="9144000" cy="6858000"/>
          </a:xfrm>
          <a:solidFill>
            <a:srgbClr val="FF0066">
              <a:alpha val="100000"/>
            </a:srgbClr>
          </a:solidFill>
          <a:ln/>
        </p:spPr>
      </p:pic>
      <p:sp>
        <p:nvSpPr>
          <p:cNvPr id="6" name="Rectangle 4"/>
          <p:cNvSpPr/>
          <p:nvPr/>
        </p:nvSpPr>
        <p:spPr>
          <a:xfrm>
            <a:off x="762000" y="1981200"/>
            <a:ext cx="65532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Ổn định tổ chức: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 vui đến trường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VuiDenTruong-XuanMai_3dmy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472440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7" dur="30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en-US" altLang="en-US" dirty="0"/>
          </a:p>
        </p:txBody>
      </p:sp>
      <p:pic>
        <p:nvPicPr>
          <p:cNvPr id="5123" name="Picture 2" descr="SZ169"/>
          <p:cNvPicPr>
            <a:picLocks noChangeAspect="1"/>
          </p:cNvPicPr>
          <p:nvPr>
            <p:ph idx="1"/>
          </p:nvPr>
        </p:nvPicPr>
        <p:blipFill>
          <a:blip r:embed="rId1"/>
          <a:srcRect l="8594" t="2061" r="10156" b="5154"/>
          <a:stretch>
            <a:fillRect/>
          </a:stretch>
        </p:blipFill>
        <p:spPr>
          <a:xfrm>
            <a:off x="0" y="-152400"/>
            <a:ext cx="9144000" cy="6858000"/>
          </a:xfrm>
          <a:solidFill>
            <a:srgbClr val="FF0066">
              <a:alpha val="100000"/>
            </a:srgbClr>
          </a:solidFill>
        </p:spPr>
      </p:pic>
      <p:sp>
        <p:nvSpPr>
          <p:cNvPr id="6" name="Rectangle 4"/>
          <p:cNvSpPr/>
          <p:nvPr/>
        </p:nvSpPr>
        <p:spPr>
          <a:xfrm>
            <a:off x="762000" y="1981200"/>
            <a:ext cx="65532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Phương pháp, hình thức tổ chức: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0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2819400" y="1676400"/>
            <a:ext cx="3429000" cy="3276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524000" y="381000"/>
            <a:ext cx="662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hình gì? 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" name="Rectangle 5"/>
          <p:cNvSpPr/>
          <p:nvPr/>
        </p:nvSpPr>
        <p:spPr>
          <a:xfrm>
            <a:off x="2819400" y="1676400"/>
            <a:ext cx="3429000" cy="32766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524000" y="381000"/>
            <a:ext cx="66294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 XANH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Oval 3"/>
          <p:cNvSpPr/>
          <p:nvPr/>
        </p:nvSpPr>
        <p:spPr>
          <a:xfrm>
            <a:off x="2971800" y="1447800"/>
            <a:ext cx="3048000" cy="304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1524000" y="381000"/>
            <a:ext cx="6629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hình gì? M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gì?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Oval 3"/>
          <p:cNvSpPr/>
          <p:nvPr/>
        </p:nvSpPr>
        <p:spPr>
          <a:xfrm>
            <a:off x="2971800" y="1447800"/>
            <a:ext cx="3048000" cy="3048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 Box 5"/>
          <p:cNvSpPr txBox="1"/>
          <p:nvPr/>
        </p:nvSpPr>
        <p:spPr>
          <a:xfrm>
            <a:off x="608965" y="381000"/>
            <a:ext cx="75444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 ĐỎ</a:t>
            </a:r>
            <a:endParaRPr lang="en-US" alt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2895600" y="2286000"/>
            <a:ext cx="3200400" cy="304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13965" y="535940"/>
            <a:ext cx="4747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BÉ MÀU GÌ?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" name="Rectangle 4"/>
          <p:cNvSpPr/>
          <p:nvPr/>
        </p:nvSpPr>
        <p:spPr>
          <a:xfrm>
            <a:off x="2895600" y="2286000"/>
            <a:ext cx="3200400" cy="30480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016250" y="535940"/>
            <a:ext cx="32543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VÀNG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WPS Presentation</Application>
  <PresentationFormat>On-screen Show (4:3)</PresentationFormat>
  <Paragraphs>50</Paragraphs>
  <Slides>19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</dc:creator>
  <cp:lastModifiedBy>Techsi.vn</cp:lastModifiedBy>
  <cp:revision>72</cp:revision>
  <dcterms:created xsi:type="dcterms:W3CDTF">2012-11-14T16:41:14Z</dcterms:created>
  <dcterms:modified xsi:type="dcterms:W3CDTF">2023-09-20T05:46:58Z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6BCA6E2DFA1849D4971C87B1484C8D41_12</vt:lpwstr>
  </property>
  <property fmtid="{D5CDD505-2E9C-101B-9397-08002B2CF9AE}" pid="3" name="KSOProductBuildVer">
    <vt:lpwstr>1033-12.2.0.13215</vt:lpwstr>
  </property>
</Properties>
</file>