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91" r:id="rId6"/>
    <p:sldId id="295" r:id="rId7"/>
    <p:sldId id="296" r:id="rId8"/>
    <p:sldId id="260" r:id="rId9"/>
    <p:sldId id="263" r:id="rId10"/>
    <p:sldId id="261" r:id="rId11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3" d="100"/>
          <a:sy n="73" d="100"/>
        </p:scale>
        <p:origin x="-4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8229600" cy="615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Tô màu đèn ông sao (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ĐT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 C2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viên:Lê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67000"/>
            <a:ext cx="882650" cy="926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35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  <a:endParaRPr lang="en-US" sz="7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iec-Den-Ong-Sao-Various-Artists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600" y="4167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4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– Đàm thoại</a:t>
            </a:r>
            <a:endParaRPr lang="en-US" sz="4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smtClean="0">
                <a:solidFill>
                  <a:srgbClr val="002060"/>
                </a:solidFill>
              </a:rPr>
              <a:t>    </a:t>
            </a:r>
            <a:endParaRPr lang="en-US" sz="4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14600" y="381000"/>
            <a:ext cx="4349115" cy="5798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Content Placeholder 1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6200"/>
            <a:ext cx="10250170" cy="695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Content Placeholder 10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1605" y="702945"/>
            <a:ext cx="5938520" cy="5938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845" y="2286000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</a:t>
            </a:r>
            <a:endParaRPr lang="en-US" sz="7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595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59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572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4384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85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WPS Presentation</Application>
  <PresentationFormat>On-screen Show (4:3)</PresentationFormat>
  <Paragraphs>40</Paragraphs>
  <Slides>9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52</cp:revision>
  <dcterms:created xsi:type="dcterms:W3CDTF">2019-10-19T01:06:00Z</dcterms:created>
  <dcterms:modified xsi:type="dcterms:W3CDTF">2023-09-19T05:23:09Z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1033-12.2.0.13201</vt:lpwstr>
  </property>
  <property fmtid="{D5CDD505-2E9C-101B-9397-08002B2CF9AE}" pid="3" name="ICV">
    <vt:lpwstr>D322A6106CCB4FDE9A9004A79544F419_12</vt:lpwstr>
  </property>
</Properties>
</file>