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4a" ContentType="audi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6" r:id="rId3"/>
    <p:sldId id="280" r:id="rId4"/>
    <p:sldId id="281" r:id="rId5"/>
    <p:sldId id="292" r:id="rId6"/>
    <p:sldId id="291" r:id="rId7"/>
    <p:sldId id="289" r:id="rId8"/>
    <p:sldId id="290" r:id="rId9"/>
    <p:sldId id="266" r:id="rId10"/>
    <p:sldId id="285" r:id="rId11"/>
    <p:sldId id="273" r:id="rId12"/>
    <p:sldId id="287" r:id="rId13"/>
    <p:sldId id="268" r:id="rId14"/>
    <p:sldId id="286" r:id="rId15"/>
    <p:sldId id="269" r:id="rId16"/>
    <p:sldId id="267" r:id="rId17"/>
    <p:sldId id="28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-10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45A5-200A-44C1-847D-95EE9F86C1E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01C5-12CE-454E-AA36-2A0A07C21B4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E54-43C4-4C6A-896F-2EFB112B391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B5FA-77ED-4CB3-BF6F-4E7DEA22CC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11" Type="http://schemas.microsoft.com/office/2007/relationships/media" Target="../media/media1.m4a"/><Relationship Id="rId10" Type="http://schemas.openxmlformats.org/officeDocument/2006/relationships/audio" Target="../media/media1.m4a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3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27.pn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microsoft.com/office/2007/relationships/media" Target="../media/media4.mp3"/><Relationship Id="rId5" Type="http://schemas.openxmlformats.org/officeDocument/2006/relationships/audio" Target="../media/media4.mp3"/><Relationship Id="rId4" Type="http://schemas.openxmlformats.org/officeDocument/2006/relationships/image" Target="../media/image27.png"/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29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GIF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26" name="Picture 25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" y="5064125"/>
            <a:ext cx="3790950" cy="1885950"/>
          </a:xfrm>
          <a:prstGeom prst="rect">
            <a:avLst/>
          </a:prstGeom>
        </p:spPr>
      </p:pic>
      <p:pic>
        <p:nvPicPr>
          <p:cNvPr id="27" name="Picture 26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4972050"/>
            <a:ext cx="3790950" cy="1885950"/>
          </a:xfrm>
          <a:prstGeom prst="rect">
            <a:avLst/>
          </a:prstGeom>
        </p:spPr>
      </p:pic>
      <p:pic>
        <p:nvPicPr>
          <p:cNvPr id="28" name="Picture 27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43" y="4909511"/>
            <a:ext cx="3790950" cy="1885950"/>
          </a:xfrm>
          <a:prstGeom prst="rect">
            <a:avLst/>
          </a:prstGeom>
        </p:spPr>
      </p:pic>
      <p:pic>
        <p:nvPicPr>
          <p:cNvPr id="29" name="Picture 28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132138"/>
            <a:ext cx="3790950" cy="1885950"/>
          </a:xfrm>
          <a:prstGeom prst="rect">
            <a:avLst/>
          </a:prstGeom>
        </p:spPr>
      </p:pic>
      <p:pic>
        <p:nvPicPr>
          <p:cNvPr id="30" name="Picture 29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1" y="3418327"/>
            <a:ext cx="3790950" cy="1885950"/>
          </a:xfrm>
          <a:prstGeom prst="rect">
            <a:avLst/>
          </a:prstGeom>
        </p:spPr>
      </p:pic>
      <p:pic>
        <p:nvPicPr>
          <p:cNvPr id="31" name="Picture 30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68" y="3725862"/>
            <a:ext cx="3790950" cy="1885950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4" y="1373188"/>
            <a:ext cx="3790950" cy="1885950"/>
          </a:xfrm>
          <a:prstGeom prst="rect">
            <a:avLst/>
          </a:prstGeom>
        </p:spPr>
      </p:pic>
      <p:pic>
        <p:nvPicPr>
          <p:cNvPr id="33" name="Picture 32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812007"/>
            <a:ext cx="3790950" cy="1885950"/>
          </a:xfrm>
          <a:prstGeom prst="rect">
            <a:avLst/>
          </a:prstGeom>
        </p:spPr>
      </p:pic>
      <p:pic>
        <p:nvPicPr>
          <p:cNvPr id="34" name="Picture 33" descr="A picture containing pla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68" y="2032592"/>
            <a:ext cx="3790950" cy="1885950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425">
            <a:off x="7857116" y="5589278"/>
            <a:ext cx="4283426" cy="54827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60489" y="788764"/>
            <a:ext cx="879911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  <a:endParaRPr lang="en-US" sz="20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19822" y="2674017"/>
            <a:ext cx="7548177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 descr="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90" y="1855785"/>
            <a:ext cx="1018455" cy="1068543"/>
          </a:xfrm>
          <a:prstGeom prst="rect">
            <a:avLst/>
          </a:prstGeom>
        </p:spPr>
      </p:pic>
      <p:pic>
        <p:nvPicPr>
          <p:cNvPr id="47" name="Picture 46" descr="A picture containing devic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16" y="3661598"/>
            <a:ext cx="4291696" cy="32146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2" y="5611812"/>
            <a:ext cx="2504818" cy="127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5465" y="2193066"/>
            <a:ext cx="3820639" cy="175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2259" y="2077179"/>
            <a:ext cx="3820639" cy="175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" y="23255"/>
            <a:ext cx="2962275" cy="161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0" y="29781"/>
            <a:ext cx="2962275" cy="1619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45"/>
            <a:ext cx="2962275" cy="1619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62" y="4145"/>
            <a:ext cx="2962275" cy="161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91" y="6741019"/>
            <a:ext cx="2809875" cy="952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397">
            <a:off x="-560764" y="2273154"/>
            <a:ext cx="3820639" cy="1752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2865">
            <a:off x="8901894" y="2128153"/>
            <a:ext cx="3820639" cy="175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5276" y="3859560"/>
            <a:ext cx="641091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Nghe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Lê Thị Huệ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7" name="Narration_nghehatcanhthuongnhaudanglam 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91055" y="324419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" grpId="0"/>
      <p:bldP spid="4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1" y="1267764"/>
            <a:ext cx="3921055" cy="392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xac x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4380" y="2876764"/>
            <a:ext cx="406400" cy="406400"/>
          </a:xfrm>
          <a:prstGeom prst="rect">
            <a:avLst/>
          </a:prstGeom>
        </p:spPr>
      </p:pic>
      <p:pic>
        <p:nvPicPr>
          <p:cNvPr id="5" name="xac x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6780" y="3029164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"/>
            <a:ext cx="12277618" cy="6848432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066614" y="2726653"/>
            <a:ext cx="2541658" cy="25479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27469" y="1027668"/>
            <a:ext cx="532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5" y="2649370"/>
            <a:ext cx="2625274" cy="262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65" y="2957658"/>
            <a:ext cx="1928667" cy="192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Isosceles Triangle 7"/>
          <p:cNvSpPr/>
          <p:nvPr/>
        </p:nvSpPr>
        <p:spPr>
          <a:xfrm>
            <a:off x="7974751" y="2649370"/>
            <a:ext cx="2979231" cy="239788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o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6282" y="3091046"/>
            <a:ext cx="406400" cy="406400"/>
          </a:xfrm>
          <a:prstGeom prst="rect">
            <a:avLst/>
          </a:prstGeom>
        </p:spPr>
      </p:pic>
      <p:pic>
        <p:nvPicPr>
          <p:cNvPr id="14" name="tro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8682" y="324344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736600"/>
            <a:ext cx="5384799" cy="538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r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8682" y="3243446"/>
            <a:ext cx="406400" cy="406400"/>
          </a:xfrm>
          <a:prstGeom prst="rect">
            <a:avLst/>
          </a:prstGeom>
        </p:spPr>
      </p:pic>
      <p:pic>
        <p:nvPicPr>
          <p:cNvPr id="6" name="tr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1082" y="339584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"/>
            <a:ext cx="12277618" cy="6848432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27469" y="1027668"/>
            <a:ext cx="532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1" y="2909269"/>
            <a:ext cx="2365375" cy="23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Connector 6"/>
          <p:cNvSpPr/>
          <p:nvPr/>
        </p:nvSpPr>
        <p:spPr>
          <a:xfrm>
            <a:off x="4741504" y="2726653"/>
            <a:ext cx="2541658" cy="25479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5" y="2649370"/>
            <a:ext cx="2625274" cy="262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44" y="2634349"/>
            <a:ext cx="2698750" cy="26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hach tre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5" name="phach tre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5200" y="3378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1252537"/>
            <a:ext cx="4352925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hach tr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5200" y="3378200"/>
            <a:ext cx="406400" cy="406400"/>
          </a:xfrm>
          <a:prstGeom prst="rect">
            <a:avLst/>
          </a:prstGeom>
        </p:spPr>
      </p:pic>
      <p:pic>
        <p:nvPicPr>
          <p:cNvPr id="6" name="phach tr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3530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5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1632213"/>
            <a:ext cx="3479800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86789"/>
            <a:ext cx="3079750" cy="3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495426" y="5112013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Phách</a:t>
            </a:r>
            <a:r>
              <a:rPr lang="en-US" sz="3200" b="1" dirty="0"/>
              <a:t> </a:t>
            </a:r>
            <a:r>
              <a:rPr lang="en-US" sz="3200" b="1" dirty="0" err="1"/>
              <a:t>tre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85301" y="5213613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Trống</a:t>
            </a:r>
            <a:r>
              <a:rPr lang="en-US" sz="3200" b="1" dirty="0"/>
              <a:t> 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07027" y="5225787"/>
            <a:ext cx="255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Xắc</a:t>
            </a:r>
            <a:r>
              <a:rPr lang="en-US" sz="3200" b="1" dirty="0"/>
              <a:t> </a:t>
            </a:r>
            <a:r>
              <a:rPr lang="en-US" sz="3200" b="1" dirty="0" err="1"/>
              <a:t>xô</a:t>
            </a:r>
            <a:endParaRPr lang="en-US" sz="32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" y="5269443"/>
            <a:ext cx="762000" cy="2390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689" y="5269441"/>
            <a:ext cx="762000" cy="23907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4990" y="5383215"/>
            <a:ext cx="762000" cy="23907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5291" y="5326328"/>
            <a:ext cx="762000" cy="23907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5137" y="5337979"/>
            <a:ext cx="762000" cy="23907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587" y="-727917"/>
            <a:ext cx="762000" cy="23907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4364" y="-760282"/>
            <a:ext cx="762000" cy="23907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5140" y="-760280"/>
            <a:ext cx="762000" cy="23907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5916" y="-760278"/>
            <a:ext cx="762000" cy="2390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6692" y="-760276"/>
            <a:ext cx="762000" cy="23907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6" y="1841243"/>
            <a:ext cx="3018392" cy="301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-2260381" y="416004"/>
            <a:ext cx="89168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III. KẾT THÚC</a:t>
            </a:r>
            <a:endParaRPr lang="en-US" sz="3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87" y="432852"/>
            <a:ext cx="4876800" cy="4876800"/>
          </a:xfrm>
          <a:prstGeom prst="rect">
            <a:avLst/>
          </a:prstGeom>
        </p:spPr>
      </p:pic>
      <p:pic>
        <p:nvPicPr>
          <p:cNvPr id="8" name="Picture 7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07" y="372281"/>
            <a:ext cx="4876800" cy="4876800"/>
          </a:xfrm>
          <a:prstGeom prst="rect">
            <a:avLst/>
          </a:prstGeom>
        </p:spPr>
      </p:pic>
      <p:pic>
        <p:nvPicPr>
          <p:cNvPr id="9" name="Picture 8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03" y="3417048"/>
            <a:ext cx="4876800" cy="4876800"/>
          </a:xfrm>
          <a:prstGeom prst="rect">
            <a:avLst/>
          </a:prstGeom>
        </p:spPr>
      </p:pic>
      <p:pic>
        <p:nvPicPr>
          <p:cNvPr id="10" name="Picture 9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23193"/>
            <a:ext cx="4876800" cy="4876800"/>
          </a:xfrm>
          <a:prstGeom prst="rect">
            <a:avLst/>
          </a:prstGeom>
        </p:spPr>
      </p:pic>
      <p:pic>
        <p:nvPicPr>
          <p:cNvPr id="11" name="Picture 10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10" y="990600"/>
            <a:ext cx="4876800" cy="4876800"/>
          </a:xfrm>
          <a:prstGeom prst="rect">
            <a:avLst/>
          </a:prstGeom>
        </p:spPr>
      </p:pic>
      <p:pic>
        <p:nvPicPr>
          <p:cNvPr id="12" name="Picture 11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886" y="1903883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34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7423" y="2395835"/>
            <a:ext cx="5757153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TẠM BIỆT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-520700"/>
            <a:ext cx="2070100" cy="414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-381000"/>
            <a:ext cx="2070100" cy="414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026149"/>
            <a:ext cx="942976" cy="942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49" y="5810249"/>
            <a:ext cx="942976" cy="94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696" y="1779968"/>
            <a:ext cx="741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CHƯƠNG TRÌNH</a:t>
            </a:r>
            <a:endParaRPr lang="en-US" sz="5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632" y="3041710"/>
            <a:ext cx="8494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GIAO LƯU ÂM NHẠC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A picture containing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804" y="6112806"/>
            <a:ext cx="4762500" cy="6096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96" y="6112806"/>
            <a:ext cx="4762500" cy="60960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70" y="6139444"/>
            <a:ext cx="47625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"/>
            <a:ext cx="4119716" cy="2688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24" y="15004"/>
            <a:ext cx="4233284" cy="29177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09" y="43016"/>
            <a:ext cx="3757034" cy="302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2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-872994" y="-1"/>
            <a:ext cx="8198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I.ỔN ĐỊNH TỔ CHỨC</a:t>
            </a:r>
            <a:endParaRPr lang="en-US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729" y="1332142"/>
            <a:ext cx="5211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endParaRPr lang="en-US" sz="3200" dirty="0"/>
          </a:p>
          <a:p>
            <a:r>
              <a:rPr lang="en-US" sz="3200" dirty="0"/>
              <a:t>Ai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endParaRPr lang="en-US" sz="3200" dirty="0"/>
          </a:p>
          <a:p>
            <a:r>
              <a:rPr lang="en-US" sz="3200" dirty="0"/>
              <a:t>Cham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sớm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endParaRPr lang="en-US" sz="3200" dirty="0"/>
          </a:p>
          <a:p>
            <a:r>
              <a:rPr lang="en-US" sz="3200" dirty="0" err="1"/>
              <a:t>Dạy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endParaRPr lang="en-US" sz="3200" dirty="0"/>
          </a:p>
          <a:p>
            <a:r>
              <a:rPr lang="en-US" sz="3200" dirty="0"/>
              <a:t>Cho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</a:t>
            </a:r>
            <a:endParaRPr lang="en-US" sz="3200" dirty="0"/>
          </a:p>
          <a:p>
            <a:r>
              <a:rPr lang="en-US" sz="3200" i="1" dirty="0"/>
              <a:t>                         </a:t>
            </a:r>
            <a:r>
              <a:rPr lang="en-US" sz="3200" i="1" dirty="0" err="1"/>
              <a:t>Là</a:t>
            </a:r>
            <a:r>
              <a:rPr lang="en-US" sz="3200" i="1" dirty="0"/>
              <a:t> ai?</a:t>
            </a:r>
            <a:endParaRPr lang="en-US" sz="3200" i="1" dirty="0"/>
          </a:p>
        </p:txBody>
      </p:sp>
      <p:pic>
        <p:nvPicPr>
          <p:cNvPr id="7" name="Picture 6" descr="A picture containing toy, doll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32142"/>
            <a:ext cx="5556089" cy="561198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1823">
            <a:off x="7210517" y="968621"/>
            <a:ext cx="889831" cy="33368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14735" y="461664"/>
            <a:ext cx="19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CÔ GIÁO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210406" y="342122"/>
            <a:ext cx="89168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II. PHƯƠNG PHÁP VÀ HÌNH THỨC TỔ CHỨC</a:t>
            </a:r>
            <a:endParaRPr lang="en-US" sz="3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996987" y="342122"/>
            <a:ext cx="8198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 I: THI TÀI HÁT HAY</a:t>
            </a:r>
            <a:endParaRPr lang="en-US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523" y="1986116"/>
            <a:ext cx="7354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badi" panose="020B0604020104020204" pitchFamily="34" charset="0"/>
              </a:rPr>
              <a:t>Bài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hát</a:t>
            </a:r>
            <a:r>
              <a:rPr lang="en-US" sz="4800" dirty="0">
                <a:latin typeface="Abadi" panose="020B0604020104020204" pitchFamily="34" charset="0"/>
              </a:rPr>
              <a:t>: </a:t>
            </a:r>
            <a:r>
              <a:rPr lang="en-US" sz="4800" dirty="0" err="1">
                <a:latin typeface="Abadi" panose="020B0604020104020204" pitchFamily="34" charset="0"/>
              </a:rPr>
              <a:t>Cô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và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mẹ</a:t>
            </a:r>
            <a:endParaRPr lang="en-US" sz="4800" dirty="0">
              <a:latin typeface="Abadi" panose="020B0604020104020204" pitchFamily="34" charset="0"/>
            </a:endParaRPr>
          </a:p>
          <a:p>
            <a:r>
              <a:rPr lang="en-US" sz="4800" dirty="0" err="1">
                <a:latin typeface="Abadi" panose="020B0604020104020204" pitchFamily="34" charset="0"/>
              </a:rPr>
              <a:t>Sáng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tác</a:t>
            </a:r>
            <a:r>
              <a:rPr lang="en-US" sz="4800" dirty="0">
                <a:latin typeface="Abadi" panose="020B0604020104020204" pitchFamily="34" charset="0"/>
              </a:rPr>
              <a:t>: </a:t>
            </a:r>
            <a:r>
              <a:rPr lang="en-US" sz="4800" dirty="0" err="1">
                <a:latin typeface="Abadi" panose="020B0604020104020204" pitchFamily="34" charset="0"/>
              </a:rPr>
              <a:t>Phạm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Tuyên</a:t>
            </a:r>
            <a:endParaRPr lang="en-US" sz="4800" dirty="0">
              <a:latin typeface="Abadi" panose="020B0604020104020204" pitchFamily="3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3925570"/>
            <a:ext cx="12022455" cy="3696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996987" y="342122"/>
            <a:ext cx="8198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 I: THI TÀI HÁT HAY</a:t>
            </a:r>
            <a:endParaRPr lang="en-US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523" y="1986116"/>
            <a:ext cx="10304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itchFamily="2" charset="-122"/>
            </a:endParaRPr>
          </a:p>
          <a:p>
            <a:endParaRPr lang="en-US" sz="4800" b="1" i="1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753474" cy="7173829"/>
          </a:xfrm>
          <a:prstGeom prst="rect">
            <a:avLst/>
          </a:prstGeom>
        </p:spPr>
      </p:pic>
      <p:pic>
        <p:nvPicPr>
          <p:cNvPr id="5" name="Picture 4" descr="Timelin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0" y="994287"/>
            <a:ext cx="9419302" cy="5043948"/>
          </a:xfrm>
          <a:prstGeom prst="rect">
            <a:avLst/>
          </a:prstGeom>
        </p:spPr>
      </p:pic>
      <p:pic>
        <p:nvPicPr>
          <p:cNvPr id="10" name="Picture 9" descr="A picture containing schematic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46" y="5532488"/>
            <a:ext cx="230505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9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738" y="1485899"/>
            <a:ext cx="112027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PHẦN II: TRÒ CHƠI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NGHE ÂM THANH ĐOÁN TÊN NHẠC CỤ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899"/>
            <a:ext cx="1373203" cy="5761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8795" y="1485899"/>
            <a:ext cx="1373203" cy="57614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5386" y="5582000"/>
            <a:ext cx="762000" cy="2390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2814" y="5670993"/>
            <a:ext cx="762000" cy="23907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80" y="2804875"/>
            <a:ext cx="2541658" cy="254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"/>
            <a:ext cx="12277618" cy="6848432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066614" y="2726653"/>
            <a:ext cx="2541658" cy="25479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8035531" y="2876764"/>
            <a:ext cx="2979231" cy="239788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27469" y="1027668"/>
            <a:ext cx="532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23" y="2552701"/>
            <a:ext cx="2640486" cy="264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ocess 5"/>
          <p:cNvSpPr/>
          <p:nvPr/>
        </p:nvSpPr>
        <p:spPr>
          <a:xfrm>
            <a:off x="1171395" y="2726653"/>
            <a:ext cx="2855942" cy="239788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pic>
        <p:nvPicPr>
          <p:cNvPr id="9" name="xac x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4380" y="2876764"/>
            <a:ext cx="406400" cy="406400"/>
          </a:xfrm>
          <a:prstGeom prst="rect">
            <a:avLst/>
          </a:prstGeom>
        </p:spPr>
      </p:pic>
      <p:pic>
        <p:nvPicPr>
          <p:cNvPr id="13" name="xac x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440" y="456332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WPS Presentation</Application>
  <PresentationFormat>Custom</PresentationFormat>
  <Paragraphs>67</Paragraphs>
  <Slides>17</Slides>
  <Notes>0</Notes>
  <HiddenSlides>0</HiddenSlides>
  <MMClips>13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Algerian</vt:lpstr>
      <vt:lpstr>Abadi</vt:lpstr>
      <vt:lpstr>Segoe Print</vt:lpstr>
      <vt:lpstr>Calibri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Techsi.vn</cp:lastModifiedBy>
  <cp:revision>23</cp:revision>
  <dcterms:created xsi:type="dcterms:W3CDTF">2022-03-16T06:04:00Z</dcterms:created>
  <dcterms:modified xsi:type="dcterms:W3CDTF">2023-09-20T05:20:10Z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9876D79CD5054369895ADDFC4B553FC5_12</vt:lpwstr>
  </property>
  <property fmtid="{D5CDD505-2E9C-101B-9397-08002B2CF9AE}" pid="3" name="KSOProductBuildVer">
    <vt:lpwstr>1033-12.2.0.13215</vt:lpwstr>
  </property>
</Properties>
</file>