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77" r:id="rId5"/>
    <p:sldId id="278" r:id="rId6"/>
    <p:sldId id="279" r:id="rId7"/>
    <p:sldId id="280" r:id="rId8"/>
    <p:sldId id="281" r:id="rId9"/>
    <p:sldId id="258" r:id="rId10"/>
    <p:sldId id="271" r:id="rId11"/>
    <p:sldId id="259" r:id="rId12"/>
    <p:sldId id="266" r:id="rId13"/>
    <p:sldId id="272" r:id="rId14"/>
    <p:sldId id="274" r:id="rId15"/>
    <p:sldId id="275" r:id="rId16"/>
    <p:sldId id="267" r:id="rId17"/>
    <p:sldId id="270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5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8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4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69863"/>
            <a:ext cx="90408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2438400"/>
            <a:ext cx="5257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 TÀI: THƠ 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QUÊ EM</a:t>
            </a:r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GV: LÊ THI HUỆ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5376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4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64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58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 EM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rgbClr val="00B0F0"/>
                </a:solidFill>
                <a:latin typeface="+mj-lt"/>
              </a:rPr>
              <a:t>Bên </a:t>
            </a:r>
            <a:r>
              <a:rPr lang="vi-VN" b="1" dirty="0">
                <a:solidFill>
                  <a:srgbClr val="00B0F0"/>
                </a:solidFill>
                <a:latin typeface="+mj-lt"/>
              </a:rPr>
              <a:t>này là núi uy nghiêm</a:t>
            </a:r>
            <a:r>
              <a:rPr lang="vi-VN" b="1" dirty="0">
                <a:solidFill>
                  <a:srgbClr val="00B0F0"/>
                </a:solidFill>
                <a:latin typeface="+mj-lt"/>
              </a:rPr>
              <a:t/>
            </a:r>
            <a:br>
              <a:rPr lang="vi-VN" b="1" dirty="0">
                <a:solidFill>
                  <a:srgbClr val="00B0F0"/>
                </a:solidFill>
                <a:latin typeface="+mj-lt"/>
              </a:rPr>
            </a:br>
            <a:r>
              <a:rPr lang="vi-VN" b="1" dirty="0">
                <a:solidFill>
                  <a:srgbClr val="00B0F0"/>
                </a:solidFill>
                <a:latin typeface="+mj-lt"/>
              </a:rPr>
              <a:t>Bên kia là cánh đồng liền chân mây</a:t>
            </a:r>
            <a:r>
              <a:rPr lang="vi-VN" b="1" dirty="0">
                <a:solidFill>
                  <a:srgbClr val="00B0F0"/>
                </a:solidFill>
                <a:latin typeface="+mj-lt"/>
              </a:rPr>
              <a:t/>
            </a:r>
            <a:br>
              <a:rPr lang="vi-VN" b="1" dirty="0">
                <a:solidFill>
                  <a:srgbClr val="00B0F0"/>
                </a:solidFill>
                <a:latin typeface="+mj-lt"/>
              </a:rPr>
            </a:br>
            <a:r>
              <a:rPr lang="vi-VN" b="1" dirty="0">
                <a:solidFill>
                  <a:srgbClr val="00B0F0"/>
                </a:solidFill>
                <a:latin typeface="+mj-lt"/>
              </a:rPr>
              <a:t>Xóm làng xanh mát bóng cây</a:t>
            </a:r>
            <a:r>
              <a:rPr lang="vi-VN" b="1" dirty="0">
                <a:solidFill>
                  <a:srgbClr val="00B0F0"/>
                </a:solidFill>
                <a:latin typeface="+mj-lt"/>
              </a:rPr>
              <a:t/>
            </a:r>
            <a:br>
              <a:rPr lang="vi-VN" b="1" dirty="0">
                <a:solidFill>
                  <a:srgbClr val="00B0F0"/>
                </a:solidFill>
                <a:latin typeface="+mj-lt"/>
              </a:rPr>
            </a:br>
            <a:r>
              <a:rPr lang="vi-VN" b="1" dirty="0">
                <a:solidFill>
                  <a:srgbClr val="00B0F0"/>
                </a:solidFill>
                <a:latin typeface="+mj-lt"/>
              </a:rPr>
              <a:t>Sông xa trắng cánh buồm bay lưng trời</a:t>
            </a:r>
            <a:r>
              <a:rPr lang="vi-VN" b="1" dirty="0" smtClean="0">
                <a:solidFill>
                  <a:srgbClr val="00B0F0"/>
                </a:solidFill>
                <a:latin typeface="+mj-lt"/>
              </a:rPr>
              <a:t>...</a:t>
            </a:r>
            <a:endParaRPr lang="en-US" b="1" dirty="0" smtClean="0">
              <a:solidFill>
                <a:srgbClr val="00B0F0"/>
              </a:solidFill>
              <a:latin typeface="+mj-lt"/>
            </a:endParaRPr>
          </a:p>
          <a:p>
            <a:pPr marL="0" indent="0" algn="r">
              <a:buNone/>
            </a:pP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7" y="1"/>
            <a:ext cx="320872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"/>
            <a:ext cx="2971799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"/>
            <a:ext cx="297180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029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01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410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9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5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371600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 đường giới hạn của tầm mắt nơi xa tít , tưởng như bầu trời và mặt đất nối tiếp với nhau</a:t>
            </a:r>
            <a:endParaRPr lang="en-US" sz="3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 là một khu dân </a:t>
            </a:r>
            <a:r>
              <a:rPr lang="vi-VN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3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6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2192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QueHuongTuoiDepBeat-V.A-40827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2854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*Kiến thức: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nhớ tên bài thơ: ảnh Bác, tên tác giả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hiểu nội dung bài thơ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Kỹ năng 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Phát triển khả năng ghi nhớ, ngôn ngữ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Trả lời được câu hỏi của cô rõ ràng mạch lạc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hứng thú, tích cực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2500" y="213360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 TRẺ QUAN SÁT MỘT</a:t>
            </a:r>
          </a:p>
          <a:p>
            <a:pPr marL="742950" indent="-742950" algn="ctr">
              <a:buAutoNum type="arabicPeriod"/>
            </a:pPr>
            <a:endParaRPr lang="en-US" sz="3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SỐ HÌNH ẢNH VỀ QUÊ HƯƠNG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08282" cy="66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05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7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1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07480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3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0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033164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27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67640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THƠ: QUÊ EM</a:t>
            </a:r>
          </a:p>
          <a:p>
            <a:pPr algn="ctr"/>
            <a:endParaRPr lang="en-US" sz="4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TG: TRẦN ĐĂNG KHOA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165</Words>
  <Application>Microsoft Office PowerPoint</Application>
  <PresentationFormat>On-screen Show (4:3)</PresentationFormat>
  <Paragraphs>33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16</cp:revision>
  <dcterms:created xsi:type="dcterms:W3CDTF">2021-03-24T08:56:07Z</dcterms:created>
  <dcterms:modified xsi:type="dcterms:W3CDTF">2023-05-10T03:21:59Z</dcterms:modified>
</cp:coreProperties>
</file>