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71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72" r:id="rId14"/>
    <p:sldId id="274" r:id="rId15"/>
    <p:sldId id="275" r:id="rId16"/>
    <p:sldId id="267" r:id="rId17"/>
    <p:sldId id="268" r:id="rId18"/>
    <p:sldId id="270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5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8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5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8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9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4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8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3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D0AB5-0C4D-4370-BAD5-270F643D79DA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63901-9C5B-43FD-9148-88CFCEA0C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169863"/>
            <a:ext cx="9040813" cy="7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2438400"/>
            <a:ext cx="5257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endParaRPr lang="en-US" sz="32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 TÀI: THƠ ẢNH BÁC</a:t>
            </a:r>
          </a:p>
          <a:p>
            <a:endParaRPr lang="en-US" sz="32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GV: LÊ THI HUỆ</a:t>
            </a:r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53768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4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7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15400" cy="668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8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23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0292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133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4102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5867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Tháy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03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15400" cy="668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89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6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12192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hoOnBac-TopCa_33vq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860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4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09600"/>
            <a:ext cx="8305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*Kiến thức: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nhớ tên bài thơ: ảnh Bác, tên tác giả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hiểu nội dung bài thơ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Kỹ năng 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Phát triển khả năng ghi nhớ, ngôn ngữ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Trả lời được câu hỏi của cô rõ ràng mạch lạc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độ: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hứng thú, tích cực tham gia hoạt động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5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" y="0"/>
            <a:ext cx="9037109" cy="720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990600"/>
            <a:ext cx="5867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dirty="0" smtClean="0"/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Con đang đi giữa đêm trường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Nhờ Cha soi đuốc dẫn đường cho con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Công Cha như nước, như non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pPr algn="ctr" fontAlgn="base"/>
            <a:r>
              <a:rPr lang="vi-VN" sz="2400" b="1" i="1" dirty="0" smtClean="0">
                <a:solidFill>
                  <a:srgbClr val="00B050"/>
                </a:solidFill>
                <a:effectLst/>
                <a:latin typeface="+mj-lt"/>
              </a:rPr>
              <a:t>Như gương Hồ Thủy, như hòn Thái Sơn.</a:t>
            </a:r>
            <a:endParaRPr lang="vi-VN" sz="2400" b="1" i="0" dirty="0" smtClean="0">
              <a:solidFill>
                <a:srgbClr val="00B050"/>
              </a:solidFill>
              <a:effectLst/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864598" cy="664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3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7642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2398" cy="67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042396" cy="678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94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499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0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68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135</Words>
  <Application>Microsoft Office PowerPoint</Application>
  <PresentationFormat>On-screen Show (4:3)</PresentationFormat>
  <Paragraphs>26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11</cp:revision>
  <dcterms:created xsi:type="dcterms:W3CDTF">2021-03-24T08:56:07Z</dcterms:created>
  <dcterms:modified xsi:type="dcterms:W3CDTF">2023-05-10T02:44:22Z</dcterms:modified>
</cp:coreProperties>
</file>