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70" r:id="rId6"/>
    <p:sldId id="259" r:id="rId7"/>
    <p:sldId id="271" r:id="rId8"/>
    <p:sldId id="272" r:id="rId9"/>
    <p:sldId id="260" r:id="rId10"/>
    <p:sldId id="273" r:id="rId11"/>
    <p:sldId id="261" r:id="rId12"/>
    <p:sldId id="274" r:id="rId13"/>
    <p:sldId id="263" r:id="rId14"/>
    <p:sldId id="275" r:id="rId15"/>
    <p:sldId id="276" r:id="rId16"/>
    <p:sldId id="277" r:id="rId17"/>
    <p:sldId id="264" r:id="rId18"/>
    <p:sldId id="269" r:id="rId19"/>
    <p:sldId id="265" r:id="rId20"/>
    <p:sldId id="267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8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47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9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9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97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8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6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3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51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2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0FC09-493D-43B8-9760-88A2C245092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F65A5-3221-428A-8301-AFEF7D97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0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1295400"/>
            <a:ext cx="7696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  <a:p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1 SỐ DANH LAM THẮNG CẢNH HÀ NỘI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86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953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76200"/>
            <a:ext cx="4191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02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296400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82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287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202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60198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 MỘT CỘT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9916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7150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VIÊN NƯỚC HỒ TÂY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374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4419600" cy="667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407"/>
            <a:ext cx="4419600" cy="649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21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869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991600" cy="659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65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06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152401"/>
            <a:ext cx="8940801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3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62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euHaNoi-V.A-37630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3200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839200" cy="662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94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9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613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15400" cy="668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7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30" y="0"/>
            <a:ext cx="91869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95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3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" y="0"/>
            <a:ext cx="90941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01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305"/>
            <a:ext cx="4648200" cy="589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9745" y="5863679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ĐỀN NGỌC SƠN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33048"/>
            <a:ext cx="4336473" cy="590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43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835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40</Words>
  <Application>Microsoft Office PowerPoint</Application>
  <PresentationFormat>On-screen Show (4:3)</PresentationFormat>
  <Paragraphs>10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7</cp:revision>
  <dcterms:created xsi:type="dcterms:W3CDTF">2021-03-25T06:12:16Z</dcterms:created>
  <dcterms:modified xsi:type="dcterms:W3CDTF">2021-04-27T04:26:54Z</dcterms:modified>
</cp:coreProperties>
</file>