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73" r:id="rId4"/>
    <p:sldId id="287" r:id="rId5"/>
    <p:sldId id="285" r:id="rId6"/>
    <p:sldId id="288" r:id="rId7"/>
    <p:sldId id="265" r:id="rId8"/>
    <p:sldId id="286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2" d="100"/>
          <a:sy n="62" d="100"/>
        </p:scale>
        <p:origin x="-73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5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1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GD- ĐT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GIANG BIÊN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 THẨM MỸ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8000"/>
            <a:ext cx="8534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	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TC “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5645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" y="304800"/>
            <a:ext cx="9140780" cy="61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2514600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vi-VN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2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 smtClean="0"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7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1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–YÊU CẦU: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*Kiến thức: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biết tên bài hát, tên tác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giả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Hiểu được nội dung bài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ắ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ng 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nghe cô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-Biết cách chơi trò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chơi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*Kỹ năng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:</a:t>
            </a: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hát đùng nhạc, đúng giai điệu bài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hát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*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/>
              </a:rPr>
              <a:t>- Trẻ hứng thú học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7630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  <a:p>
            <a:pPr algn="ctr" fontAlgn="base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/>
            <a:r>
              <a:rPr lang="vi-VN" sz="3600" b="1" dirty="0" smtClean="0">
                <a:solidFill>
                  <a:srgbClr val="00B0F0"/>
                </a:solidFill>
                <a:latin typeface="+mj-lt"/>
              </a:rPr>
              <a:t>Quê </a:t>
            </a:r>
            <a:r>
              <a:rPr lang="vi-VN" sz="3600" b="1" dirty="0">
                <a:solidFill>
                  <a:srgbClr val="00B0F0"/>
                </a:solidFill>
                <a:latin typeface="+mj-lt"/>
              </a:rPr>
              <a:t>em</a:t>
            </a:r>
          </a:p>
          <a:p>
            <a:pPr algn="ctr" fontAlgn="base"/>
            <a:r>
              <a:rPr lang="vi-VN" sz="3600" b="1" dirty="0">
                <a:solidFill>
                  <a:srgbClr val="00B0F0"/>
                </a:solidFill>
                <a:latin typeface="+mj-lt"/>
              </a:rPr>
              <a:t>Bên này là núi uy nghiêm</a:t>
            </a:r>
            <a:br>
              <a:rPr lang="vi-VN" sz="3600" b="1" dirty="0">
                <a:solidFill>
                  <a:srgbClr val="00B0F0"/>
                </a:solidFill>
                <a:latin typeface="+mj-lt"/>
              </a:rPr>
            </a:br>
            <a:r>
              <a:rPr lang="vi-VN" sz="3600" b="1" dirty="0">
                <a:solidFill>
                  <a:srgbClr val="00B0F0"/>
                </a:solidFill>
                <a:latin typeface="+mj-lt"/>
              </a:rPr>
              <a:t>Bên kia là cánh đồng liền chân mây</a:t>
            </a:r>
            <a:br>
              <a:rPr lang="vi-VN" sz="3600" b="1" dirty="0">
                <a:solidFill>
                  <a:srgbClr val="00B0F0"/>
                </a:solidFill>
                <a:latin typeface="+mj-lt"/>
              </a:rPr>
            </a:br>
            <a:r>
              <a:rPr lang="vi-VN" sz="3600" b="1" dirty="0">
                <a:solidFill>
                  <a:srgbClr val="00B0F0"/>
                </a:solidFill>
                <a:latin typeface="+mj-lt"/>
              </a:rPr>
              <a:t>Xóm làng xanh mát bóng cây</a:t>
            </a:r>
            <a:br>
              <a:rPr lang="vi-VN" sz="3600" b="1" dirty="0">
                <a:solidFill>
                  <a:srgbClr val="00B0F0"/>
                </a:solidFill>
                <a:latin typeface="+mj-lt"/>
              </a:rPr>
            </a:br>
            <a:r>
              <a:rPr lang="vi-VN" sz="3600" b="1" dirty="0">
                <a:solidFill>
                  <a:srgbClr val="00B0F0"/>
                </a:solidFill>
                <a:latin typeface="+mj-lt"/>
              </a:rPr>
              <a:t>Sông xa trắng cánh buồm bay lưng trời…</a:t>
            </a:r>
          </a:p>
          <a:p>
            <a:pPr algn="just" fontAlgn="base"/>
            <a:r>
              <a:rPr lang="vi-VN" sz="4000" dirty="0"/>
              <a:t/>
            </a:r>
            <a:br>
              <a:rPr lang="vi-VN" sz="4000" dirty="0"/>
            </a:br>
            <a:r>
              <a:rPr lang="en-US" sz="4000" dirty="0" smtClean="0"/>
              <a:t>                                      </a:t>
            </a:r>
            <a:r>
              <a:rPr lang="vi-VN" sz="2800" i="1" dirty="0" smtClean="0">
                <a:solidFill>
                  <a:srgbClr val="7030A0"/>
                </a:solidFill>
                <a:latin typeface="+mj-lt"/>
              </a:rPr>
              <a:t>Tác </a:t>
            </a:r>
            <a:r>
              <a:rPr lang="vi-VN" sz="2800" i="1" dirty="0">
                <a:solidFill>
                  <a:srgbClr val="7030A0"/>
                </a:solidFill>
                <a:latin typeface="+mj-lt"/>
              </a:rPr>
              <a:t>giả: </a:t>
            </a:r>
            <a:r>
              <a:rPr lang="vi-VN" sz="2800" b="1" i="1" dirty="0">
                <a:solidFill>
                  <a:srgbClr val="7030A0"/>
                </a:solidFill>
                <a:latin typeface="+mj-lt"/>
              </a:rPr>
              <a:t>Trần Đăng Khoa</a:t>
            </a:r>
            <a:r>
              <a:rPr lang="vi-VN" sz="2800" i="1" dirty="0">
                <a:solidFill>
                  <a:srgbClr val="7030A0"/>
                </a:solidFill>
                <a:latin typeface="+mj-lt"/>
              </a:rPr>
              <a:t>.</a:t>
            </a:r>
            <a:endParaRPr lang="vi-VN" sz="2800" dirty="0">
              <a:solidFill>
                <a:srgbClr val="7030A0"/>
              </a:solidFill>
              <a:latin typeface="+mj-lt"/>
            </a:endParaRPr>
          </a:p>
          <a:p>
            <a:pPr fontAlgn="base">
              <a:lnSpc>
                <a:spcPct val="150000"/>
              </a:lnSpc>
            </a:pP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+mj-lt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81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06680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 HÁT </a:t>
            </a:r>
            <a:endParaRPr lang="en-US" sz="6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TG: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endParaRPr lang="vi-VN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oaBinhChoBe-V.A-39080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0" y="4419600"/>
            <a:ext cx="609600" cy="609600"/>
          </a:xfrm>
          <a:prstGeom prst="rect">
            <a:avLst/>
          </a:prstGeom>
        </p:spPr>
      </p:pic>
      <p:pic>
        <p:nvPicPr>
          <p:cNvPr id="4" name="- Karaoke HD - Hòa Bình Cho Bé - Âm Nhạc Lớp 1 -- CD Chuẩn Bộ Giáo Dục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000" y="4336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3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06680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 HÁT </a:t>
            </a:r>
            <a:endParaRPr lang="en-US" sz="6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TG: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endParaRPr lang="vi-VN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- Karaoke HD - Hòa Bình Cho Bé - Âm Nhạc Lớp 1 -- CD Chuẩn Bộ Giáo Dụ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4336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90800"/>
            <a:ext cx="9525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DẠY TRẺ HÁT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- Karaoke HD - Hòa Bình Cho Bé - Âm Nhạc Lớp 1 -- CD Chuẩn Bộ Giáo Dụ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9144000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24384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- Karaoke HD - Hòa Bình Cho Bé - Âm Nhạc Lớp 1 -- CD Chuẩn Bộ Giáo Dụ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" y="609600"/>
            <a:ext cx="9147220" cy="56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TC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600" dirty="0" smtClean="0"/>
              <a:t>LC </a:t>
            </a:r>
            <a:r>
              <a:rPr lang="en-US" sz="3600" dirty="0" err="1" smtClean="0"/>
              <a:t>và</a:t>
            </a:r>
            <a:r>
              <a:rPr lang="en-US" sz="3600" dirty="0" smtClean="0"/>
              <a:t> CC</a:t>
            </a:r>
            <a:r>
              <a:rPr lang="vi-VN" sz="3600" dirty="0" smtClean="0"/>
              <a:t>:</a:t>
            </a:r>
            <a:r>
              <a:rPr lang="en-US" sz="3600" dirty="0" smtClean="0"/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endParaRPr lang="vi-VN" sz="3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- Cô cho trẻ chơi 2-3 lần và nhận xét sau mỗi lần chơi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36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212</Words>
  <Application>Microsoft Office PowerPoint</Application>
  <PresentationFormat>On-screen Show (4:3)</PresentationFormat>
  <Paragraphs>44</Paragraphs>
  <Slides>11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DẠY TRẺ HÁT</vt:lpstr>
      <vt:lpstr>PowerPoint Presentation</vt:lpstr>
      <vt:lpstr>PowerPoint Presentation</vt:lpstr>
      <vt:lpstr>*GD: Để có được cuộc sống trong hòa bình các chú bộ đội phải đánh đổi hi sinh rất nhiều nên các con phải luôn biết ơn các chú nhé!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Techsi.vn</cp:lastModifiedBy>
  <cp:revision>41</cp:revision>
  <dcterms:created xsi:type="dcterms:W3CDTF">2021-03-07T13:50:48Z</dcterms:created>
  <dcterms:modified xsi:type="dcterms:W3CDTF">2023-04-26T09:46:06Z</dcterms:modified>
</cp:coreProperties>
</file>