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58" r:id="rId6"/>
    <p:sldId id="259" r:id="rId7"/>
    <p:sldId id="260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1" r:id="rId16"/>
    <p:sldId id="279" r:id="rId17"/>
    <p:sldId id="272" r:id="rId18"/>
    <p:sldId id="273" r:id="rId19"/>
    <p:sldId id="275" r:id="rId20"/>
    <p:sldId id="287" r:id="rId21"/>
    <p:sldId id="284" r:id="rId22"/>
    <p:sldId id="285" r:id="rId23"/>
    <p:sldId id="286" r:id="rId24"/>
    <p:sldId id="280" r:id="rId25"/>
    <p:sldId id="281" r:id="rId26"/>
    <p:sldId id="283" r:id="rId27"/>
    <p:sldId id="282" r:id="rId28"/>
    <p:sldId id="288" r:id="rId29"/>
    <p:sldId id="28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3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1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5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5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72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0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7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9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7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37C5A-DFD0-4475-B935-08C8CCA394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5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74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2362200" y="304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GD- ĐT QUẬN LONG BIÊN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GIANG BIÊN 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3468102"/>
            <a:ext cx="457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: MGB</a:t>
            </a:r>
          </a:p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2590800"/>
            <a:ext cx="784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74241"/>
            <a:ext cx="121285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19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773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6576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6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93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906780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7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5146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67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986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2265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800" y="0"/>
            <a:ext cx="533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 dirty="0">
                <a:solidFill>
                  <a:srgbClr val="C00000"/>
                </a:solidFill>
                <a:latin typeface="+mj-lt"/>
              </a:rPr>
              <a:t>*Kiến thức: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dirty="0">
                <a:solidFill>
                  <a:prstClr val="black"/>
                </a:solidFill>
                <a:latin typeface="+mj-lt"/>
              </a:rPr>
              <a:t>- Trẻ biết tên gọi </a:t>
            </a:r>
            <a:r>
              <a:rPr lang="vi-VN" dirty="0" smtClean="0">
                <a:solidFill>
                  <a:prstClr val="black"/>
                </a:solidFill>
                <a:latin typeface="+mj-lt"/>
              </a:rPr>
              <a:t>đ</a:t>
            </a:r>
            <a:r>
              <a:rPr lang="en-US" dirty="0" err="1" smtClean="0">
                <a:solidFill>
                  <a:prstClr val="black"/>
                </a:solidFill>
                <a:latin typeface="+mj-lt"/>
              </a:rPr>
              <a:t>ặc</a:t>
            </a:r>
            <a:r>
              <a:rPr lang="vi-VN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điểm nổi bật của mùa hè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dirty="0">
                <a:solidFill>
                  <a:prstClr val="black"/>
                </a:solidFill>
                <a:latin typeface="+mj-lt"/>
              </a:rPr>
              <a:t>- Biết được trang phục của mùa hè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b="1" dirty="0">
                <a:solidFill>
                  <a:srgbClr val="C00000"/>
                </a:solidFill>
                <a:latin typeface="+mj-lt"/>
              </a:rPr>
              <a:t>*Kỹ năng: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dirty="0">
                <a:solidFill>
                  <a:prstClr val="black"/>
                </a:solidFill>
                <a:latin typeface="+mj-lt"/>
              </a:rPr>
              <a:t>- Trẻ trả lời được câu hỏi của cô</a:t>
            </a:r>
          </a:p>
          <a:p>
            <a:pPr lvl="0"/>
            <a:endParaRPr lang="vi-VN" b="1" dirty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vi-VN" b="1" dirty="0">
                <a:solidFill>
                  <a:srgbClr val="C00000"/>
                </a:solidFill>
                <a:latin typeface="+mj-lt"/>
              </a:rPr>
              <a:t>*Thái độ: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dirty="0">
                <a:solidFill>
                  <a:prstClr val="black"/>
                </a:solidFill>
                <a:latin typeface="+mj-lt"/>
              </a:rPr>
              <a:t>- Giáo dục trẻ biết ăn mặc quần áo phù hợp với thời tiết mùa hè</a:t>
            </a:r>
          </a:p>
        </p:txBody>
      </p:sp>
    </p:spTree>
    <p:extLst>
      <p:ext uri="{BB962C8B-B14F-4D97-AF65-F5344CB8AC3E}">
        <p14:creationId xmlns:p14="http://schemas.microsoft.com/office/powerpoint/2010/main" val="1354016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2386610"/>
            <a:ext cx="624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RỘNG: GIỚI THIỆU CÁC MÙA TRONG NĂM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48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105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11479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58674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 XUÂN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-3630"/>
            <a:ext cx="9140371" cy="579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60198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 THU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2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3854"/>
            <a:ext cx="9109364" cy="562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59436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 ĐÔNG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0473" y="2057400"/>
            <a:ext cx="647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TC : Ai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LC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CC: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lời.Đội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51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4067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78" y="3273425"/>
            <a:ext cx="4773613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62" y="0"/>
            <a:ext cx="457705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 descr="40+ hình ảnh mùa hè đẹp nhất - Tổng hợp những hình ảnh mùa hạ đẹ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" y="3273425"/>
            <a:ext cx="403860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211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54211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122.111 file vector cây kem, rất nhiều hình ảnh ngộ nghĩnh, siêu dễ thương  - Mua bán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637"/>
            <a:ext cx="4343400" cy="29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Hình ảnh Tết 2021 đẹp nhất - Ảnh chúc tết 2021 - HoaTieu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4343400" cy="341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85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3855"/>
            <a:ext cx="477361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657600"/>
            <a:ext cx="40671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801322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855"/>
            <a:ext cx="3962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82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4478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88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4478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1909465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 CHÀO TẠM BIỆT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21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600" y="2362200"/>
            <a:ext cx="105265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endParaRPr lang="en-US" sz="4000" dirty="0"/>
          </a:p>
        </p:txBody>
      </p:sp>
      <p:pic>
        <p:nvPicPr>
          <p:cNvPr id="4" name="Mùa Hè Đến -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48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8414" y="2362200"/>
            <a:ext cx="8273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236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2398" cy="67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09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2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514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0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6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202</Words>
  <Application>Microsoft Office PowerPoint</Application>
  <PresentationFormat>On-screen Show (4:3)</PresentationFormat>
  <Paragraphs>32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14</cp:revision>
  <dcterms:created xsi:type="dcterms:W3CDTF">2021-03-18T05:58:36Z</dcterms:created>
  <dcterms:modified xsi:type="dcterms:W3CDTF">2022-04-02T01:58:24Z</dcterms:modified>
</cp:coreProperties>
</file>