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92" r:id="rId5"/>
    <p:sldId id="293" r:id="rId6"/>
    <p:sldId id="294" r:id="rId7"/>
    <p:sldId id="291" r:id="rId8"/>
    <p:sldId id="295" r:id="rId9"/>
    <p:sldId id="260" r:id="rId10"/>
    <p:sldId id="263" r:id="rId11"/>
    <p:sldId id="261" r:id="rId12"/>
  </p:sldIdLst>
  <p:sldSz cx="9144000" cy="6858000" type="screen4x3"/>
  <p:notesSz cx="6858000" cy="9144000"/>
  <p:custDataLst>
    <p:tags r:id="rId13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3" d="100"/>
          <a:sy n="73" d="100"/>
        </p:scale>
        <p:origin x="-426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gs" Target="tags/tag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3E9711-D71C-4758-BB01-CCAD2511F562}" type="datetimeFigureOut">
              <a:rPr lang="en-US" smtClean="0"/>
              <a:t>3/11/2023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0F58A3-47B2-4B30-8D42-611FBF99BDE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3E9711-D71C-4758-BB01-CCAD2511F562}" type="datetimeFigureOut">
              <a:rPr lang="en-US" smtClean="0"/>
              <a:t>3/11/2023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0F58A3-47B2-4B30-8D42-611FBF99BDE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3E9711-D71C-4758-BB01-CCAD2511F562}" type="datetimeFigureOut">
              <a:rPr lang="en-US" smtClean="0"/>
              <a:t>3/11/2023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0F58A3-47B2-4B30-8D42-611FBF99BDE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3E9711-D71C-4758-BB01-CCAD2511F562}" type="datetimeFigureOut">
              <a:rPr lang="en-US" smtClean="0"/>
              <a:t>3/11/2023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0F58A3-47B2-4B30-8D42-611FBF99BDE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3E9711-D71C-4758-BB01-CCAD2511F562}" type="datetimeFigureOut">
              <a:rPr lang="en-US" smtClean="0"/>
              <a:t>3/11/2023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0F58A3-47B2-4B30-8D42-611FBF99BDE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3E9711-D71C-4758-BB01-CCAD2511F562}" type="datetimeFigureOut">
              <a:rPr lang="en-US" smtClean="0"/>
              <a:t>3/11/2023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0F58A3-47B2-4B30-8D42-611FBF99BDE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3E9711-D71C-4758-BB01-CCAD2511F562}" type="datetimeFigureOut">
              <a:rPr lang="en-US" smtClean="0"/>
              <a:t>3/11/2023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0F58A3-47B2-4B30-8D42-611FBF99BDE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3E9711-D71C-4758-BB01-CCAD2511F562}" type="datetimeFigureOut">
              <a:rPr lang="en-US" smtClean="0"/>
              <a:t>3/11/2023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0F58A3-47B2-4B30-8D42-611FBF99BDE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3E9711-D71C-4758-BB01-CCAD2511F562}" type="datetimeFigureOut">
              <a:rPr lang="en-US" smtClean="0"/>
              <a:t>3/11/2023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0F58A3-47B2-4B30-8D42-611FBF99BDE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3E9711-D71C-4758-BB01-CCAD2511F562}" type="datetimeFigureOut">
              <a:rPr lang="en-US" smtClean="0"/>
              <a:t>3/11/2023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0F58A3-47B2-4B30-8D42-611FBF99BDE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3E9711-D71C-4758-BB01-CCAD2511F562}" type="datetimeFigureOut">
              <a:rPr lang="en-US" smtClean="0"/>
              <a:t>3/11/2023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0F58A3-47B2-4B30-8D42-611FBF99BDE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3E9711-D71C-4758-BB01-CCAD2511F562}" type="datetimeFigureOut">
              <a:rPr lang="en-US" smtClean="0"/>
              <a:t>3/11/2023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0F58A3-47B2-4B30-8D42-611FBF99BDE6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media" Target="../media/media5.mp3"/><Relationship Id="rId7" Type="http://schemas.openxmlformats.org/officeDocument/2006/relationships/image" Target="../media/image12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3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5.mp3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media" Target="../media/media2.mp3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.mp3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a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57200" y="609600"/>
            <a:ext cx="8229600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ĐÀO TẠO QUẬN LONG BIÊN</a:t>
            </a:r>
          </a:p>
          <a:p>
            <a:pPr algn="ctr"/>
            <a:r>
              <a:rPr lang="en-US" sz="1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GIANG BIÊN</a:t>
            </a:r>
          </a:p>
          <a:p>
            <a:pPr algn="ctr"/>
            <a:endParaRPr lang="en-US" sz="1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1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1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1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14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ÁN </a:t>
            </a:r>
            <a:endParaRPr lang="en-US" sz="48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48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 LỰC PHÁT TRIỂN THẨM MỸ</a:t>
            </a:r>
          </a:p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TẠO HÌNH</a:t>
            </a:r>
          </a:p>
          <a:p>
            <a:pPr algn="ctr"/>
            <a:endParaRPr lang="en-US" sz="1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4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</a:t>
            </a:r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dán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thuyền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endParaRPr lang="en-US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</a:t>
            </a:r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MGB C2</a:t>
            </a:r>
          </a:p>
          <a:p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</a:t>
            </a:r>
            <a:endParaRPr lang="en-US" sz="14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1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14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14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B3960CB9-7E2B-472C-8D26-24655725419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2337" y="1219200"/>
            <a:ext cx="779325" cy="81765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915401" cy="693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371600" y="1659523"/>
            <a:ext cx="2209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endParaRPr lang="en-US" sz="48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562600" y="1659523"/>
            <a:ext cx="1981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endParaRPr lang="en-US" sz="48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124200" y="4572000"/>
            <a:ext cx="3048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48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 phẩm</a:t>
            </a:r>
            <a:endParaRPr lang="en-US" sz="48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nhac dong dao.mp3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557588"/>
            <a:ext cx="609600" cy="609600"/>
          </a:xfrm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89916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752600" y="2438400"/>
            <a:ext cx="5257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 thúc </a:t>
            </a:r>
            <a:endParaRPr lang="en-US" sz="80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DoanTauNhoXiu-V.A-2616180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585063" y="376837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69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ĐỐ BẠN. TÁC GIẢ- HỒNG NGỌC.mp3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557588"/>
            <a:ext cx="609600" cy="609600"/>
          </a:xfr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4135" y="2570797"/>
            <a:ext cx="904938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Ổn định tổ chức </a:t>
            </a:r>
          </a:p>
          <a:p>
            <a:pPr indent="0" algn="ctr">
              <a:buNone/>
            </a:pPr>
            <a:endParaRPr lang="en-US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EmTapLaiOTo-VA-6828686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588827" y="43434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4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7001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85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7124" y="2275840"/>
            <a:ext cx="912622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4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4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4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4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Đàm</a:t>
            </a:r>
            <a:r>
              <a:rPr lang="en-US" sz="4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thoại</a:t>
            </a:r>
            <a:endParaRPr lang="en-US" sz="48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800" b="1" dirty="0" smtClean="0">
                <a:solidFill>
                  <a:srgbClr val="002060"/>
                </a:solidFill>
              </a:rPr>
              <a:t>    </a:t>
            </a:r>
            <a:endParaRPr lang="en-US" sz="48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59829"/>
            <a:ext cx="8762999" cy="64171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139349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076266" cy="693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199136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4" y="23948"/>
            <a:ext cx="9074020" cy="68340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497155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62280" y="3878263"/>
            <a:ext cx="8229600" cy="1143000"/>
          </a:xfrm>
        </p:spPr>
        <p:txBody>
          <a:bodyPr/>
          <a:lstStyle/>
          <a:p>
            <a:endParaRPr lang="en-US"/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635" y="-28575"/>
            <a:ext cx="9153525" cy="6886575"/>
          </a:xfrm>
          <a:prstGeom prst="rect">
            <a:avLst/>
          </a:prstGeom>
        </p:spPr>
      </p:pic>
      <p:sp>
        <p:nvSpPr>
          <p:cNvPr id="8" name="TextBox 3"/>
          <p:cNvSpPr txBox="1"/>
          <p:nvPr/>
        </p:nvSpPr>
        <p:spPr>
          <a:xfrm>
            <a:off x="635" y="2878183"/>
            <a:ext cx="914336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 LÀM MẪU</a:t>
            </a:r>
            <a:endParaRPr lang="en-US" sz="66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949" y="13063"/>
            <a:ext cx="9167949" cy="6844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26897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-29845" y="2286000"/>
            <a:ext cx="914336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 thực hiện </a:t>
            </a:r>
          </a:p>
          <a:p>
            <a:endParaRPr lang="en-US" sz="54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Nguyễn Ngọc Phương Nhi – Bài Học Từ Những Chiếc Lá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334000" y="5029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284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&quot;/&gt;&lt;property id=&quot;20307&quot; value=&quot;256&quot;/&gt;&lt;/object&gt;&lt;object type=&quot;3&quot; unique_id=&quot;10026&quot;&gt;&lt;property id=&quot;20148&quot; value=&quot;5&quot;/&gt;&lt;property id=&quot;20300&quot; value=&quot;Slide 2&quot;/&gt;&lt;property id=&quot;20307&quot; value=&quot;257&quot;/&gt;&lt;/object&gt;&lt;object type=&quot;3&quot; unique_id=&quot;10067&quot;&gt;&lt;property id=&quot;20148&quot; value=&quot;5&quot;/&gt;&lt;property id=&quot;20300&quot; value=&quot;Slide 3&quot;/&gt;&lt;property id=&quot;20307&quot; value=&quot;259&quot;/&gt;&lt;/object&gt;&lt;object type=&quot;3&quot; unique_id=&quot;10068&quot;&gt;&lt;property id=&quot;20148&quot; value=&quot;5&quot;/&gt;&lt;property id=&quot;20300&quot; value=&quot;Slide 4&quot;/&gt;&lt;property id=&quot;20307&quot; value=&quot;258&quot;/&gt;&lt;/object&gt;&lt;object type=&quot;3&quot; unique_id=&quot;10099&quot;&gt;&lt;property id=&quot;20148&quot; value=&quot;5&quot;/&gt;&lt;property id=&quot;20300&quot; value=&quot;Slide 6&quot;/&gt;&lt;property id=&quot;20307&quot; value=&quot;260&quot;/&gt;&lt;/object&gt;&lt;object type=&quot;3&quot; unique_id=&quot;10136&quot;&gt;&lt;property id=&quot;20148&quot; value=&quot;5&quot;/&gt;&lt;property id=&quot;20300&quot; value=&quot;Slide 7&quot;/&gt;&lt;property id=&quot;20307&quot; value=&quot;263&quot;/&gt;&lt;/object&gt;&lt;object type=&quot;3&quot; unique_id=&quot;10137&quot;&gt;&lt;property id=&quot;20148&quot; value=&quot;5&quot;/&gt;&lt;property id=&quot;20300&quot; value=&quot;Slide 8&quot;/&gt;&lt;property id=&quot;20307&quot; value=&quot;261&quot;/&gt;&lt;/object&gt;&lt;object type=&quot;3&quot; unique_id=&quot;10174&quot;&gt;&lt;property id=&quot;20148&quot; value=&quot;5&quot;/&gt;&lt;property id=&quot;20300&quot; value=&quot;Slide 10&quot;/&gt;&lt;property id=&quot;20307&quot; value=&quot;265&quot;/&gt;&lt;/object&gt;&lt;object type=&quot;3&quot; unique_id=&quot;10175&quot;&gt;&lt;property id=&quot;20148&quot; value=&quot;5&quot;/&gt;&lt;property id=&quot;20300&quot; value=&quot;Slide 11&quot;/&gt;&lt;property id=&quot;20307&quot; value=&quot;264&quot;/&gt;&lt;/object&gt;&lt;object type=&quot;3&quot; unique_id=&quot;10176&quot;&gt;&lt;property id=&quot;20148&quot; value=&quot;5&quot;/&gt;&lt;property id=&quot;20300&quot; value=&quot;Slide 12&quot;/&gt;&lt;property id=&quot;20307&quot; value=&quot;266&quot;/&gt;&lt;/object&gt;&lt;object type=&quot;3&quot; unique_id=&quot;10177&quot;&gt;&lt;property id=&quot;20148&quot; value=&quot;5&quot;/&gt;&lt;property id=&quot;20300&quot; value=&quot;Slide 13&quot;/&gt;&lt;property id=&quot;20307&quot; value=&quot;267&quot;/&gt;&lt;/object&gt;&lt;object type=&quot;3&quot; unique_id=&quot;10191&quot;&gt;&lt;property id=&quot;20148&quot; value=&quot;5&quot;/&gt;&lt;property id=&quot;20300&quot; value=&quot;Slide 9&quot;/&gt;&lt;property id=&quot;20307&quot; value=&quot;268&quot;/&gt;&lt;/object&gt;&lt;object type=&quot;3&quot; unique_id=&quot;10220&quot;&gt;&lt;property id=&quot;20148&quot; value=&quot;5&quot;/&gt;&lt;property id=&quot;20300&quot; value=&quot;Slide 5&quot;/&gt;&lt;property id=&quot;20307&quot; value=&quot;270&quot;/&gt;&lt;/object&gt;&lt;object type=&quot;3&quot; unique_id=&quot;10221&quot;&gt;&lt;property id=&quot;20148&quot; value=&quot;5&quot;/&gt;&lt;property id=&quot;20300&quot; value=&quot;Slide 14&quot;/&gt;&lt;property id=&quot;20307&quot; value=&quot;269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</TotalTime>
  <Words>72</Words>
  <Application>Microsoft Office PowerPoint</Application>
  <PresentationFormat>On-screen Show (4:3)</PresentationFormat>
  <Paragraphs>28</Paragraphs>
  <Slides>11</Slides>
  <Notes>0</Notes>
  <HiddenSlides>0</HiddenSlides>
  <MMClips>5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Office Theme</vt:lpstr>
      <vt:lpstr>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Customers home or company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Nguyen Bien Cuong</dc:creator>
  <cp:lastModifiedBy>Techsi.vn</cp:lastModifiedBy>
  <cp:revision>45</cp:revision>
  <dcterms:created xsi:type="dcterms:W3CDTF">2019-10-19T01:06:00Z</dcterms:created>
  <dcterms:modified xsi:type="dcterms:W3CDTF">2023-03-11T05:33:16Z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1033-11.2.0.9718</vt:lpwstr>
  </property>
</Properties>
</file>