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306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2F62A5-8F4E-4ABD-87C2-23842E83F328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2DC3B6-D65F-442B-95CF-2156A1433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760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DC3B6-D65F-442B-95CF-2156A1433F4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66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416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870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577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58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137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610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746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601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69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288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409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38623-F018-45A2-B0BE-60F76AD6D850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67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1PTHDP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981200" y="609600"/>
            <a:ext cx="6096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b="1" dirty="0" smtClean="0">
              <a:solidFill>
                <a:srgbClr val="0000CC"/>
              </a:solidFill>
            </a:endParaRPr>
          </a:p>
          <a:p>
            <a:pPr algn="ctr"/>
            <a:endParaRPr lang="en-US" b="1" dirty="0">
              <a:solidFill>
                <a:srgbClr val="0000CC"/>
              </a:solidFill>
            </a:endParaRPr>
          </a:p>
          <a:p>
            <a:pPr algn="ctr"/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 </a:t>
            </a:r>
          </a:p>
          <a:p>
            <a:pPr algn="ctr"/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GIANG B IÊN</a:t>
            </a:r>
            <a:endParaRPr lang="en-US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10714" y="312420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 VỰC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TRIỂN NHẬN THỨC</a:t>
            </a:r>
            <a:endParaRPr lang="vi-VN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 tài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 sánh chiều dài hai đối tượng </a:t>
            </a:r>
          </a:p>
          <a:p>
            <a:pPr algn="ctr"/>
            <a:r>
              <a:rPr lang="en-US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Lứa tuổi: Trẻ 3- 4tuổi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599" y="1905000"/>
            <a:ext cx="936581" cy="979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550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95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00200" y="1524000"/>
            <a:ext cx="60198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TC: </a:t>
            </a:r>
            <a:r>
              <a:rPr lang="en-US" sz="4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4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4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40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454820" y="74711"/>
            <a:ext cx="234360" cy="30777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endParaRPr kumimoji="0" lang="vi-V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35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66800" y="762000"/>
            <a:ext cx="7467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vi-VN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Kiến thức</a:t>
            </a:r>
            <a:endParaRPr lang="vi-VN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    - </a:t>
            </a:r>
            <a:r>
              <a:rPr lang="vi-VN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 nhận biết được đồ vật dài – ngắn.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    - Củng cố màu sắc, số lượng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   2. Kỹ năng</a:t>
            </a:r>
            <a:endParaRPr lang="vi-VN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    - Chọn theo yêu cầu của </a:t>
            </a:r>
            <a:r>
              <a:rPr lang="vi-VN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những </a:t>
            </a:r>
            <a:r>
              <a:rPr lang="vi-VN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đồ vật dài, ngắn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    -  Nói được các từ dài hơn - ngắn hơn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vi-VN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Thái độ</a:t>
            </a:r>
            <a:endParaRPr lang="vi-VN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   - </a:t>
            </a:r>
            <a:r>
              <a:rPr lang="vi-VN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GD: Hợp tác, đoàn kết với bạn khi chơi.</a:t>
            </a:r>
            <a:endParaRPr lang="vi-VN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447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Pictur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 descr="Firewrk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762000"/>
            <a:ext cx="1447800" cy="121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Firewrk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07817"/>
            <a:ext cx="1447800" cy="121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Firewrk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08768"/>
            <a:ext cx="1447800" cy="121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85800" y="1367631"/>
            <a:ext cx="791359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ỔN ĐỊNH TỔ CHỨC</a:t>
            </a:r>
            <a:endParaRPr lang="en-US" sz="3600" b="1" dirty="0" smtClean="0">
              <a:solidFill>
                <a:srgbClr val="0000FF"/>
              </a:solidFill>
            </a:endParaRPr>
          </a:p>
          <a:p>
            <a:pPr algn="ctr"/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 trò chơi : Con thỏ</a:t>
            </a:r>
          </a:p>
          <a:p>
            <a:pPr algn="ctr"/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thỏ con thỏ - tai dài, tai dài</a:t>
            </a:r>
          </a:p>
          <a:p>
            <a:pPr algn="ctr"/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 con thỏ - ăn cỏ ăn cỏ </a:t>
            </a:r>
          </a:p>
          <a:p>
            <a:pPr algn="ctr"/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 thỏ con thỏ - Uống nước uống nước </a:t>
            </a:r>
            <a:endParaRPr lang="en-US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846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repeatCount="indefinite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repeatCount="indefinite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repeatCount="indefinite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66700" y="1219200"/>
            <a:ext cx="861060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 PHÁP, HÌNH THỨC TỔ CHỨC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b="1" i="1" dirty="0">
              <a:solidFill>
                <a:srgbClr val="0000FF"/>
              </a:solidFill>
            </a:endParaRPr>
          </a:p>
          <a:p>
            <a:pPr algn="ctr"/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sự bằng nhau về chiều dài của hai đối tượng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643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685800" y="1238210"/>
            <a:ext cx="82296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40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 sánh chiều dài 2 đối tượng </a:t>
            </a:r>
            <a:endParaRPr lang="en-US" sz="4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98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447800" y="838200"/>
            <a:ext cx="0" cy="51816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447800" y="2133600"/>
            <a:ext cx="6172200" cy="1295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447800" y="3429000"/>
            <a:ext cx="4876800" cy="1219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29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27" y="-226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609600" y="1295400"/>
            <a:ext cx="7924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5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6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Trò chơi củng cố </a:t>
            </a:r>
            <a:endParaRPr lang="en-US" sz="66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76400" y="3406325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 XEM AI NHANH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412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80655" y="2819400"/>
            <a:ext cx="6934200" cy="1219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127782" y="685800"/>
            <a:ext cx="683994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 hai cái thước vàng và đỏ, </a:t>
            </a:r>
          </a:p>
          <a:p>
            <a:pPr algn="ctr"/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 cái thước dài hơn </a:t>
            </a:r>
            <a:endParaRPr lang="en-US" sz="4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655" y="4324350"/>
            <a:ext cx="4670425" cy="1322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5340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90613" y="3352800"/>
            <a:ext cx="4648200" cy="1295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295400" y="914400"/>
            <a:ext cx="663995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0000FF"/>
                </a:solidFill>
              </a:rPr>
              <a:t>Trong hai cái thước vàng và đỏ </a:t>
            </a:r>
          </a:p>
          <a:p>
            <a:pPr algn="ctr"/>
            <a:r>
              <a:rPr lang="en-US" sz="4000" dirty="0" smtClean="0">
                <a:solidFill>
                  <a:srgbClr val="0000FF"/>
                </a:solidFill>
              </a:rPr>
              <a:t>Tìm cái thước ngắn hơn </a:t>
            </a:r>
            <a:endParaRPr lang="en-US" sz="4000" dirty="0">
              <a:solidFill>
                <a:srgbClr val="0000FF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613" y="4953000"/>
            <a:ext cx="6962775" cy="12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2155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159</Words>
  <Application>Microsoft Office PowerPoint</Application>
  <PresentationFormat>On-screen Show (4:3)</PresentationFormat>
  <Paragraphs>36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Techsi.vn</cp:lastModifiedBy>
  <cp:revision>18</cp:revision>
  <dcterms:created xsi:type="dcterms:W3CDTF">2019-10-24T03:41:02Z</dcterms:created>
  <dcterms:modified xsi:type="dcterms:W3CDTF">2023-02-17T02:09:58Z</dcterms:modified>
</cp:coreProperties>
</file>