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76" r:id="rId13"/>
    <p:sldId id="277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1"/>
          <p:cNvSpPr/>
          <p:nvPr/>
        </p:nvSpPr>
        <p:spPr>
          <a:xfrm>
            <a:off x="2286000" y="890588"/>
            <a:ext cx="457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x-none" dirty="0">
                <a:solidFill>
                  <a:srgbClr val="000000"/>
                </a:solidFill>
                <a:latin typeface="inherit"/>
              </a:rPr>
              <a:t>.</a:t>
            </a:r>
            <a:endParaRPr lang="vi-VN" altLang="x-none" dirty="0">
              <a:solidFill>
                <a:srgbClr val="333333"/>
              </a:solidFill>
              <a:latin typeface="Roboto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Box 2"/>
          <p:cNvSpPr txBox="1"/>
          <p:nvPr/>
        </p:nvSpPr>
        <p:spPr>
          <a:xfrm>
            <a:off x="1447800" y="720725"/>
            <a:ext cx="6019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PHÒNG GD &amp;ĐT QUẠN LONG BIÊN</a:t>
            </a:r>
            <a:endParaRPr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NON GIANG BIÊN</a:t>
            </a:r>
            <a:endParaRPr sz="2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53" name="TextBox 3"/>
          <p:cNvSpPr txBox="1"/>
          <p:nvPr/>
        </p:nvSpPr>
        <p:spPr>
          <a:xfrm>
            <a:off x="914400" y="2362200"/>
            <a:ext cx="7543800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LĨNH VỰC PHÁT TRIỂN NGÔN NGỮ</a:t>
            </a:r>
            <a:endParaRPr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THƠ: RONG VÀ CÁ</a:t>
            </a:r>
            <a:endParaRPr sz="24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LỚP MGB C2</a:t>
            </a:r>
            <a:endParaRPr sz="24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sz="24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GV: LÊ THỊ HUỆ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- NGUYỄN THỊ LAN HƯƠNG</a:t>
            </a:r>
            <a:endParaRPr lang="en-US" sz="2400" b="1" dirty="0">
              <a:solidFill>
                <a:srgbClr val="7030A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0244" name="Picture 4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2532" name="Picture 4" descr="tải xuống (1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3556" name="Picture 4" descr="tải xuống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2292" name="Picture 4" descr="tải xuống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3316" name="Picture 4" descr="tải xuống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1268" name="Picture 4" descr="tải xuống (2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14300"/>
            <a:ext cx="8991600" cy="674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4340" name="Picture 4" descr="tải xuống (2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5364" name="Picture 4" descr="tải xuống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6388" name="Picture 4" descr="tải xuống (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7412" name="Picture 4" descr="tải xuống (1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3363"/>
            <a:ext cx="9144000" cy="638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1"/>
          <p:cNvSpPr/>
          <p:nvPr/>
        </p:nvSpPr>
        <p:spPr>
          <a:xfrm>
            <a:off x="914400" y="1143000"/>
            <a:ext cx="7924800" cy="409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x-none" sz="2000" b="1" dirty="0">
                <a:solidFill>
                  <a:srgbClr val="333333"/>
                </a:solidFill>
                <a:latin typeface="Times New Roman" panose="02020603050405020304" charset="0"/>
                <a:cs typeface="Times New Roman" panose="02020603050405020304" charset="0"/>
              </a:rPr>
              <a:t>I. </a:t>
            </a:r>
            <a:r>
              <a:rPr lang="vi-VN" altLang="x-none" sz="2000" b="1" u="sng" dirty="0">
                <a:solidFill>
                  <a:srgbClr val="333333"/>
                </a:solidFill>
                <a:latin typeface="Times New Roman" panose="02020603050405020304" charset="0"/>
                <a:cs typeface="Times New Roman" panose="02020603050405020304" charset="0"/>
              </a:rPr>
              <a:t>Mục Đích Yêu Cầu: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b="1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1.Kiến thức</a:t>
            </a:r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Giúp trẻ cảm nhận v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hiểu được nội dung b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 thơ”Rong v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Cá”:b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 thơ nói về vẻ đẹp v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hoạt động của cô rong xanh v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 cá nhỏ.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Trẻ đọc thuộc b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 thơ “Rong v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Cá”.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b="1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2.Kỹ năng</a:t>
            </a:r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Trẻ đọc thuộc b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 thơ.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Trẻ đọc diễn cảm b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 thơ.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Trẻ biết thể hiện nhịp điệu trong sáng,nhí nhảnh của b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 thơ.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vi-VN" altLang="x-none" sz="2000" b="1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3.Thái độ</a:t>
            </a:r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Trẻ mạnh dạn,tự tin trong giao tiếp.</a:t>
            </a:r>
            <a:endParaRPr lang="vi-VN" altLang="x-none" sz="2000" dirty="0">
              <a:solidFill>
                <a:srgbClr val="33333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Giáo dục trẻ yêu quí rong v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cá,giữ gìn hồ nước sạch để rong v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vi-VN" altLang="x-none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cá sống được</a:t>
            </a:r>
            <a:endParaRPr sz="20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8436" name="Picture 4" descr="tải xuống (1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9460" name="Picture 4" descr="tải xuống (1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0484" name="Picture 4" descr="tải xuống (1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1508" name="Picture 4" descr="tải xuống (1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4100" name="AutoShape 5" descr="cVPvQvGtDnjYWnRhMJ5sqWdu6amZsFV6NjdMWlUJ7q3mRK7tol+P8Bqu+ZOTB333kAAAAASUVORK5CYII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054" name="Picture 6" descr="tải xuố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076" name="Picture 4" descr="tải xuốn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00" name="Picture 4" descr="tải xuốn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5124" name="Picture 4" descr="tải xuốn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6148" name="Picture 4" descr="tải xuốn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7172" name="Picture 4" descr="tải xuống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8196" name="Picture 4" descr="tải xuống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Presentation</Application>
  <PresentationFormat>On-screen Show (4:3)</PresentationFormat>
  <Paragraphs>24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inherit</vt:lpstr>
      <vt:lpstr>Segoe Print</vt:lpstr>
      <vt:lpstr>Roboto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users - Windows 8</dc:creator>
  <cp:lastModifiedBy>Techsi.vn</cp:lastModifiedBy>
  <cp:revision>10</cp:revision>
  <dcterms:created xsi:type="dcterms:W3CDTF">2020-11-24T02:13:37Z</dcterms:created>
  <dcterms:modified xsi:type="dcterms:W3CDTF">2023-12-05T03:07:47Z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027752E53B064D71A62BB87E4FF105C9_13</vt:lpwstr>
  </property>
  <property fmtid="{D5CDD505-2E9C-101B-9397-08002B2CF9AE}" pid="3" name="KSOProductBuildVer">
    <vt:lpwstr>1033-12.2.0.13306</vt:lpwstr>
  </property>
</Properties>
</file>