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5" r:id="rId4"/>
    <p:sldId id="276" r:id="rId5"/>
    <p:sldId id="277" r:id="rId6"/>
    <p:sldId id="265" r:id="rId7"/>
    <p:sldId id="269" r:id="rId8"/>
    <p:sldId id="268" r:id="rId9"/>
    <p:sldId id="26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C:\Users\Techsi.vn\Desktop\c2-2020\KH-B&#224;i%20so&#7841;n%20c&#225;c%20th&#225;ng%202020-2021\th&#225;ng%2012%20GADT+%20NHAC\Jingle%20Bells%20with%20Lyrics%20-%20Kids%20Christmas%20Songs%20-%20Christmas%20Carols%202018.mp3" TargetMode="External"/><Relationship Id="rId2" Type="http://schemas.openxmlformats.org/officeDocument/2006/relationships/audio" Target="file:///C:\Users\Techsi.vn\Desktop\c2-2020\KH-B&#224;i%20so&#7841;n%20c&#225;c%20th&#225;ng%202020-2021\th&#225;ng%2012%20GADT+%20NHAC\Jingle%20Bells%20with%20Lyrics%20-%20Kids%20Christmas%20Songs%20-%20Christmas%20Carols%202018.mp3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8" y="22225"/>
            <a:ext cx="8991600" cy="674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1"/>
          <p:cNvSpPr txBox="1"/>
          <p:nvPr/>
        </p:nvSpPr>
        <p:spPr>
          <a:xfrm>
            <a:off x="990600" y="990600"/>
            <a:ext cx="7086600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THƯC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 TÀI: ÔNG GIÀ NÔEL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MGB C2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HUÊ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NGUY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ỄN THỊ LAN HƯƠNG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4" descr="tải xuống (2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5124" name="Picture 4" descr="images (4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6148" name="Picture 4" descr="images (4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7172" name="Picture 4" descr="tải xuống (2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8196" name="Picture 4" descr="images (4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8763000" cy="640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9220" name="Picture 4" descr="tải xuống (2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839200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7412" name="Picture 4" descr="images (4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8686800" cy="572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7412" name="Picture 4" descr="tải xuống (3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8436" name="Picture 4" descr="tải xuống (3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9460" name="Picture 4" descr="tải xuống (3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22225"/>
            <a:ext cx="8963025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/>
          <p:nvPr/>
        </p:nvSpPr>
        <p:spPr>
          <a:xfrm>
            <a:off x="1044575" y="1182688"/>
            <a:ext cx="73152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Kiến thức :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tên gọi v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dặc trưng của ng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lễ giáng sinh.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*Kỹ năng :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trả lời câu hỏi của cô.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cho trẻ khả năng tư duy trí nhớ v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chú ý.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ngôn ngữ mạch lạc, nói đúng ngữ pháp.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độ: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với giờ học.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giúp đỡ bố mẹ don dẹp nh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cửa, giúp cô giáo trang trí cây thông noel.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3" y="0"/>
            <a:ext cx="8974137" cy="6729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Box 1"/>
          <p:cNvSpPr txBox="1"/>
          <p:nvPr/>
        </p:nvSpPr>
        <p:spPr>
          <a:xfrm>
            <a:off x="1447800" y="2057400"/>
            <a:ext cx="5867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v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hát Jinger bell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Jingle Bells with Lyrics - Kids Christmas Songs - Christmas Carols 201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41148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8" y="11113"/>
            <a:ext cx="8961437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1"/>
          <p:cNvSpPr txBox="1"/>
          <p:nvPr/>
        </p:nvSpPr>
        <p:spPr>
          <a:xfrm>
            <a:off x="1217613" y="2100263"/>
            <a:ext cx="6705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  <a:endParaRPr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MỘT SỐ HOẠT ĐỘNG CÓ TRONG NGÀY LỄ NOEL</a:t>
            </a:r>
            <a:endParaRPr sz="32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8" y="11113"/>
            <a:ext cx="8961437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1"/>
          <p:cNvSpPr txBox="1"/>
          <p:nvPr/>
        </p:nvSpPr>
        <p:spPr>
          <a:xfrm>
            <a:off x="1752600" y="2501900"/>
            <a:ext cx="4953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HÌNH THỨC TỔ CHỨC</a:t>
            </a:r>
            <a:endParaRPr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2292" name="Picture 4" descr="tải xuống (2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68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 descr="images (4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5364" name="Picture 4" descr="tải xuống (3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3316" name="Picture 4" descr="tải xuống (3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076" name="Picture 4" descr="tải xuống (2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WPS Presentation</Application>
  <PresentationFormat>On-screen Show (4:3)</PresentationFormat>
  <Paragraphs>32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users - Windows 8</dc:creator>
  <cp:lastModifiedBy>Techsi.vn</cp:lastModifiedBy>
  <cp:revision>9</cp:revision>
  <dcterms:created xsi:type="dcterms:W3CDTF">2017-12-18T01:54:45Z</dcterms:created>
  <dcterms:modified xsi:type="dcterms:W3CDTF">2023-12-05T03:11:48Z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7788EAB2E4274E719B33CC1FDC466CFC_13</vt:lpwstr>
  </property>
  <property fmtid="{D5CDD505-2E9C-101B-9397-08002B2CF9AE}" pid="3" name="KSOProductBuildVer">
    <vt:lpwstr>1033-12.2.0.13306</vt:lpwstr>
  </property>
</Properties>
</file>