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wdp" ContentType="image/vnd.ms-photo"/>
  <Default Extension="gif" ContentType="image/gi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3"/>
    <p:sldMasterId id="2147483673" r:id="rId4"/>
    <p:sldMasterId id="2147483685" r:id="rId5"/>
    <p:sldMasterId id="2147483697" r:id="rId6"/>
  </p:sldMasterIdLst>
  <p:notesMasterIdLst>
    <p:notesMasterId r:id="rId14"/>
  </p:notesMasterIdLst>
  <p:sldIdLst>
    <p:sldId id="461" r:id="rId7"/>
    <p:sldId id="287" r:id="rId8"/>
    <p:sldId id="476" r:id="rId9"/>
    <p:sldId id="477" r:id="rId10"/>
    <p:sldId id="478" r:id="rId11"/>
    <p:sldId id="272" r:id="rId12"/>
    <p:sldId id="269" r:id="rId13"/>
    <p:sldId id="344" r:id="rId15"/>
    <p:sldId id="284" r:id="rId16"/>
    <p:sldId id="353" r:id="rId17"/>
    <p:sldId id="479" r:id="rId18"/>
    <p:sldId id="303" r:id="rId19"/>
    <p:sldId id="313" r:id="rId20"/>
    <p:sldId id="306" r:id="rId21"/>
    <p:sldId id="307" r:id="rId22"/>
    <p:sldId id="308" r:id="rId23"/>
    <p:sldId id="298" r:id="rId24"/>
  </p:sldIdLst>
  <p:sldSz cx="12192000" cy="6858000"/>
  <p:notesSz cx="6858000" cy="9144000"/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howGuides="1">
      <p:cViewPr varScale="1">
        <p:scale>
          <a:sx n="59" d="100"/>
          <a:sy n="59" d="100"/>
        </p:scale>
        <p:origin x="868" y="2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slide" Target="slides/slide17.xml"/><Relationship Id="rId23" Type="http://schemas.openxmlformats.org/officeDocument/2006/relationships/slide" Target="slides/slide16.xml"/><Relationship Id="rId22" Type="http://schemas.openxmlformats.org/officeDocument/2006/relationships/slide" Target="slides/slide15.xml"/><Relationship Id="rId21" Type="http://schemas.openxmlformats.org/officeDocument/2006/relationships/slide" Target="slides/slide14.xml"/><Relationship Id="rId20" Type="http://schemas.openxmlformats.org/officeDocument/2006/relationships/slide" Target="slides/slide13.xml"/><Relationship Id="rId2" Type="http://schemas.openxmlformats.org/officeDocument/2006/relationships/theme" Target="theme/theme1.xml"/><Relationship Id="rId19" Type="http://schemas.openxmlformats.org/officeDocument/2006/relationships/slide" Target="slides/slide12.xml"/><Relationship Id="rId18" Type="http://schemas.openxmlformats.org/officeDocument/2006/relationships/slide" Target="slides/slide11.xml"/><Relationship Id="rId17" Type="http://schemas.openxmlformats.org/officeDocument/2006/relationships/slide" Target="slides/slide10.xml"/><Relationship Id="rId16" Type="http://schemas.openxmlformats.org/officeDocument/2006/relationships/slide" Target="slides/slide9.xml"/><Relationship Id="rId15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8E22617D-D0DF-400E-BA01-578EC8747C62}" type="datetimeFigureOut">
              <a:rPr lang="en-US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  <a:endParaRPr lang="en-US" noProof="0"/>
          </a:p>
          <a:p>
            <a:pPr lvl="1"/>
            <a:r>
              <a:rPr lang="en-US" noProof="0"/>
              <a:t>Second level</a:t>
            </a:r>
            <a:endParaRPr lang="en-US" noProof="0"/>
          </a:p>
          <a:p>
            <a:pPr lvl="2"/>
            <a:r>
              <a:rPr lang="en-US" noProof="0"/>
              <a:t>Third level</a:t>
            </a:r>
            <a:endParaRPr lang="en-US" noProof="0"/>
          </a:p>
          <a:p>
            <a:pPr lvl="3"/>
            <a:r>
              <a:rPr lang="en-US" noProof="0"/>
              <a:t>Fourth level</a:t>
            </a:r>
            <a:endParaRPr lang="en-US" noProof="0"/>
          </a:p>
          <a:p>
            <a:pPr lvl="4"/>
            <a:r>
              <a:rPr lang="en-US" noProof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76DF89E9-FA6F-4214-81EB-FCDC291E4F60}" type="slidenum">
              <a:rPr lang="en-US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thìa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 là c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ái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gì?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mấy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 hơn số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 nhắc lại từ: 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câí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váy</a:t>
            </a: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nhiều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12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</a:t>
            </a:r>
            <a:r>
              <a:rPr lang="en-US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12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 trẻ nhắc lại theo hình thức : Cả lớp, tổ,nhóm, cá nhân.</a:t>
            </a:r>
            <a:endParaRPr lang="en-US" altLang="en-US" sz="12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76DF89E9-FA6F-4214-81EB-FCDC291E4F60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363" name="Notes Placeholder 2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en-US" altLang="en-US">
              <a:latin typeface="Arial" panose="020B0604020202020204" pitchFamily="34" charset="0"/>
            </a:endParaRPr>
          </a:p>
        </p:txBody>
      </p:sp>
      <p:sp>
        <p:nvSpPr>
          <p:cNvPr id="15364" name="Slide Number Placeholder 3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85BC9C2-F36E-41E7-8760-58F60703CAB5}" type="slidenum">
              <a:rPr lang="en-US" altLang="en-US">
                <a:solidFill>
                  <a:srgbClr val="000000"/>
                </a:solidFill>
              </a:rPr>
            </a:fld>
            <a:endParaRPr lang="en-US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D1BA39-DC29-4813-8EC5-35570480F22C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DEAB97-F2EB-4E59-A91C-312B73D40CA5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845A3-9369-4B8C-93DE-2A07C7A72F39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DB67F-B864-4AE9-9FBE-218D304FBCD5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/>
          <p:nvPr/>
        </p:nvGrpSpPr>
        <p:grpSpPr bwMode="auto">
          <a:xfrm>
            <a:off x="2211917" y="1600200"/>
            <a:ext cx="9116483" cy="3200400"/>
            <a:chOff x="1045" y="1008"/>
            <a:chExt cx="4307" cy="2016"/>
          </a:xfrm>
        </p:grpSpPr>
        <p:sp>
          <p:nvSpPr>
            <p:cNvPr id="5" name="Oval 3"/>
            <p:cNvSpPr>
              <a:spLocks noChangeArrowheads="1"/>
            </p:cNvSpPr>
            <p:nvPr/>
          </p:nvSpPr>
          <p:spPr bwMode="hidden">
            <a:xfrm flipH="1">
              <a:off x="4392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6" name="Oval 4"/>
            <p:cNvSpPr>
              <a:spLocks noChangeArrowheads="1"/>
            </p:cNvSpPr>
            <p:nvPr/>
          </p:nvSpPr>
          <p:spPr bwMode="hidden">
            <a:xfrm flipH="1">
              <a:off x="3264" y="1008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7" name="Oval 5"/>
            <p:cNvSpPr>
              <a:spLocks noChangeArrowheads="1"/>
            </p:cNvSpPr>
            <p:nvPr/>
          </p:nvSpPr>
          <p:spPr bwMode="hidden">
            <a:xfrm flipH="1">
              <a:off x="2136" y="1008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8" name="Oval 6"/>
            <p:cNvSpPr>
              <a:spLocks noChangeArrowheads="1"/>
            </p:cNvSpPr>
            <p:nvPr/>
          </p:nvSpPr>
          <p:spPr bwMode="hidden">
            <a:xfrm flipH="1">
              <a:off x="2136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9" name="Oval 7"/>
            <p:cNvSpPr>
              <a:spLocks noChangeArrowheads="1"/>
            </p:cNvSpPr>
            <p:nvPr/>
          </p:nvSpPr>
          <p:spPr bwMode="hidden">
            <a:xfrm flipH="1">
              <a:off x="1045" y="2064"/>
              <a:ext cx="960" cy="96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" name="Oval 8"/>
            <p:cNvSpPr>
              <a:spLocks noChangeArrowheads="1"/>
            </p:cNvSpPr>
            <p:nvPr/>
          </p:nvSpPr>
          <p:spPr bwMode="hidden">
            <a:xfrm flipH="1">
              <a:off x="4392" y="2064"/>
              <a:ext cx="960" cy="960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35532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914400" y="1219221"/>
            <a:ext cx="10363200" cy="1933575"/>
          </a:xfrm>
        </p:spPr>
        <p:txBody>
          <a:bodyPr anchor="b"/>
          <a:lstStyle>
            <a:lvl1pPr algn="r">
              <a:defRPr sz="4400"/>
            </a:lvl1pPr>
          </a:lstStyle>
          <a:p>
            <a:pPr lvl="0"/>
            <a:r>
              <a:rPr lang="en-US" altLang="en-US" noProof="0"/>
              <a:t>Click to edit Master title style</a:t>
            </a:r>
            <a:endParaRPr lang="en-US" altLang="en-US" noProof="0"/>
          </a:p>
        </p:txBody>
      </p:sp>
      <p:sp>
        <p:nvSpPr>
          <p:cNvPr id="235533" name="Rectangle 13"/>
          <p:cNvSpPr>
            <a:spLocks noGrp="1" noChangeArrowheads="1"/>
          </p:cNvSpPr>
          <p:nvPr>
            <p:ph type="subTitle" idx="1"/>
          </p:nvPr>
        </p:nvSpPr>
        <p:spPr>
          <a:xfrm>
            <a:off x="2743200" y="3505200"/>
            <a:ext cx="8534400" cy="1752600"/>
          </a:xfrm>
        </p:spPr>
        <p:txBody>
          <a:bodyPr/>
          <a:lstStyle>
            <a:lvl1pPr marL="0" indent="0" algn="r">
              <a:buFont typeface="Wingdings" panose="05000000000000000000" pitchFamily="2" charset="2"/>
              <a:buNone/>
              <a:defRPr/>
            </a:lvl1pPr>
          </a:lstStyle>
          <a:p>
            <a:pPr lvl="0"/>
            <a:r>
              <a:rPr lang="en-US" altLang="en-US" noProof="0"/>
              <a:t>Click to edit Master subtitle style</a:t>
            </a:r>
            <a:endParaRPr lang="en-US" altLang="en-US" noProof="0"/>
          </a:p>
        </p:txBody>
      </p:sp>
      <p:sp>
        <p:nvSpPr>
          <p:cNvPr id="11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2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3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D0A46BEC-6592-4BBA-903F-D2771C4AE2BD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D7691A-8669-4A06-80EA-AB5BB6E4F28E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2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ABADD0-720B-40AF-BD42-81316CC2D07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9516A-BD2E-441F-A27B-8881C9BFDF7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18090-C355-4654-B2F5-089225582CD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BE24BE-9F13-418A-ACC9-F855352CAC3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286F89-CA78-487A-8D8C-D4DAC52A62D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649B2-EC6A-4D2C-B972-203B14E727F4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7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C6E300-FCF0-4D70-8762-01317AEECAEA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1C538A-9E21-424B-BD5D-FA33FB0A2A7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4E846-0446-4097-8400-6CC3E04DCFE4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59"/>
            <a:ext cx="2743200" cy="58562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59"/>
            <a:ext cx="8026400" cy="58562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Rectangle 9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B05907-F88D-49AB-AF48-17F3ABA2C411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  <p:transition spd="slow">
    <p:randomBar dir="vert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375EEBB-A093-4D30-B24A-08E2A73FB0E8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25F3D83B-70E8-494C-900A-E370C62A4891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AD3C3825-D394-4EA7-ADE7-65E1BB41DF4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E3788109-1383-4830-9896-7BE436D1D97F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94D78BEE-4561-43BF-B012-6EF143680B09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7379EA55-2316-42F8-90CC-539831D64F87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F497D4-6FD7-4F13-A813-399A61064BF6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20178F1-1EC8-4CF3-BF3A-AD36BB74289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06E5E61F-62C5-4048-A63D-06A5E0AF8125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6B06606E-3E80-4644-8B0C-43C5F14DD510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B100E07E-A38D-4DE4-877A-742C539D77FB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C8E9DDDF-5014-45BC-8EDA-245140546792}" type="slidenum">
              <a:rPr lang="en-US" altLang="en-US"/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EFA303-327C-4718-9888-03F14663AE4B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3F9017-FF78-4397-A9DB-7C14A0160A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6DF00-AF07-41AE-A208-53E92FFE6C0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93539F-378F-4B4B-B8FE-C413698242F1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3F5E42-F375-4AD6-AB5D-D23F8288116C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16F5FA-3E5F-42E4-9F67-95B5D2CEE440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E6FB5-B980-4F05-8102-7F203AB84F01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AE8F93-538D-42AA-9FBA-DDE841403CBF}" type="slidenum">
              <a:rPr lang="vi-VN" altLang="en-US"/>
            </a:fld>
            <a:endParaRPr lang="vi-V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1.xml"/><Relationship Id="rId8" Type="http://schemas.openxmlformats.org/officeDocument/2006/relationships/slideLayout" Target="../slideLayouts/slideLayout20.xml"/><Relationship Id="rId7" Type="http://schemas.openxmlformats.org/officeDocument/2006/relationships/slideLayout" Target="../slideLayouts/slideLayout19.xml"/><Relationship Id="rId6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6.xml"/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2.xml"/><Relationship Id="rId8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0.xml"/><Relationship Id="rId6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3.xml"/><Relationship Id="rId8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8.xml"/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4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9.xml"/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vi-VN" altLang="en-US"/>
              <a:t>Click to edit Master title style</a:t>
            </a:r>
            <a:endParaRPr lang="vi-VN" alt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vi-VN" altLang="en-US"/>
              <a:t>Click to edit Master text styles</a:t>
            </a:r>
            <a:endParaRPr lang="vi-VN" altLang="en-US"/>
          </a:p>
          <a:p>
            <a:pPr lvl="1"/>
            <a:r>
              <a:rPr lang="vi-VN" altLang="en-US"/>
              <a:t>Second level</a:t>
            </a:r>
            <a:endParaRPr lang="vi-VN" altLang="en-US"/>
          </a:p>
          <a:p>
            <a:pPr lvl="2"/>
            <a:r>
              <a:rPr lang="vi-VN" altLang="en-US"/>
              <a:t>Third level</a:t>
            </a:r>
            <a:endParaRPr lang="vi-VN" altLang="en-US"/>
          </a:p>
          <a:p>
            <a:pPr lvl="3"/>
            <a:r>
              <a:rPr lang="vi-VN" altLang="en-US"/>
              <a:t>Fourth level</a:t>
            </a:r>
            <a:endParaRPr lang="vi-VN" altLang="en-US"/>
          </a:p>
          <a:p>
            <a:pPr lvl="4"/>
            <a:r>
              <a:rPr lang="vi-VN" altLang="en-US"/>
              <a:t>Fifth level</a:t>
            </a:r>
            <a:endParaRPr lang="vi-VN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 smtClean="0"/>
            </a:lvl1pPr>
          </a:lstStyle>
          <a:p>
            <a:pPr>
              <a:defRPr/>
            </a:pPr>
            <a:fld id="{6CAA9D07-E718-48E7-AF36-C5F19101E98A}" type="slidenum">
              <a:rPr lang="vi-VN" altLang="en-US"/>
            </a:fld>
            <a:endParaRPr lang="vi-V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50" name="Group 2"/>
          <p:cNvGrpSpPr/>
          <p:nvPr/>
        </p:nvGrpSpPr>
        <p:grpSpPr bwMode="auto">
          <a:xfrm>
            <a:off x="1428752" y="304800"/>
            <a:ext cx="10153649" cy="1106488"/>
            <a:chOff x="675" y="192"/>
            <a:chExt cx="4797" cy="697"/>
          </a:xfrm>
        </p:grpSpPr>
        <p:sp>
          <p:nvSpPr>
            <p:cNvPr id="1032" name="Oval 3"/>
            <p:cNvSpPr>
              <a:spLocks noChangeArrowheads="1"/>
            </p:cNvSpPr>
            <p:nvPr/>
          </p:nvSpPr>
          <p:spPr bwMode="hidden">
            <a:xfrm flipH="1">
              <a:off x="3067" y="192"/>
              <a:ext cx="696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3" name="Oval 4"/>
            <p:cNvSpPr>
              <a:spLocks noChangeArrowheads="1"/>
            </p:cNvSpPr>
            <p:nvPr/>
          </p:nvSpPr>
          <p:spPr bwMode="hidden">
            <a:xfrm flipH="1">
              <a:off x="4777" y="192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4" name="Oval 5"/>
            <p:cNvSpPr>
              <a:spLocks noChangeArrowheads="1"/>
            </p:cNvSpPr>
            <p:nvPr/>
          </p:nvSpPr>
          <p:spPr bwMode="hidden">
            <a:xfrm flipH="1">
              <a:off x="675" y="193"/>
              <a:ext cx="695" cy="696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5" name="Oval 6"/>
            <p:cNvSpPr>
              <a:spLocks noChangeArrowheads="1"/>
            </p:cNvSpPr>
            <p:nvPr/>
          </p:nvSpPr>
          <p:spPr bwMode="hidden">
            <a:xfrm flipH="1">
              <a:off x="3984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  <p:sp>
          <p:nvSpPr>
            <p:cNvPr id="1036" name="Oval 7"/>
            <p:cNvSpPr>
              <a:spLocks noChangeArrowheads="1"/>
            </p:cNvSpPr>
            <p:nvPr/>
          </p:nvSpPr>
          <p:spPr bwMode="hidden">
            <a:xfrm flipH="1">
              <a:off x="1486" y="192"/>
              <a:ext cx="695" cy="696"/>
            </a:xfrm>
            <a:prstGeom prst="ellipse">
              <a:avLst/>
            </a:prstGeom>
            <a:noFill/>
            <a:ln w="28575">
              <a:solidFill>
                <a:schemeClr val="accent2"/>
              </a:solidFill>
              <a:round/>
            </a:ln>
            <a:effectLst/>
          </p:spPr>
          <p:txBody>
            <a:bodyPr wrap="none" anchor="ctr"/>
            <a:lstStyle>
              <a:lvl1pPr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66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defRPr/>
              </a:pPr>
              <a:endParaRPr lang="en-US" altLang="en-US" sz="2400">
                <a:latin typeface="Times New Roman" panose="02020603050405020304" pitchFamily="18" charset="0"/>
                <a:cs typeface="+mn-cs"/>
              </a:endParaRPr>
            </a:p>
          </p:txBody>
        </p:sp>
      </p:grpSp>
      <p:sp>
        <p:nvSpPr>
          <p:cNvPr id="2051" name="Rectangle 8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30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234505" name="Rectangle 9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0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6" name="Rectangle 10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000">
                <a:latin typeface="Arial" panose="020B0604020202020204" pitchFamily="34" charset="0"/>
                <a:cs typeface="+mn-cs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34507" name="Rectangle 11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>
              <a:defRPr sz="1000" smtClean="0"/>
            </a:lvl1pPr>
          </a:lstStyle>
          <a:p>
            <a:pPr>
              <a:defRPr/>
            </a:pPr>
            <a:fld id="{E45B76C2-5FDD-4175-B253-0D6C37F346F9}" type="slidenum">
              <a:rPr lang="en-US" altLang="en-US"/>
            </a:fld>
            <a:endParaRPr lang="en-US" altLang="en-US"/>
          </a:p>
        </p:txBody>
      </p:sp>
      <p:sp>
        <p:nvSpPr>
          <p:cNvPr id="2055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ransition spd="slow">
    <p:randomBar dir="vert"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8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¡"/>
        <a:defRPr sz="27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l"/>
        <a:defRPr sz="23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anose="05000000000000000000" pitchFamily="2" charset="2"/>
        <a:buChar char="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CC2D7"/>
            </a:gs>
            <a:gs pos="100000">
              <a:schemeClr val="bg1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/>
              <a:t>Click to edit Master title style</a:t>
            </a:r>
            <a:endParaRPr lang="en-US" altLang="en-US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/>
              <a:t>Click to edit Master text styles</a:t>
            </a:r>
            <a:endParaRPr lang="en-US" altLang="en-US"/>
          </a:p>
          <a:p>
            <a:pPr lvl="1"/>
            <a:r>
              <a:rPr lang="en-US" altLang="en-US"/>
              <a:t>Second level</a:t>
            </a:r>
            <a:endParaRPr lang="en-US" altLang="en-US"/>
          </a:p>
          <a:p>
            <a:pPr lvl="2"/>
            <a:r>
              <a:rPr lang="en-US" altLang="en-US"/>
              <a:t>Third level</a:t>
            </a:r>
            <a:endParaRPr lang="en-US" altLang="en-US"/>
          </a:p>
          <a:p>
            <a:pPr lvl="3"/>
            <a:r>
              <a:rPr lang="en-US" altLang="en-US"/>
              <a:t>Fourth level</a:t>
            </a:r>
            <a:endParaRPr lang="en-US" altLang="en-US"/>
          </a:p>
          <a:p>
            <a:pPr lvl="4"/>
            <a:r>
              <a:rPr lang="en-US" altLang="en-US"/>
              <a:t>Fifth level</a:t>
            </a:r>
            <a:endParaRPr lang="en-US" altLang="en-US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solidFill>
                  <a:srgbClr val="000000"/>
                </a:solidFill>
                <a:latin typeface="Arial" panose="020B060402020202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solidFill>
                  <a:srgbClr val="000000"/>
                </a:solidFill>
                <a:latin typeface="Arial" panose="020B060402020202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955A5A9-3FFF-4418-97D4-41ACF8202DAC}" type="slidenum">
              <a:rPr lang="en-US" altLang="en-US"/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3F9017-FF78-4397-A9DB-7C14A0160AE4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6DF00-AF07-41AE-A208-53E92FFE6C0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DB103-868B-40B9-8069-2B63983E92F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DB6D09-047E-4939-8820-1FEB4C7E47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.xml"/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8.png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2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6.xml"/><Relationship Id="rId1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hdphoto" Target="../media/image13.wdp"/><Relationship Id="rId7" Type="http://schemas.openxmlformats.org/officeDocument/2006/relationships/image" Target="../media/image12.png"/><Relationship Id="rId6" Type="http://schemas.microsoft.com/office/2007/relationships/hdphoto" Target="../media/image36.wdp"/><Relationship Id="rId5" Type="http://schemas.openxmlformats.org/officeDocument/2006/relationships/image" Target="../media/image35.png"/><Relationship Id="rId4" Type="http://schemas.microsoft.com/office/2007/relationships/hdphoto" Target="../media/image34.wdp"/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1" Type="http://schemas.openxmlformats.org/officeDocument/2006/relationships/slideLayout" Target="../slideLayouts/slideLayout47.xml"/><Relationship Id="rId10" Type="http://schemas.openxmlformats.org/officeDocument/2006/relationships/audio" Target="../media/audio2.wav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47.xml"/><Relationship Id="rId6" Type="http://schemas.openxmlformats.org/officeDocument/2006/relationships/audio" Target="../media/audio2.wav"/><Relationship Id="rId5" Type="http://schemas.openxmlformats.org/officeDocument/2006/relationships/audio" Target="../media/audio1.wav"/><Relationship Id="rId4" Type="http://schemas.microsoft.com/office/2007/relationships/hdphoto" Target="../media/image9.wdp"/><Relationship Id="rId3" Type="http://schemas.openxmlformats.org/officeDocument/2006/relationships/image" Target="../media/image8.png"/><Relationship Id="rId2" Type="http://schemas.openxmlformats.org/officeDocument/2006/relationships/image" Target="../media/image32.GIF"/><Relationship Id="rId1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7.xml"/><Relationship Id="rId8" Type="http://schemas.openxmlformats.org/officeDocument/2006/relationships/audio" Target="../media/audio2.wav"/><Relationship Id="rId7" Type="http://schemas.openxmlformats.org/officeDocument/2006/relationships/audio" Target="../media/audio1.wav"/><Relationship Id="rId6" Type="http://schemas.openxmlformats.org/officeDocument/2006/relationships/image" Target="../media/image40.jpeg"/><Relationship Id="rId5" Type="http://schemas.openxmlformats.org/officeDocument/2006/relationships/image" Target="../media/image39.GIF"/><Relationship Id="rId4" Type="http://schemas.microsoft.com/office/2007/relationships/hdphoto" Target="../media/image38.wdp"/><Relationship Id="rId3" Type="http://schemas.openxmlformats.org/officeDocument/2006/relationships/image" Target="../media/image37.png"/><Relationship Id="rId2" Type="http://schemas.openxmlformats.org/officeDocument/2006/relationships/image" Target="../media/image32.GIF"/><Relationship Id="rId1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audio" Target="../media/audio1.wav"/><Relationship Id="rId8" Type="http://schemas.microsoft.com/office/2007/relationships/hdphoto" Target="../media/image7.wdp"/><Relationship Id="rId7" Type="http://schemas.openxmlformats.org/officeDocument/2006/relationships/image" Target="../media/image6.png"/><Relationship Id="rId6" Type="http://schemas.microsoft.com/office/2007/relationships/hdphoto" Target="../media/image19.wdp"/><Relationship Id="rId5" Type="http://schemas.openxmlformats.org/officeDocument/2006/relationships/image" Target="../media/image18.png"/><Relationship Id="rId4" Type="http://schemas.microsoft.com/office/2007/relationships/hdphoto" Target="../media/image42.wdp"/><Relationship Id="rId3" Type="http://schemas.openxmlformats.org/officeDocument/2006/relationships/image" Target="../media/image41.png"/><Relationship Id="rId2" Type="http://schemas.openxmlformats.org/officeDocument/2006/relationships/image" Target="../media/image32.GIF"/><Relationship Id="rId11" Type="http://schemas.openxmlformats.org/officeDocument/2006/relationships/slideLayout" Target="../slideLayouts/slideLayout47.xml"/><Relationship Id="rId10" Type="http://schemas.openxmlformats.org/officeDocument/2006/relationships/audio" Target="../media/audio2.wav"/><Relationship Id="rId1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1.xml"/><Relationship Id="rId2" Type="http://schemas.openxmlformats.org/officeDocument/2006/relationships/image" Target="../media/image44.GIF"/><Relationship Id="rId1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3.png"/><Relationship Id="rId3" Type="http://schemas.microsoft.com/office/2007/relationships/media" Target="../media/media1.mp4"/><Relationship Id="rId2" Type="http://schemas.openxmlformats.org/officeDocument/2006/relationships/video" Target="NULL" TargetMode="External"/><Relationship Id="rId1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image" Target="../media/image11.png"/><Relationship Id="rId7" Type="http://schemas.openxmlformats.org/officeDocument/2006/relationships/image" Target="../media/image10.png"/><Relationship Id="rId6" Type="http://schemas.microsoft.com/office/2007/relationships/hdphoto" Target="../media/image9.wdp"/><Relationship Id="rId5" Type="http://schemas.openxmlformats.org/officeDocument/2006/relationships/image" Target="../media/image8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1" Type="http://schemas.openxmlformats.org/officeDocument/2006/relationships/slideLayout" Target="../slideLayouts/slideLayout7.xml"/><Relationship Id="rId10" Type="http://schemas.microsoft.com/office/2007/relationships/hdphoto" Target="../media/image13.wdp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8.png"/><Relationship Id="rId8" Type="http://schemas.microsoft.com/office/2007/relationships/hdphoto" Target="../media/image17.wdp"/><Relationship Id="rId7" Type="http://schemas.openxmlformats.org/officeDocument/2006/relationships/image" Target="../media/image16.png"/><Relationship Id="rId6" Type="http://schemas.microsoft.com/office/2007/relationships/hdphoto" Target="../media/image15.wdp"/><Relationship Id="rId5" Type="http://schemas.openxmlformats.org/officeDocument/2006/relationships/image" Target="../media/image14.png"/><Relationship Id="rId4" Type="http://schemas.microsoft.com/office/2007/relationships/hdphoto" Target="../media/image7.wdp"/><Relationship Id="rId3" Type="http://schemas.openxmlformats.org/officeDocument/2006/relationships/image" Target="../media/image6.png"/><Relationship Id="rId2" Type="http://schemas.microsoft.com/office/2007/relationships/hdphoto" Target="../media/image5.wdp"/><Relationship Id="rId13" Type="http://schemas.openxmlformats.org/officeDocument/2006/relationships/slideLayout" Target="../slideLayouts/slideLayout7.xml"/><Relationship Id="rId12" Type="http://schemas.microsoft.com/office/2007/relationships/hdphoto" Target="../media/image21.wdp"/><Relationship Id="rId11" Type="http://schemas.openxmlformats.org/officeDocument/2006/relationships/image" Target="../media/image20.png"/><Relationship Id="rId10" Type="http://schemas.microsoft.com/office/2007/relationships/hdphoto" Target="../media/image19.wdp"/><Relationship Id="rId1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4.png"/><Relationship Id="rId1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6.png"/><Relationship Id="rId1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/>
        </p:nvSpPr>
        <p:spPr>
          <a:xfrm>
            <a:off x="1828800" y="1600200"/>
            <a:ext cx="8839201" cy="923330"/>
          </a:xfrm>
          <a:prstGeom prst="rect">
            <a:avLst/>
          </a:prstGeom>
          <a:noFill/>
        </p:spPr>
        <p:txBody>
          <a:bodyPr wrap="none">
            <a:prstTxWarp prst="textChevronInverted">
              <a:avLst/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</a:rPr>
              <a:t>Lĩnh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</a:rPr>
              <a:t>vực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</a:rPr>
              <a:t>phát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</a:rPr>
              <a:t>triển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</a:rPr>
              <a:t>nhận</a:t>
            </a:r>
            <a:r>
              <a:rPr kumimoji="0" lang="en-US" sz="5400" b="1" i="0" u="none" strike="noStrike" kern="0" cap="none" spc="50" normalizeH="0" baseline="0" noProof="0" dirty="0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</a:rPr>
              <a:t> </a:t>
            </a:r>
            <a:r>
              <a:rPr kumimoji="0" lang="en-US" sz="5400" b="1" i="0" u="none" strike="noStrike" kern="0" cap="none" spc="50" normalizeH="0" baseline="0" noProof="0" dirty="0" err="1">
                <a:ln w="11430">
                  <a:solidFill>
                    <a:srgbClr val="0000FF"/>
                  </a:solidFill>
                </a:ln>
                <a:solidFill>
                  <a:srgbClr val="FF0000"/>
                </a:solidFill>
                <a:effectLst>
                  <a:glow rad="63500">
                    <a:srgbClr val="333399">
                      <a:satMod val="175000"/>
                      <a:alpha val="40000"/>
                    </a:srgbClr>
                  </a:glow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/>
              </a:rPr>
              <a:t>thức</a:t>
            </a:r>
            <a:endParaRPr kumimoji="0" lang="en-US" sz="5400" b="1" i="0" u="none" strike="noStrike" kern="0" cap="none" spc="50" normalizeH="0" baseline="0" noProof="0" dirty="0">
              <a:ln w="11430">
                <a:solidFill>
                  <a:srgbClr val="0000FF"/>
                </a:solidFill>
              </a:ln>
              <a:solidFill>
                <a:srgbClr val="FF0000"/>
              </a:solidFill>
              <a:effectLst>
                <a:glow rad="63500">
                  <a:srgbClr val="333399">
                    <a:satMod val="175000"/>
                    <a:alpha val="40000"/>
                  </a:srgbClr>
                </a:glow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/>
            </a:endParaRPr>
          </a:p>
        </p:txBody>
      </p:sp>
      <p:sp>
        <p:nvSpPr>
          <p:cNvPr id="28" name="WordArt 33" descr="White marble"/>
          <p:cNvSpPr>
            <a:spLocks noChangeArrowheads="1" noChangeShapeType="1" noTextEdit="1"/>
          </p:cNvSpPr>
          <p:nvPr/>
        </p:nvSpPr>
        <p:spPr bwMode="auto">
          <a:xfrm>
            <a:off x="3086100" y="2667000"/>
            <a:ext cx="6324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0" cap="none" spc="0" normalizeH="0" baseline="0" noProof="0" dirty="0">
                <a:ln w="10160">
                  <a:solidFill>
                    <a:srgbClr val="DAEDE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 QUEN VỚI TOÁN</a:t>
            </a:r>
            <a:endParaRPr kumimoji="0" lang="en-US" sz="3600" b="1" i="0" u="none" strike="noStrike" kern="10" cap="none" spc="0" normalizeH="0" baseline="0" noProof="0" dirty="0">
              <a:ln w="10160">
                <a:solidFill>
                  <a:srgbClr val="DAEDEF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0" y="3487349"/>
            <a:ext cx="12192000" cy="39077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tài:Dạy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trẻ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hận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kern="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kern="0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3200" b="1" i="0" u="none" strike="noStrike" kern="0" cap="none" spc="0" normalizeH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Lê Thị Huệ - Nguyễn Thị Lan Hương</a:t>
            </a:r>
            <a:endParaRPr kumimoji="0" lang="en-US" sz="3200" b="1" i="0" u="none" strike="noStrike" kern="0" cap="none" spc="0" normalizeH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   3 - 4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2022 - 2023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09800" y="471959"/>
            <a:ext cx="7772400" cy="6451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PHÒNG GIÁO DỤC VÀ ĐÀO TẠO QUẬN LONG BIÊN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Arial" panose="020B0604020202020204" pitchFamily="34" charset="0"/>
              </a:rPr>
              <a:t>TRƯỜNG MẦM NON GIANG BIÊN</a:t>
            </a:r>
            <a:endParaRPr kumimoji="0" lang="en-US" sz="1800" b="1" i="0" u="sng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 advClick="0" advTm="17000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6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7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>
            <a:spLocks noChangeArrowheads="1"/>
          </p:cNvSpPr>
          <p:nvPr/>
        </p:nvSpPr>
        <p:spPr bwMode="auto">
          <a:xfrm flipH="1">
            <a:off x="1415480" y="184828"/>
            <a:ext cx="9289032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 cả các nhóm đối tượng có số lượng là 1 được gọi là 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lang="vi-VN" altLang="en-US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2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004" y="1124038"/>
            <a:ext cx="2084388" cy="17759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0397" y="1141602"/>
            <a:ext cx="2378075" cy="179228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375" y="3787928"/>
            <a:ext cx="3495562" cy="20639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/>
          <p:cNvGrpSpPr/>
          <p:nvPr/>
        </p:nvGrpSpPr>
        <p:grpSpPr>
          <a:xfrm>
            <a:off x="560175" y="3713231"/>
            <a:ext cx="3600400" cy="2315334"/>
            <a:chOff x="3431704" y="1905754"/>
            <a:chExt cx="3600400" cy="2315334"/>
          </a:xfrm>
        </p:grpSpPr>
        <p:sp>
          <p:nvSpPr>
            <p:cNvPr id="4" name="Rectangle 3"/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5" name="Picture 14" descr="93585m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14" descr="93585m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4" descr="93585m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14" descr="93585m3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7" name="TextBox 16"/>
          <p:cNvSpPr txBox="1">
            <a:spLocks noChangeArrowheads="1"/>
          </p:cNvSpPr>
          <p:nvPr/>
        </p:nvSpPr>
        <p:spPr bwMode="auto">
          <a:xfrm flipH="1">
            <a:off x="2266467" y="6093396"/>
            <a:ext cx="887009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¡"/>
              <a:defRPr sz="27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l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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vi-VN" altLang="en-US" sz="2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 các nhóm đối tượng có số lượng từ 2 trở lên được gọi là nhiều.</a:t>
            </a:r>
            <a:endParaRPr lang="vi-VN" altLang="en-US" sz="2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>
            <a:fillRect/>
          </a:stretch>
        </p:blipFill>
        <p:spPr bwMode="auto">
          <a:xfrm>
            <a:off x="4855472" y="1136892"/>
            <a:ext cx="2084388" cy="179699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/>
          <p:cNvGrpSpPr/>
          <p:nvPr/>
        </p:nvGrpSpPr>
        <p:grpSpPr>
          <a:xfrm>
            <a:off x="4488739" y="3764199"/>
            <a:ext cx="3346440" cy="2100928"/>
            <a:chOff x="6744072" y="3789040"/>
            <a:chExt cx="3816424" cy="2736304"/>
          </a:xfrm>
        </p:grpSpPr>
        <p:sp>
          <p:nvSpPr>
            <p:cNvPr id="20" name="Rectangle 19"/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838200"/>
            <a:ext cx="8229600" cy="1295400"/>
          </a:xfrm>
        </p:spPr>
        <p:txBody>
          <a:bodyPr/>
          <a:lstStyle/>
          <a:p>
            <a:r>
              <a:rPr lang="vi-VN" b="1" dirty="0">
                <a:solidFill>
                  <a:srgbClr val="000099"/>
                </a:solidFill>
              </a:rPr>
              <a:t>TRÒ CHƠI</a:t>
            </a:r>
            <a:endParaRPr lang="en-US" b="1" dirty="0">
              <a:solidFill>
                <a:srgbClr val="000099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57400" y="3124201"/>
            <a:ext cx="8153400" cy="300196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5400" b="1" dirty="0">
                <a:solidFill>
                  <a:srgbClr val="FF0066"/>
                </a:solidFill>
                <a:latin typeface="+mj-lt"/>
              </a:rPr>
              <a:t>BÉ HÃY CHỌN ĐÚNG</a:t>
            </a:r>
            <a:endParaRPr lang="en-US" sz="5400" b="1" dirty="0">
              <a:solidFill>
                <a:srgbClr val="FF0066"/>
              </a:solidFill>
              <a:latin typeface="+mj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2000"/>
    </mc:Choice>
    <mc:Fallback>
      <p:transition spd="slow" advClick="0" advTm="12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withEffect">
                                  <p:stCondLst>
                                    <p:cond delay="7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1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1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2362200"/>
            <a:ext cx="7239000" cy="4297363"/>
          </a:xfrm>
        </p:spPr>
        <p:txBody>
          <a:bodyPr>
            <a:normAutofit/>
          </a:bodyPr>
          <a:lstStyle/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vụ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nghe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lựa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 3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giây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28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1000"/>
    </mc:Choice>
    <mc:Fallback>
      <p:transition spd="slow" advClick="0" advTm="21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1902706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1: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đồ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541049" y="2958278"/>
            <a:ext cx="2878183" cy="2244169"/>
            <a:chOff x="444136" y="2958278"/>
            <a:chExt cx="2878183" cy="2244169"/>
          </a:xfrm>
        </p:grpSpPr>
        <p:sp>
          <p:nvSpPr>
            <p:cNvPr id="11" name="TextBox 10"/>
            <p:cNvSpPr txBox="1"/>
            <p:nvPr/>
          </p:nvSpPr>
          <p:spPr>
            <a:xfrm>
              <a:off x="813998" y="4802337"/>
              <a:ext cx="2090751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tủ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lạnh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444136" y="2958278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619760" y="3077858"/>
              <a:ext cx="1456690" cy="150039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8544" b="91650" l="10000" r="90000">
                          <a14:foregroundMark x1="25200" y1="9709" x2="40800" y2="8544"/>
                          <a14:foregroundMark x1="39000" y1="91456" x2="54200" y2="91650"/>
                          <a14:foregroundMark x1="54200" y1="91650" x2="61000" y2="90097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707730" y="3109577"/>
              <a:ext cx="1456690" cy="1500391"/>
            </a:xfrm>
            <a:prstGeom prst="rect">
              <a:avLst/>
            </a:prstGeom>
          </p:spPr>
        </p:pic>
      </p:grpSp>
      <p:sp>
        <p:nvSpPr>
          <p:cNvPr id="10" name="AutoShape 2" descr="Chảo chống dính Elmich cao cấp vân đá đáy từ 7104-D size 26cm"/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958137" y="4813648"/>
            <a:ext cx="20416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chảo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289768" y="2946967"/>
            <a:ext cx="2998366" cy="1855370"/>
            <a:chOff x="4289768" y="2946967"/>
            <a:chExt cx="2998366" cy="1855370"/>
          </a:xfrm>
        </p:grpSpPr>
        <p:sp>
          <p:nvSpPr>
            <p:cNvPr id="14" name="Rectangle 13"/>
            <p:cNvSpPr/>
            <p:nvPr/>
          </p:nvSpPr>
          <p:spPr>
            <a:xfrm>
              <a:off x="4289768" y="2946967"/>
              <a:ext cx="2998366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9000" b="65625" l="10000" r="93875">
                          <a14:foregroundMark x1="90625" y1="42875" x2="93875" y2="42625"/>
                          <a14:foregroundMark x1="84500" y1="41125" x2="92625" y2="42125"/>
                        </a14:backgroundRemoval>
                      </a14:imgEffect>
                    </a14:imgLayer>
                  </a14:imgProps>
                </a:ext>
              </a:extLst>
            </a:blip>
            <a:srcRect t="24424" b="29720"/>
            <a:stretch>
              <a:fillRect/>
            </a:stretch>
          </p:blipFill>
          <p:spPr>
            <a:xfrm>
              <a:off x="4497035" y="3095148"/>
              <a:ext cx="2791099" cy="1559008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8097412" y="2937377"/>
            <a:ext cx="2878183" cy="2296423"/>
            <a:chOff x="7571880" y="2923511"/>
            <a:chExt cx="2878183" cy="2296423"/>
          </a:xfrm>
        </p:grpSpPr>
        <p:sp>
          <p:nvSpPr>
            <p:cNvPr id="19" name="TextBox 18"/>
            <p:cNvSpPr txBox="1"/>
            <p:nvPr/>
          </p:nvSpPr>
          <p:spPr>
            <a:xfrm>
              <a:off x="8425069" y="481982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14"/>
            <p:cNvSpPr/>
            <p:nvPr/>
          </p:nvSpPr>
          <p:spPr>
            <a:xfrm>
              <a:off x="7571880" y="2923511"/>
              <a:ext cx="2878183" cy="1855370"/>
            </a:xfrm>
            <a:prstGeom prst="rect">
              <a:avLst/>
            </a:prstGeom>
            <a:ln>
              <a:solidFill>
                <a:srgbClr val="000099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8" name="Picture 27" descr="Chart, funnel chart&#10;&#10;Description automatically generated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>
              <a:fillRect/>
            </a:stretch>
          </p:blipFill>
          <p:spPr>
            <a:xfrm>
              <a:off x="7717498" y="3037094"/>
              <a:ext cx="1156408" cy="854682"/>
            </a:xfrm>
            <a:prstGeom prst="rect">
              <a:avLst/>
            </a:prstGeom>
          </p:spPr>
        </p:pic>
        <p:pic>
          <p:nvPicPr>
            <p:cNvPr id="29" name="Picture 28" descr="Chart, funnel chart&#10;&#10;Description automatically generated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>
              <a:fillRect/>
            </a:stretch>
          </p:blipFill>
          <p:spPr>
            <a:xfrm>
              <a:off x="9101935" y="3051062"/>
              <a:ext cx="1137508" cy="840713"/>
            </a:xfrm>
            <a:prstGeom prst="rect">
              <a:avLst/>
            </a:prstGeom>
          </p:spPr>
        </p:pic>
        <p:pic>
          <p:nvPicPr>
            <p:cNvPr id="30" name="Picture 29" descr="Chart, funnel chart&#10;&#10;Description automatically generated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>
              <a:fillRect/>
            </a:stretch>
          </p:blipFill>
          <p:spPr>
            <a:xfrm>
              <a:off x="7689612" y="3915906"/>
              <a:ext cx="1137508" cy="840713"/>
            </a:xfrm>
            <a:prstGeom prst="rect">
              <a:avLst/>
            </a:prstGeom>
          </p:spPr>
        </p:pic>
        <p:pic>
          <p:nvPicPr>
            <p:cNvPr id="31" name="Picture 30" descr="Chart, funnel chart&#10;&#10;Description automatically generated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>
              <a:fillRect/>
            </a:stretch>
          </p:blipFill>
          <p:spPr>
            <a:xfrm>
              <a:off x="9093230" y="3897023"/>
              <a:ext cx="1137508" cy="84071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5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6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202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4" presetClass="exit" presetSubtype="3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Đố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2" name="Group 31"/>
          <p:cNvGrpSpPr/>
          <p:nvPr/>
        </p:nvGrpSpPr>
        <p:grpSpPr>
          <a:xfrm>
            <a:off x="1991544" y="2967786"/>
            <a:ext cx="3422308" cy="2435897"/>
            <a:chOff x="514072" y="2723745"/>
            <a:chExt cx="3422308" cy="2435897"/>
          </a:xfrm>
        </p:grpSpPr>
        <p:sp>
          <p:nvSpPr>
            <p:cNvPr id="11" name="TextBox 10"/>
            <p:cNvSpPr txBox="1"/>
            <p:nvPr/>
          </p:nvSpPr>
          <p:spPr>
            <a:xfrm>
              <a:off x="1395735" y="4759532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a. 3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cái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ấm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514072" y="2723745"/>
              <a:ext cx="3422308" cy="1972743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picture containing kitchenware, pot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072" y="3086362"/>
              <a:ext cx="1216143" cy="1216143"/>
            </a:xfrm>
            <a:prstGeom prst="rect">
              <a:avLst/>
            </a:prstGeom>
          </p:spPr>
        </p:pic>
        <p:pic>
          <p:nvPicPr>
            <p:cNvPr id="14" name="Picture 13" descr="A picture containing kitchenware, pot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2348" y="3099444"/>
              <a:ext cx="1216143" cy="1216143"/>
            </a:xfrm>
            <a:prstGeom prst="rect">
              <a:avLst/>
            </a:prstGeom>
          </p:spPr>
        </p:pic>
        <p:pic>
          <p:nvPicPr>
            <p:cNvPr id="15" name="Picture 14" descr="A picture containing kitchenware, pot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0624" y="3113195"/>
              <a:ext cx="1216143" cy="1216143"/>
            </a:xfrm>
            <a:prstGeom prst="rect">
              <a:avLst/>
            </a:prstGeom>
          </p:spPr>
        </p:pic>
      </p:grpSp>
      <p:grpSp>
        <p:nvGrpSpPr>
          <p:cNvPr id="33" name="Group 32"/>
          <p:cNvGrpSpPr/>
          <p:nvPr/>
        </p:nvGrpSpPr>
        <p:grpSpPr>
          <a:xfrm>
            <a:off x="6716073" y="2961863"/>
            <a:ext cx="3484383" cy="2346274"/>
            <a:chOff x="8194846" y="3028200"/>
            <a:chExt cx="3422308" cy="2379691"/>
          </a:xfrm>
        </p:grpSpPr>
        <p:grpSp>
          <p:nvGrpSpPr>
            <p:cNvPr id="13" name="Group 12"/>
            <p:cNvGrpSpPr/>
            <p:nvPr/>
          </p:nvGrpSpPr>
          <p:grpSpPr>
            <a:xfrm>
              <a:off x="8194846" y="3028200"/>
              <a:ext cx="3422308" cy="2379691"/>
              <a:chOff x="8289484" y="2652501"/>
              <a:chExt cx="3422308" cy="2379691"/>
            </a:xfrm>
          </p:grpSpPr>
          <p:sp>
            <p:nvSpPr>
              <p:cNvPr id="19" name="TextBox 18"/>
              <p:cNvSpPr txBox="1"/>
              <p:nvPr/>
            </p:nvSpPr>
            <p:spPr>
              <a:xfrm>
                <a:off x="9232674" y="4626383"/>
                <a:ext cx="1658982" cy="40580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lang="en-US" sz="2000" b="1" dirty="0">
                    <a:solidFill>
                      <a:srgbClr val="0000CC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b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. 1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cái</a:t>
                </a:r>
                <a:r>
                  <a:rPr kumimoji="0" lang="en-US" sz="20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 </a:t>
                </a:r>
                <a:r>
                  <a:rPr kumimoji="0" lang="en-US" sz="2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CC"/>
                    </a:solidFill>
                    <a:effectLst/>
                    <a:uLnTx/>
                    <a:uFillTx/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rPr>
                  <a:t>ấm</a:t>
                </a:r>
                <a:endPara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endParaRPr>
              </a:p>
            </p:txBody>
          </p:sp>
          <p:sp>
            <p:nvSpPr>
              <p:cNvPr id="28" name="Rectangle 27"/>
              <p:cNvSpPr/>
              <p:nvPr/>
            </p:nvSpPr>
            <p:spPr>
              <a:xfrm>
                <a:off x="8289484" y="2652501"/>
                <a:ext cx="3422308" cy="1972743"/>
              </a:xfrm>
              <a:prstGeom prst="rect">
                <a:avLst/>
              </a:prstGeom>
              <a:ln w="38100">
                <a:solidFill>
                  <a:srgbClr val="0000CC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pic>
          <p:nvPicPr>
            <p:cNvPr id="30" name="Picture 29" descr="A picture containing kitchenware, pot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55532" y="3382506"/>
              <a:ext cx="1216143" cy="1216143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3000"/>
    </mc:Choice>
    <mc:Fallback>
      <p:transition spd="slow" advClick="0" advTm="2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" presetClass="exit" presetSubtype="16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1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2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3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14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26" presetClass="emph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97618" y="1969613"/>
            <a:ext cx="990971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3: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tủ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hay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 descr="Shape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>
            <a:fillRect/>
          </a:stretch>
        </p:blipFill>
        <p:spPr>
          <a:xfrm>
            <a:off x="4192859" y="2625543"/>
            <a:ext cx="2040673" cy="2852402"/>
          </a:xfrm>
          <a:prstGeom prst="rect">
            <a:avLst/>
          </a:prstGeom>
        </p:spPr>
      </p:pic>
      <p:pic>
        <p:nvPicPr>
          <p:cNvPr id="13" name="Picture 12" descr="Shape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>
            <a:fillRect/>
          </a:stretch>
        </p:blipFill>
        <p:spPr>
          <a:xfrm>
            <a:off x="5973337" y="2625543"/>
            <a:ext cx="2040673" cy="2852402"/>
          </a:xfrm>
          <a:prstGeom prst="rect">
            <a:avLst/>
          </a:prstGeom>
        </p:spPr>
      </p:pic>
      <p:pic>
        <p:nvPicPr>
          <p:cNvPr id="14" name="Picture 13" descr="Shape&#10;&#10;Description automatically generated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1667" b="89630" l="63750" r="91875">
                        <a14:foregroundMark x1="65833" y1="15741" x2="70521" y2="13981"/>
                        <a14:foregroundMark x1="70521" y1="13981" x2="88802" y2="14630"/>
                        <a14:foregroundMark x1="66406" y1="12037" x2="70313" y2="11852"/>
                        <a14:foregroundMark x1="70313" y1="11852" x2="83229" y2="13519"/>
                        <a14:foregroundMark x1="83229" y1="13519" x2="89063" y2="12870"/>
                        <a14:foregroundMark x1="67969" y1="85185" x2="67135" y2="89722"/>
                        <a14:foregroundMark x1="69583" y1="85185" x2="69167" y2="87130"/>
                        <a14:foregroundMark x1="86406" y1="84907" x2="87188" y2="88796"/>
                        <a14:foregroundMark x1="84896" y1="85000" x2="84948" y2="87778"/>
                        <a14:foregroundMark x1="73281" y1="12037" x2="78438" y2="11667"/>
                        <a14:foregroundMark x1="78438" y1="11667" x2="87031" y2="12870"/>
                        <a14:foregroundMark x1="87031" y1="12870" x2="80781" y2="11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0273" t="6974" r="4513" b="5522"/>
          <a:stretch>
            <a:fillRect/>
          </a:stretch>
        </p:blipFill>
        <p:spPr>
          <a:xfrm>
            <a:off x="7903427" y="2648148"/>
            <a:ext cx="2040673" cy="2852402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306766" y="2779222"/>
            <a:ext cx="2639203" cy="1569913"/>
            <a:chOff x="306766" y="2779222"/>
            <a:chExt cx="2639203" cy="1569913"/>
          </a:xfrm>
        </p:grpSpPr>
        <p:sp>
          <p:nvSpPr>
            <p:cNvPr id="11" name="TextBox 10"/>
            <p:cNvSpPr txBox="1"/>
            <p:nvPr/>
          </p:nvSpPr>
          <p:spPr>
            <a:xfrm>
              <a:off x="306766" y="342900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lang="en-US" sz="20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25" name="Picture 24" descr="A picture containing text&#10;&#10;Description automatically generated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52752" y="2779222"/>
              <a:ext cx="2093217" cy="1569913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306766" y="4478888"/>
            <a:ext cx="2340599" cy="1201730"/>
            <a:chOff x="306766" y="4478888"/>
            <a:chExt cx="2340599" cy="1201730"/>
          </a:xfrm>
        </p:grpSpPr>
        <p:sp>
          <p:nvSpPr>
            <p:cNvPr id="18" name="TextBox 17"/>
            <p:cNvSpPr txBox="1"/>
            <p:nvPr/>
          </p:nvSpPr>
          <p:spPr>
            <a:xfrm>
              <a:off x="306766" y="4869160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Sai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pic>
          <p:nvPicPr>
            <p:cNvPr id="31" name="Picture 30" descr="A picture containing clipart&#10;&#10;Description automatically generated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5304" y="4478888"/>
              <a:ext cx="1432061" cy="120173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30000"/>
    </mc:Choice>
    <mc:Fallback>
      <p:transition spd="slow" advClick="0" advTm="30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4" presetClass="exit" presetSubtype="16" fill="hold" grpId="0" nodeType="withEffect">
                                  <p:stCondLst>
                                    <p:cond delay="18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" presetClass="exit" presetSubtype="16" fill="hold" grpId="0" nodeType="withEffect">
                                  <p:stCondLst>
                                    <p:cond delay="197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4" presetClass="exit" presetSubtype="16" fill="hold" grpId="0" nodeType="withEffect">
                                  <p:stCondLst>
                                    <p:cond delay="21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8" presetClass="entr" presetSubtype="16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 t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 descr="bells2me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5641124"/>
            <a:ext cx="1066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11"/>
          <p:cNvSpPr txBox="1">
            <a:spLocks noChangeArrowheads="1"/>
          </p:cNvSpPr>
          <p:nvPr/>
        </p:nvSpPr>
        <p:spPr bwMode="auto">
          <a:xfrm>
            <a:off x="8801100" y="5473311"/>
            <a:ext cx="11430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0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12"/>
          <p:cNvSpPr txBox="1">
            <a:spLocks noChangeArrowheads="1"/>
          </p:cNvSpPr>
          <p:nvPr/>
        </p:nvSpPr>
        <p:spPr bwMode="auto">
          <a:xfrm>
            <a:off x="8860089" y="5460467"/>
            <a:ext cx="1223962" cy="914400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Text Box 14"/>
          <p:cNvSpPr txBox="1">
            <a:spLocks noChangeArrowheads="1"/>
          </p:cNvSpPr>
          <p:nvPr/>
        </p:nvSpPr>
        <p:spPr bwMode="auto">
          <a:xfrm>
            <a:off x="8909372" y="5450943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Text Box 14"/>
          <p:cNvSpPr txBox="1">
            <a:spLocks noChangeArrowheads="1"/>
          </p:cNvSpPr>
          <p:nvPr/>
        </p:nvSpPr>
        <p:spPr bwMode="auto">
          <a:xfrm>
            <a:off x="8842965" y="5455705"/>
            <a:ext cx="1219200" cy="923925"/>
          </a:xfrm>
          <a:prstGeom prst="rect">
            <a:avLst/>
          </a:prstGeom>
          <a:gradFill rotWithShape="1">
            <a:gsLst>
              <a:gs pos="0">
                <a:srgbClr val="FFFFFF"/>
              </a:gs>
              <a:gs pos="100000">
                <a:srgbClr val="FFCCFF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>
            <a:outerShdw dist="137372" dir="19578596" algn="ctr" rotWithShape="0">
              <a:srgbClr val="FF99FF">
                <a:alpha val="50000"/>
              </a:srgbClr>
            </a:outer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en-US" sz="5400" b="0" i="0" u="none" strike="noStrike" kern="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.VnTifani Heavy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  <a:endParaRPr kumimoji="0" lang="en-US" altLang="en-US" sz="5400" b="0" i="0" u="none" strike="noStrike" kern="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.VnTifani Heavy" panose="020B7200000000000000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676400" y="1902706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Câu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4: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lượng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552585" y="2916838"/>
            <a:ext cx="2838245" cy="2418402"/>
            <a:chOff x="512549" y="2458113"/>
            <a:chExt cx="2838245" cy="2369031"/>
          </a:xfrm>
        </p:grpSpPr>
        <p:sp>
          <p:nvSpPr>
            <p:cNvPr id="11" name="TextBox 10"/>
            <p:cNvSpPr txBox="1"/>
            <p:nvPr/>
          </p:nvSpPr>
          <p:spPr>
            <a:xfrm>
              <a:off x="1082588" y="4427034"/>
              <a:ext cx="1658982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a.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nồi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16" name="Group 15"/>
            <p:cNvGrpSpPr/>
            <p:nvPr/>
          </p:nvGrpSpPr>
          <p:grpSpPr>
            <a:xfrm>
              <a:off x="512549" y="2458113"/>
              <a:ext cx="2838245" cy="1968921"/>
              <a:chOff x="512549" y="2458113"/>
              <a:chExt cx="3405547" cy="2238375"/>
            </a:xfrm>
          </p:grpSpPr>
          <p:sp>
            <p:nvSpPr>
              <p:cNvPr id="13" name="Rectangle 12"/>
              <p:cNvSpPr/>
              <p:nvPr/>
            </p:nvSpPr>
            <p:spPr>
              <a:xfrm>
                <a:off x="512549" y="2458113"/>
                <a:ext cx="3405547" cy="2238375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9" name="Picture 8" descr="A picture containing kitchenware, pot&#10;&#10;Description automatically generated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25244" b="75854" l="9756" r="92439">
                            <a14:foregroundMark x1="9878" y1="40854" x2="21707" y2="47805"/>
                            <a14:foregroundMark x1="23415" y1="41098" x2="36098" y2="40854"/>
                            <a14:foregroundMark x1="36098" y1="40854" x2="48780" y2="36098"/>
                            <a14:foregroundMark x1="48780" y1="36098" x2="73293" y2="42073"/>
                            <a14:foregroundMark x1="77561" y1="48293" x2="86585" y2="43049"/>
                            <a14:foregroundMark x1="86585" y1="43049" x2="76829" y2="44268"/>
                            <a14:foregroundMark x1="76829" y1="44268" x2="76829" y2="44268"/>
                            <a14:foregroundMark x1="90976" y1="39878" x2="92439" y2="42073"/>
                            <a14:foregroundMark x1="77195" y1="51829" x2="84634" y2="46220"/>
                            <a14:foregroundMark x1="39634" y1="35732" x2="33740" y2="36074"/>
                            <a14:foregroundMark x1="24874" y1="38929" x2="21220" y2="40488"/>
                            <a14:foregroundMark x1="59268" y1="36220" x2="76341" y2="40610"/>
                            <a14:foregroundMark x1="76341" y1="40610" x2="77195" y2="41341"/>
                            <a14:foregroundMark x1="59512" y1="35610" x2="67073" y2="36341"/>
                            <a14:foregroundMark x1="67073" y1="36341" x2="76341" y2="40976"/>
                            <a14:foregroundMark x1="25000" y1="38537" x2="35122" y2="36585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-2222" t="18952" r="2222" b="17814"/>
              <a:stretch>
                <a:fillRect/>
              </a:stretch>
            </p:blipFill>
            <p:spPr>
              <a:xfrm>
                <a:off x="874075" y="2595736"/>
                <a:ext cx="2635480" cy="1666527"/>
              </a:xfrm>
              <a:prstGeom prst="rect">
                <a:avLst/>
              </a:prstGeom>
            </p:spPr>
          </p:pic>
        </p:grpSp>
      </p:grpSp>
      <p:grpSp>
        <p:nvGrpSpPr>
          <p:cNvPr id="14" name="Group 13"/>
          <p:cNvGrpSpPr/>
          <p:nvPr/>
        </p:nvGrpSpPr>
        <p:grpSpPr>
          <a:xfrm>
            <a:off x="4213534" y="2916837"/>
            <a:ext cx="2971461" cy="2442429"/>
            <a:chOff x="4213534" y="2916837"/>
            <a:chExt cx="2971461" cy="2442429"/>
          </a:xfrm>
        </p:grpSpPr>
        <p:sp>
          <p:nvSpPr>
            <p:cNvPr id="18" name="TextBox 17"/>
            <p:cNvSpPr txBox="1"/>
            <p:nvPr/>
          </p:nvSpPr>
          <p:spPr>
            <a:xfrm>
              <a:off x="4761571" y="4959156"/>
              <a:ext cx="20579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b.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chảo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4213534" y="2916837"/>
              <a:ext cx="2971461" cy="1985926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 descr="A picture containing kitchenware, pan, black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8250" y="3312935"/>
              <a:ext cx="1701365" cy="1083356"/>
            </a:xfrm>
            <a:prstGeom prst="rect">
              <a:avLst/>
            </a:prstGeom>
          </p:spPr>
        </p:pic>
      </p:grpSp>
      <p:grpSp>
        <p:nvGrpSpPr>
          <p:cNvPr id="32" name="Group 31"/>
          <p:cNvGrpSpPr/>
          <p:nvPr/>
        </p:nvGrpSpPr>
        <p:grpSpPr>
          <a:xfrm>
            <a:off x="7963947" y="2920951"/>
            <a:ext cx="3370449" cy="2437235"/>
            <a:chOff x="8007700" y="2759833"/>
            <a:chExt cx="3370449" cy="2384486"/>
          </a:xfrm>
        </p:grpSpPr>
        <p:sp>
          <p:nvSpPr>
            <p:cNvPr id="19" name="TextBox 18"/>
            <p:cNvSpPr txBox="1"/>
            <p:nvPr/>
          </p:nvSpPr>
          <p:spPr>
            <a:xfrm>
              <a:off x="8860089" y="4752869"/>
              <a:ext cx="1658982" cy="391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c.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Nhóm</a:t>
              </a:r>
              <a:r>
                <a:rPr kumimoji="0" lang="en-US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 </a:t>
              </a:r>
              <a:r>
                <a:rPr kumimoji="0" lang="en-US" sz="2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CC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quạt</a:t>
              </a:r>
              <a:endPara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8007700" y="2759833"/>
              <a:ext cx="3370449" cy="1968921"/>
              <a:chOff x="7966090" y="2490379"/>
              <a:chExt cx="3370449" cy="1968921"/>
            </a:xfrm>
          </p:grpSpPr>
          <p:sp>
            <p:nvSpPr>
              <p:cNvPr id="21" name="Rectangle 20"/>
              <p:cNvSpPr/>
              <p:nvPr/>
            </p:nvSpPr>
            <p:spPr>
              <a:xfrm>
                <a:off x="7966090" y="2490379"/>
                <a:ext cx="3351835" cy="1968921"/>
              </a:xfrm>
              <a:prstGeom prst="rect">
                <a:avLst/>
              </a:prstGeom>
              <a:solidFill>
                <a:schemeClr val="bg1"/>
              </a:solidFill>
              <a:ln w="3810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2" name="Picture 21" descr="A picture containing fan, device&#10;&#10;Description automatically generated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966090" y="2706418"/>
                <a:ext cx="1348867" cy="1348867"/>
              </a:xfrm>
              <a:prstGeom prst="rect">
                <a:avLst/>
              </a:prstGeom>
            </p:spPr>
          </p:pic>
          <p:pic>
            <p:nvPicPr>
              <p:cNvPr id="30" name="Picture 29" descr="A picture containing fan, device&#10;&#10;Description automatically generated"/>
              <p:cNvPicPr>
                <a:picLocks noChangeAspect="1"/>
              </p:cNvPicPr>
              <p:nvPr/>
            </p:nvPicPr>
            <p:blipFill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6000" b="96750" l="10000" r="90000">
                            <a14:foregroundMark x1="32000" y1="9250" x2="59750" y2="6000"/>
                            <a14:foregroundMark x1="26750" y1="91250" x2="58500" y2="93000"/>
                            <a14:foregroundMark x1="58500" y1="93000" x2="69500" y2="90750"/>
                            <a14:foregroundMark x1="33000" y1="94000" x2="33500" y2="96750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987672" y="2729400"/>
                <a:ext cx="1348867" cy="134886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9000"/>
    </mc:Choice>
    <mc:Fallback>
      <p:transition spd="slow" advClick="0" advTm="29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xit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" presetClass="exit" presetSubtype="16" fill="hold" grpId="0" nodeType="withEffect">
                                  <p:stCondLst>
                                    <p:cond delay="16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4" presetClass="exit" presetSubtype="16" fill="hold" grpId="0" nodeType="withEffect">
                                  <p:stCondLst>
                                    <p:cond delay="17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" presetClass="exit" presetSubtype="16" fill="hold" grpId="0" nodeType="withEffect">
                                  <p:stCondLst>
                                    <p:cond delay="1825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8" presetClass="entr" presetSubtype="16" fill="hold" nodeType="withEffect">
                                  <p:stCondLst>
                                    <p:cond delay="19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200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1000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4" presetClass="exit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33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4090" y="757647"/>
            <a:ext cx="6385556" cy="35661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5000"/>
    </mc:Choice>
    <mc:Fallback>
      <p:transition spd="slow" advClick="0" advTm="15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99456" y="-31576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Cô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cùng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trẻ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hát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bài</a:t>
            </a:r>
            <a:r>
              <a:rPr lang="en-US" sz="2800" dirty="0">
                <a:solidFill>
                  <a:srgbClr val="FF0000"/>
                </a:solidFill>
              </a:rPr>
              <a:t> “</a:t>
            </a:r>
            <a:r>
              <a:rPr lang="en-US" sz="2800" dirty="0" err="1">
                <a:solidFill>
                  <a:srgbClr val="FF0000"/>
                </a:solidFill>
              </a:rPr>
              <a:t>Em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tập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đếm</a:t>
            </a:r>
            <a:r>
              <a:rPr lang="en-US" sz="2800" dirty="0">
                <a:solidFill>
                  <a:srgbClr val="FF0000"/>
                </a:solidFill>
              </a:rPr>
              <a:t>”</a:t>
            </a:r>
            <a:endParaRPr lang="en-US" sz="2800" dirty="0">
              <a:solidFill>
                <a:srgbClr val="FF0000"/>
              </a:solidFill>
            </a:endParaRPr>
          </a:p>
        </p:txBody>
      </p:sp>
      <p:pic>
        <p:nvPicPr>
          <p:cNvPr id="3" name="y2mate.com - Bài hát thiếu nhi cho bé  Bé tập đếm_10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3">
                  <p14:trim st="5041.000000" end="6115.00000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704" y="460200"/>
            <a:ext cx="11424592" cy="64263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533400" y="1143000"/>
            <a:ext cx="11658600" cy="3662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4000" b="1" dirty="0">
              <a:solidFill>
                <a:srgbClr val="0099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Ôn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nhận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biết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nhóm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có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9600" b="1" dirty="0" err="1">
                <a:solidFill>
                  <a:srgbClr val="009900"/>
                </a:solidFill>
                <a:latin typeface="Times New Roman" panose="02020603050405020304" pitchFamily="18" charset="0"/>
              </a:rPr>
              <a:t>lượng</a:t>
            </a:r>
            <a:r>
              <a:rPr lang="en-US" altLang="en-US" sz="9600" b="1" dirty="0">
                <a:solidFill>
                  <a:srgbClr val="009900"/>
                </a:solidFill>
                <a:latin typeface="Times New Roman" panose="02020603050405020304" pitchFamily="18" charset="0"/>
              </a:rPr>
              <a:t> 1.</a:t>
            </a:r>
            <a:endParaRPr lang="en-US" altLang="en-US" sz="9600" b="1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3791" y="338082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551384" y="4368178"/>
            <a:ext cx="3473582" cy="2238375"/>
            <a:chOff x="3853973" y="2806496"/>
            <a:chExt cx="3473582" cy="2238375"/>
          </a:xfrm>
        </p:grpSpPr>
        <p:sp>
          <p:nvSpPr>
            <p:cNvPr id="9" name="Rectangle 8"/>
            <p:cNvSpPr/>
            <p:nvPr/>
          </p:nvSpPr>
          <p:spPr>
            <a:xfrm>
              <a:off x="3907782" y="2806496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53973" y="3028706"/>
              <a:ext cx="1898763" cy="1063307"/>
            </a:xfrm>
            <a:prstGeom prst="rect">
              <a:avLst/>
            </a:prstGeom>
          </p:spPr>
        </p:pic>
        <p:pic>
          <p:nvPicPr>
            <p:cNvPr id="11" name="Picture 10" descr="A close-up of a teapot&#10;&#10;Description automatically generated with low confidence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28792" y="3446800"/>
              <a:ext cx="1898763" cy="1063307"/>
            </a:xfrm>
            <a:prstGeom prst="rect">
              <a:avLst/>
            </a:prstGeom>
          </p:spPr>
        </p:pic>
      </p:grpSp>
      <p:grpSp>
        <p:nvGrpSpPr>
          <p:cNvPr id="12" name="Group 11"/>
          <p:cNvGrpSpPr/>
          <p:nvPr/>
        </p:nvGrpSpPr>
        <p:grpSpPr>
          <a:xfrm>
            <a:off x="8338935" y="4368177"/>
            <a:ext cx="3282017" cy="2238374"/>
            <a:chOff x="210755" y="154148"/>
            <a:chExt cx="3351835" cy="2238375"/>
          </a:xfrm>
        </p:grpSpPr>
        <p:sp>
          <p:nvSpPr>
            <p:cNvPr id="13" name="Rectangle 12"/>
            <p:cNvSpPr/>
            <p:nvPr/>
          </p:nvSpPr>
          <p:spPr>
            <a:xfrm>
              <a:off x="210755" y="154148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4" name="Picture 13" descr="A picture containing fan, device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944" y="194660"/>
              <a:ext cx="1790399" cy="1790399"/>
            </a:xfrm>
            <a:prstGeom prst="rect">
              <a:avLst/>
            </a:prstGeom>
          </p:spPr>
        </p:pic>
        <p:pic>
          <p:nvPicPr>
            <p:cNvPr id="15" name="Picture 14" descr="A picture containing fan, device&#10;&#10;Description automatically generated"/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6000" b="96750" l="10000" r="90000">
                          <a14:foregroundMark x1="32000" y1="9250" x2="59750" y2="6000"/>
                          <a14:foregroundMark x1="26750" y1="91250" x2="58500" y2="93000"/>
                          <a14:foregroundMark x1="58500" y1="93000" x2="69500" y2="90750"/>
                          <a14:foregroundMark x1="33000" y1="94000" x2="33500" y2="967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72191" y="214915"/>
              <a:ext cx="1790399" cy="1790399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4581174" y="4368177"/>
            <a:ext cx="3201553" cy="2238374"/>
            <a:chOff x="4583832" y="3789040"/>
            <a:chExt cx="3026462" cy="1881516"/>
          </a:xfrm>
        </p:grpSpPr>
        <p:sp>
          <p:nvSpPr>
            <p:cNvPr id="20" name="Rectangle 19"/>
            <p:cNvSpPr/>
            <p:nvPr/>
          </p:nvSpPr>
          <p:spPr>
            <a:xfrm>
              <a:off x="4583832" y="3789040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8" name="Picture 17" descr="A picture containing kitchenware, pot&#10;&#10;Description automatically generated"/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2500">
                          <a14:foregroundMark x1="90313" y1="44219" x2="92500" y2="52344"/>
                          <a14:foregroundMark x1="92500" y1="52344" x2="89688" y2="5890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8774" y="4005064"/>
              <a:ext cx="1450818" cy="1404961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8267070" y="1290940"/>
            <a:ext cx="3201553" cy="2062570"/>
            <a:chOff x="8515626" y="-31576"/>
            <a:chExt cx="3026462" cy="1881516"/>
          </a:xfrm>
        </p:grpSpPr>
        <p:sp>
          <p:nvSpPr>
            <p:cNvPr id="21" name="Rectangle 20"/>
            <p:cNvSpPr/>
            <p:nvPr/>
          </p:nvSpPr>
          <p:spPr>
            <a:xfrm>
              <a:off x="8515626" y="-31576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8926443" y="222031"/>
              <a:ext cx="2204827" cy="1471920"/>
            </a:xfrm>
            <a:prstGeom prst="rect">
              <a:avLst/>
            </a:prstGeom>
          </p:spPr>
        </p:pic>
      </p:grpSp>
      <p:grpSp>
        <p:nvGrpSpPr>
          <p:cNvPr id="28" name="Group 27"/>
          <p:cNvGrpSpPr/>
          <p:nvPr/>
        </p:nvGrpSpPr>
        <p:grpSpPr>
          <a:xfrm>
            <a:off x="640925" y="1260038"/>
            <a:ext cx="3201553" cy="2062570"/>
            <a:chOff x="3208426" y="367608"/>
            <a:chExt cx="3026462" cy="1881516"/>
          </a:xfrm>
        </p:grpSpPr>
        <p:sp>
          <p:nvSpPr>
            <p:cNvPr id="24" name="Rectangle 23"/>
            <p:cNvSpPr/>
            <p:nvPr/>
          </p:nvSpPr>
          <p:spPr>
            <a:xfrm>
              <a:off x="3208426" y="367608"/>
              <a:ext cx="3026462" cy="1881516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2853" y="539749"/>
              <a:ext cx="1527048" cy="1527048"/>
            </a:xfrm>
            <a:prstGeom prst="rect">
              <a:avLst/>
            </a:prstGeom>
          </p:spPr>
        </p:pic>
      </p:grpSp>
      <p:grpSp>
        <p:nvGrpSpPr>
          <p:cNvPr id="30" name="Group 29"/>
          <p:cNvGrpSpPr/>
          <p:nvPr/>
        </p:nvGrpSpPr>
        <p:grpSpPr>
          <a:xfrm>
            <a:off x="4492080" y="1260038"/>
            <a:ext cx="3201553" cy="2062570"/>
            <a:chOff x="4492080" y="1260038"/>
            <a:chExt cx="3201553" cy="2062570"/>
          </a:xfrm>
        </p:grpSpPr>
        <p:sp>
          <p:nvSpPr>
            <p:cNvPr id="27" name="Rectangle 26"/>
            <p:cNvSpPr/>
            <p:nvPr/>
          </p:nvSpPr>
          <p:spPr>
            <a:xfrm>
              <a:off x="4492080" y="1260038"/>
              <a:ext cx="3201553" cy="2062570"/>
            </a:xfrm>
            <a:prstGeom prst="rect">
              <a:avLst/>
            </a:prstGeom>
            <a:ln w="38100">
              <a:solidFill>
                <a:srgbClr val="0000CC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9" name="Picture 28" descr="Chart, funnel chart&#10;&#10;Description automatically generated"/>
            <p:cNvPicPr>
              <a:picLocks noChangeAspect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778" b="89778" l="7556" r="92000">
                          <a14:foregroundMark x1="7556" y1="32000" x2="8000" y2="41333"/>
                          <a14:foregroundMark x1="91111" y1="33333" x2="92000" y2="42222"/>
                          <a14:foregroundMark x1="29333" y1="73333" x2="46667" y2="78222"/>
                          <a14:foregroundMark x1="46667" y1="78222" x2="64000" y2="76000"/>
                          <a14:foregroundMark x1="64000" y1="76000" x2="69333" y2="7377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833" b="16500"/>
            <a:stretch>
              <a:fillRect/>
            </a:stretch>
          </p:blipFill>
          <p:spPr>
            <a:xfrm>
              <a:off x="5070289" y="1537213"/>
              <a:ext cx="1968971" cy="145523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27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12290" y="424709"/>
            <a:ext cx="87129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FF0000"/>
                </a:solidFill>
              </a:rPr>
              <a:t>Bé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hãy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tìm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khoanh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vào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nhóm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đồ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vật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có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số</a:t>
            </a:r>
            <a:r>
              <a:rPr lang="en-US" sz="2800" dirty="0">
                <a:solidFill>
                  <a:srgbClr val="FF0000"/>
                </a:solidFill>
              </a:rPr>
              <a:t> </a:t>
            </a:r>
            <a:r>
              <a:rPr lang="en-US" sz="2800" dirty="0" err="1">
                <a:solidFill>
                  <a:srgbClr val="FF0000"/>
                </a:solidFill>
              </a:rPr>
              <a:t>lượng</a:t>
            </a:r>
            <a:r>
              <a:rPr lang="en-US" sz="2800" dirty="0">
                <a:solidFill>
                  <a:srgbClr val="FF0000"/>
                </a:solidFill>
              </a:rPr>
              <a:t> 1</a:t>
            </a:r>
            <a:endParaRPr lang="en-US" sz="2800" dirty="0">
              <a:solidFill>
                <a:srgbClr val="FF0000"/>
              </a:solidFill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4482660" y="1370635"/>
            <a:ext cx="3405547" cy="2238375"/>
            <a:chOff x="605193" y="4368178"/>
            <a:chExt cx="3405547" cy="2238375"/>
          </a:xfrm>
        </p:grpSpPr>
        <p:sp>
          <p:nvSpPr>
            <p:cNvPr id="9" name="Rectangle 8"/>
            <p:cNvSpPr/>
            <p:nvPr/>
          </p:nvSpPr>
          <p:spPr>
            <a:xfrm>
              <a:off x="605193" y="4368178"/>
              <a:ext cx="3405547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" name="Picture 9" descr="A close-up of a teapot&#10;&#10;Description automatically generated with low confidence"/>
            <p:cNvPicPr>
              <a:picLocks noChangeAspect="1"/>
            </p:cNvPicPr>
            <p:nvPr/>
          </p:nvPicPr>
          <p:blipFill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ackgroundRemoval t="298" b="95238" l="10000" r="90667">
                          <a14:foregroundMark x1="45667" y1="14583" x2="56500" y2="16667"/>
                          <a14:foregroundMark x1="47333" y1="4167" x2="53667" y2="2083"/>
                          <a14:foregroundMark x1="53667" y1="2083" x2="56667" y2="4167"/>
                          <a14:foregroundMark x1="45167" y1="4762" x2="51333" y2="298"/>
                          <a14:foregroundMark x1="51333" y1="298" x2="51500" y2="298"/>
                          <a14:foregroundMark x1="18333" y1="23512" x2="10000" y2="23512"/>
                          <a14:foregroundMark x1="12632" y1="37059" x2="12833" y2="38095"/>
                          <a14:foregroundMark x1="10000" y1="23512" x2="12034" y2="33981"/>
                          <a14:foregroundMark x1="12833" y1="38095" x2="22000" y2="41071"/>
                          <a14:foregroundMark x1="57333" y1="48214" x2="65833" y2="49702"/>
                          <a14:foregroundMark x1="65833" y1="49702" x2="66833" y2="49107"/>
                          <a14:foregroundMark x1="46667" y1="21131" x2="50667" y2="25298"/>
                          <a14:foregroundMark x1="87415" y1="23633" x2="88667" y2="23810"/>
                          <a14:foregroundMark x1="82333" y1="22917" x2="85565" y2="23373"/>
                          <a14:foregroundMark x1="88667" y1="23810" x2="89000" y2="24107"/>
                          <a14:foregroundMark x1="80667" y1="38988" x2="87167" y2="33929"/>
                          <a14:foregroundMark x1="87167" y1="33929" x2="90833" y2="28571"/>
                          <a14:foregroundMark x1="84786" y1="32333" x2="88333" y2="30060"/>
                          <a14:foregroundMark x1="53333" y1="47619" x2="57333" y2="49405"/>
                          <a14:foregroundMark x1="62000" y1="40179" x2="70000" y2="39583"/>
                          <a14:foregroundMark x1="49833" y1="8036" x2="55333" y2="11310"/>
                          <a14:foregroundMark x1="32500" y1="91369" x2="53167" y2="95238"/>
                          <a14:foregroundMark x1="53167" y1="95238" x2="68500" y2="90476"/>
                          <a14:backgroundMark x1="13500" y1="30357" x2="19667" y2="32440"/>
                          <a14:backgroundMark x1="19667" y1="32440" x2="20000" y2="32738"/>
                          <a14:backgroundMark x1="80667" y1="31548" x2="85833" y2="2886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2070" y="4734700"/>
              <a:ext cx="2555983" cy="1431350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8348470" y="4204956"/>
            <a:ext cx="3282017" cy="2238374"/>
          </a:xfrm>
          <a:prstGeom prst="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 descr="A picture containing fan, device&#10;&#10;Description automatically generated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000" b="96750" l="10000" r="90000">
                        <a14:foregroundMark x1="32000" y1="9250" x2="59750" y2="6000"/>
                        <a14:foregroundMark x1="26750" y1="91250" x2="58500" y2="93000"/>
                        <a14:foregroundMark x1="58500" y1="93000" x2="69500" y2="90750"/>
                        <a14:foregroundMark x1="33000" y1="94000" x2="33500" y2="96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706" y="4383105"/>
            <a:ext cx="1753105" cy="1790398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43492" y="1318187"/>
            <a:ext cx="3351836" cy="2278645"/>
            <a:chOff x="3938588" y="154148"/>
            <a:chExt cx="3351836" cy="2278645"/>
          </a:xfrm>
        </p:grpSpPr>
        <p:sp>
          <p:nvSpPr>
            <p:cNvPr id="4" name="Rectangle 3"/>
            <p:cNvSpPr/>
            <p:nvPr/>
          </p:nvSpPr>
          <p:spPr>
            <a:xfrm>
              <a:off x="3938588" y="194418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1800" b="1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#9Slide03 Arima Madurai" panose="00000500000000000000" pitchFamily="2" charset="0"/>
                  <a:ea typeface="+mn-ea"/>
                  <a:cs typeface="#9Slide03 Arima Madurai" panose="00000500000000000000" pitchFamily="2" charset="0"/>
                </a:rPr>
                <a:t>2 cái quạt</a:t>
              </a:r>
              <a:endPara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3 Arima Madurai" panose="00000500000000000000" pitchFamily="2" charset="0"/>
                <a:ea typeface="+mn-ea"/>
                <a:cs typeface="#9Slide03 Arima Madurai" panose="00000500000000000000" pitchFamily="2" charset="0"/>
              </a:endParaRPr>
            </a:p>
          </p:txBody>
        </p:sp>
        <p:pic>
          <p:nvPicPr>
            <p:cNvPr id="5" name="Picture 4" descr="A picture containing text, display, electronics&#10;&#10;Description automatically generated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20250" b="78417" l="5500" r="93250">
                          <a14:foregroundMark x1="9833" y1="25917" x2="7250" y2="71167"/>
                          <a14:foregroundMark x1="6167" y1="22667" x2="5500" y2="72250"/>
                          <a14:foregroundMark x1="8333" y1="72250" x2="27000" y2="69917"/>
                          <a14:foregroundMark x1="27000" y1="69917" x2="59750" y2="73333"/>
                          <a14:foregroundMark x1="59750" y1="73333" x2="93250" y2="70833"/>
                          <a14:foregroundMark x1="91417" y1="71167" x2="91750" y2="52167"/>
                          <a14:foregroundMark x1="31750" y1="73667" x2="21667" y2="77333"/>
                          <a14:foregroundMark x1="69083" y1="72250" x2="79167" y2="7841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333" r="1204" b="17131"/>
            <a:stretch>
              <a:fillRect/>
            </a:stretch>
          </p:blipFill>
          <p:spPr>
            <a:xfrm>
              <a:off x="4205550" y="154148"/>
              <a:ext cx="2807240" cy="1975833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8275540" y="1318187"/>
            <a:ext cx="3351836" cy="2238375"/>
            <a:chOff x="8097966" y="214915"/>
            <a:chExt cx="3351836" cy="2238375"/>
          </a:xfrm>
        </p:grpSpPr>
        <p:sp>
          <p:nvSpPr>
            <p:cNvPr id="7" name="Rectangle 6"/>
            <p:cNvSpPr/>
            <p:nvPr/>
          </p:nvSpPr>
          <p:spPr>
            <a:xfrm>
              <a:off x="8097966" y="214915"/>
              <a:ext cx="3351836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6" name="Picture 15" descr="A picture containing diagram&#10;&#10;Description automatically generated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>
              <a:fillRect/>
            </a:stretch>
          </p:blipFill>
          <p:spPr>
            <a:xfrm>
              <a:off x="8222607" y="275179"/>
              <a:ext cx="1497050" cy="1854802"/>
            </a:xfrm>
            <a:prstGeom prst="rect">
              <a:avLst/>
            </a:prstGeom>
          </p:spPr>
        </p:pic>
        <p:pic>
          <p:nvPicPr>
            <p:cNvPr id="17" name="Picture 16" descr="A picture containing diagram&#10;&#10;Description automatically generated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66057" b="93550" l="63090" r="7515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582" t="62620" r="23337" b="3013"/>
            <a:stretch>
              <a:fillRect/>
            </a:stretch>
          </p:blipFill>
          <p:spPr>
            <a:xfrm>
              <a:off x="9773884" y="299606"/>
              <a:ext cx="1497050" cy="1957457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4573949" y="4183618"/>
            <a:ext cx="3282017" cy="2238374"/>
            <a:chOff x="4573949" y="4183618"/>
            <a:chExt cx="3282017" cy="2238374"/>
          </a:xfrm>
        </p:grpSpPr>
        <p:sp>
          <p:nvSpPr>
            <p:cNvPr id="31" name="Rectangle 30"/>
            <p:cNvSpPr/>
            <p:nvPr/>
          </p:nvSpPr>
          <p:spPr>
            <a:xfrm>
              <a:off x="4573949" y="4183618"/>
              <a:ext cx="3282017" cy="2238374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4" name="Picture 33" descr="A picture containing kitchenware, pan, black&#10;&#10;Description automatically generated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13236" y="4488001"/>
              <a:ext cx="1446677" cy="1446677"/>
            </a:xfrm>
            <a:prstGeom prst="rect">
              <a:avLst/>
            </a:prstGeom>
          </p:spPr>
        </p:pic>
        <p:pic>
          <p:nvPicPr>
            <p:cNvPr id="35" name="Picture 34" descr="A picture containing kitchenware, pan, black&#10;&#10;Description automatically generated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9961" b="89844" l="7813" r="91406">
                          <a14:foregroundMark x1="8984" y1="62109" x2="7813" y2="52148"/>
                          <a14:foregroundMark x1="7813" y1="52148" x2="16992" y2="43359"/>
                          <a14:foregroundMark x1="65234" y1="38477" x2="83203" y2="15625"/>
                          <a14:foregroundMark x1="83203" y1="15625" x2="91406" y2="14648"/>
                          <a14:foregroundMark x1="69141" y1="42188" x2="74609" y2="51172"/>
                          <a14:foregroundMark x1="74609" y1="51172" x2="73828" y2="59180"/>
                          <a14:foregroundMark x1="8398" y1="51367" x2="15039" y2="41992"/>
                          <a14:foregroundMark x1="15039" y1="41992" x2="23633" y2="37500"/>
                          <a14:foregroundMark x1="23633" y1="37500" x2="45508" y2="35547"/>
                          <a14:foregroundMark x1="45508" y1="35547" x2="56250" y2="35742"/>
                          <a14:foregroundMark x1="56250" y1="35742" x2="60547" y2="38477"/>
                          <a14:foregroundMark x1="27148" y1="37109" x2="39258" y2="35547"/>
                          <a14:foregroundMark x1="39258" y1="35547" x2="48633" y2="35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4957" y="4482162"/>
              <a:ext cx="1452516" cy="1452516"/>
            </a:xfrm>
            <a:prstGeom prst="rect">
              <a:avLst/>
            </a:prstGeom>
          </p:spPr>
        </p:pic>
      </p:grpSp>
      <p:grpSp>
        <p:nvGrpSpPr>
          <p:cNvPr id="42" name="Group 41"/>
          <p:cNvGrpSpPr/>
          <p:nvPr/>
        </p:nvGrpSpPr>
        <p:grpSpPr>
          <a:xfrm>
            <a:off x="760540" y="4160833"/>
            <a:ext cx="3351835" cy="2238375"/>
            <a:chOff x="365347" y="3958805"/>
            <a:chExt cx="3351835" cy="2238375"/>
          </a:xfrm>
        </p:grpSpPr>
        <p:sp>
          <p:nvSpPr>
            <p:cNvPr id="39" name="Rectangle 38"/>
            <p:cNvSpPr/>
            <p:nvPr/>
          </p:nvSpPr>
          <p:spPr>
            <a:xfrm>
              <a:off x="365347" y="3958805"/>
              <a:ext cx="3351835" cy="2238375"/>
            </a:xfrm>
            <a:prstGeom prst="rect">
              <a:avLst/>
            </a:prstGeom>
            <a:solidFill>
              <a:schemeClr val="bg1"/>
            </a:solidFill>
            <a:ln w="381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40" name="Picture 39" descr="Diagram&#10;&#10;Description automatically generated"/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5000" b="47805" l="4268" r="39146">
                          <a14:foregroundMark x1="7683" y1="7317" x2="29512" y2="6463"/>
                          <a14:foregroundMark x1="29512" y1="6463" x2="29756" y2="6463"/>
                          <a14:foregroundMark x1="6707" y1="6585" x2="11951" y2="10854"/>
                          <a14:foregroundMark x1="12073" y1="10854" x2="38293" y2="10854"/>
                          <a14:foregroundMark x1="12561" y1="12317" x2="13902" y2="16220"/>
                          <a14:foregroundMark x1="16341" y1="14146" x2="21220" y2="14024"/>
                          <a14:foregroundMark x1="34146" y1="13049" x2="34146" y2="13049"/>
                          <a14:foregroundMark x1="28171" y1="10122" x2="38902" y2="8902"/>
                          <a14:foregroundMark x1="26098" y1="20976" x2="26098" y2="33415"/>
                          <a14:foregroundMark x1="18780" y1="21463" x2="18293" y2="29634"/>
                          <a14:foregroundMark x1="18293" y1="29634" x2="25854" y2="34756"/>
                          <a14:foregroundMark x1="25854" y1="34756" x2="33659" y2="32561"/>
                          <a14:foregroundMark x1="33659" y1="32561" x2="34634" y2="24390"/>
                          <a14:foregroundMark x1="34634" y1="24390" x2="28415" y2="18415"/>
                          <a14:foregroundMark x1="28415" y1="18415" x2="19390" y2="19756"/>
                          <a14:foregroundMark x1="19390" y1="19756" x2="18293" y2="22927"/>
                          <a14:foregroundMark x1="24512" y1="23659" x2="31829" y2="28659"/>
                          <a14:foregroundMark x1="31829" y1="28659" x2="24512" y2="23415"/>
                          <a14:foregroundMark x1="24512" y1="23415" x2="27927" y2="29756"/>
                          <a14:foregroundMark x1="27927" y1="29756" x2="24878" y2="26341"/>
                          <a14:foregroundMark x1="27439" y1="32439" x2="32927" y2="25000"/>
                          <a14:foregroundMark x1="32927" y1="25000" x2="28171" y2="19634"/>
                          <a14:foregroundMark x1="28171" y1="19634" x2="27805" y2="19634"/>
                          <a14:foregroundMark x1="34878" y1="26341" x2="34512" y2="29024"/>
                          <a14:foregroundMark x1="17195" y1="22561" x2="15488" y2="30244"/>
                          <a14:foregroundMark x1="15488" y1="30244" x2="20732" y2="35000"/>
                          <a14:foregroundMark x1="20732" y1="35000" x2="29634" y2="36463"/>
                          <a14:foregroundMark x1="29634" y1="36463" x2="36220" y2="31707"/>
                          <a14:foregroundMark x1="24390" y1="36829" x2="32317" y2="35488"/>
                          <a14:foregroundMark x1="32317" y1="35488" x2="34390" y2="34146"/>
                          <a14:foregroundMark x1="11098" y1="46463" x2="17927" y2="47805"/>
                          <a14:foregroundMark x1="17927" y1="47805" x2="37683" y2="4573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89" b="50000"/>
            <a:stretch>
              <a:fillRect/>
            </a:stretch>
          </p:blipFill>
          <p:spPr>
            <a:xfrm>
              <a:off x="1213181" y="4231595"/>
              <a:ext cx="1473100" cy="1692797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75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875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Box 1"/>
          <p:cNvSpPr txBox="1">
            <a:spLocks noChangeArrowheads="1"/>
          </p:cNvSpPr>
          <p:nvPr/>
        </p:nvSpPr>
        <p:spPr bwMode="auto">
          <a:xfrm>
            <a:off x="911424" y="1989139"/>
            <a:ext cx="10369152" cy="21236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 biết nhóm</a:t>
            </a:r>
            <a:r>
              <a:rPr lang="en-US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số lượng 1 và nhiều </a:t>
            </a:r>
            <a:endParaRPr lang="en-US" altLang="en-US" sz="6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2" t="13820" r="12613" b="23155"/>
          <a:stretch>
            <a:fillRect/>
          </a:stretch>
        </p:blipFill>
        <p:spPr bwMode="auto">
          <a:xfrm>
            <a:off x="1541678" y="1683614"/>
            <a:ext cx="2977486" cy="25669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951984" y="1556792"/>
            <a:ext cx="4752528" cy="3240360"/>
            <a:chOff x="6744072" y="3789040"/>
            <a:chExt cx="3816424" cy="2736304"/>
          </a:xfrm>
        </p:grpSpPr>
        <p:sp>
          <p:nvSpPr>
            <p:cNvPr id="4" name="Rectangle 3"/>
            <p:cNvSpPr/>
            <p:nvPr/>
          </p:nvSpPr>
          <p:spPr>
            <a:xfrm>
              <a:off x="6816080" y="3789040"/>
              <a:ext cx="3744416" cy="2736304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744072" y="385017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824192" y="4570112"/>
              <a:ext cx="2587150" cy="1660574"/>
            </a:xfrm>
            <a:prstGeom prst="rect">
              <a:avLst/>
            </a:prstGeom>
            <a:noFill/>
            <a:ln>
              <a:noFill/>
            </a:ln>
            <a:scene3d>
              <a:camera prst="orthographicFront">
                <a:rot lat="0" lon="0" rev="12900001"/>
              </a:camera>
              <a:lightRig rig="threePt" dir="t"/>
            </a:scene3d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2259941"/>
            <a:ext cx="4226356" cy="3185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714" y="1874217"/>
            <a:ext cx="4149347" cy="342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0">
          <a:gsLst>
            <a:gs pos="0">
              <a:srgbClr val="FBEAC7"/>
            </a:gs>
            <a:gs pos="9000">
              <a:srgbClr val="FBEAC7"/>
            </a:gs>
            <a:gs pos="16000">
              <a:srgbClr val="FEE7F2"/>
            </a:gs>
            <a:gs pos="36000">
              <a:srgbClr val="FAC77D"/>
            </a:gs>
            <a:gs pos="71001">
              <a:srgbClr val="FBD49C"/>
            </a:gs>
            <a:gs pos="88000">
              <a:srgbClr val="FBA97D"/>
            </a:gs>
            <a:gs pos="100000">
              <a:srgbClr val="FEE7F2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579" y="1677088"/>
            <a:ext cx="2393950" cy="2617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6888088" y="2132856"/>
            <a:ext cx="3600400" cy="2315334"/>
            <a:chOff x="3431704" y="1905754"/>
            <a:chExt cx="3600400" cy="2315334"/>
          </a:xfrm>
        </p:grpSpPr>
        <p:sp>
          <p:nvSpPr>
            <p:cNvPr id="3" name="Rectangle 2"/>
            <p:cNvSpPr/>
            <p:nvPr/>
          </p:nvSpPr>
          <p:spPr bwMode="auto">
            <a:xfrm>
              <a:off x="3431704" y="1905754"/>
              <a:ext cx="3600400" cy="2315334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en-US" sz="66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8" name="Picture 14" descr="93585m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14584" y="203734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14" descr="93585m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9696" y="3177186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" name="Picture 14" descr="93585m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81936" y="2054311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10" descr="93585m30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24421" y="3167063"/>
              <a:ext cx="1638300" cy="8905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atermark">
  <a:themeElements>
    <a:clrScheme name="Watermark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CCCCFF"/>
      </a:accent1>
      <a:accent2>
        <a:srgbClr val="D9D8EC"/>
      </a:accent2>
      <a:accent3>
        <a:srgbClr val="FFFFFF"/>
      </a:accent3>
      <a:accent4>
        <a:srgbClr val="000000"/>
      </a:accent4>
      <a:accent5>
        <a:srgbClr val="E2E2FF"/>
      </a:accent5>
      <a:accent6>
        <a:srgbClr val="C4C4D6"/>
      </a:accent6>
      <a:hlink>
        <a:srgbClr val="6767FF"/>
      </a:hlink>
      <a:folHlink>
        <a:srgbClr val="9933FF"/>
      </a:folHlink>
    </a:clrScheme>
    <a:fontScheme name="Waterma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en-US" altLang="en-US" sz="6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</a:defRPr>
        </a:defPPr>
      </a:lstStyle>
    </a:lnDef>
  </a:objectDefaults>
  <a:extraClrSchemeLst>
    <a:extraClrScheme>
      <a:clrScheme name="Waterm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CCFF"/>
        </a:accent1>
        <a:accent2>
          <a:srgbClr val="D9D8EC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C4C4D6"/>
        </a:accent6>
        <a:hlink>
          <a:srgbClr val="6767FF"/>
        </a:hlink>
        <a:folHlink>
          <a:srgbClr val="9933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2">
        <a:dk1>
          <a:srgbClr val="000000"/>
        </a:dk1>
        <a:lt1>
          <a:srgbClr val="FFFFFF"/>
        </a:lt1>
        <a:dk2>
          <a:srgbClr val="666633"/>
        </a:dk2>
        <a:lt2>
          <a:srgbClr val="5F5F5F"/>
        </a:lt2>
        <a:accent1>
          <a:srgbClr val="FFCC00"/>
        </a:accent1>
        <a:accent2>
          <a:srgbClr val="EFF0B2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D9D9A1"/>
        </a:accent6>
        <a:hlink>
          <a:srgbClr val="808000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3">
        <a:dk1>
          <a:srgbClr val="000000"/>
        </a:dk1>
        <a:lt1>
          <a:srgbClr val="FFFFFF"/>
        </a:lt1>
        <a:dk2>
          <a:srgbClr val="000000"/>
        </a:dk2>
        <a:lt2>
          <a:srgbClr val="666699"/>
        </a:lt2>
        <a:accent1>
          <a:srgbClr val="9BB0CB"/>
        </a:accent1>
        <a:accent2>
          <a:srgbClr val="D1E0CE"/>
        </a:accent2>
        <a:accent3>
          <a:srgbClr val="FFFFFF"/>
        </a:accent3>
        <a:accent4>
          <a:srgbClr val="000000"/>
        </a:accent4>
        <a:accent5>
          <a:srgbClr val="CBD4E2"/>
        </a:accent5>
        <a:accent6>
          <a:srgbClr val="BDCBBA"/>
        </a:accent6>
        <a:hlink>
          <a:srgbClr val="8EA642"/>
        </a:hlink>
        <a:folHlink>
          <a:srgbClr val="CC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Watermark 4">
        <a:dk1>
          <a:srgbClr val="333300"/>
        </a:dk1>
        <a:lt1>
          <a:srgbClr val="FFFFCC"/>
        </a:lt1>
        <a:dk2>
          <a:srgbClr val="336600"/>
        </a:dk2>
        <a:lt2>
          <a:srgbClr val="FFFFCC"/>
        </a:lt2>
        <a:accent1>
          <a:srgbClr val="99CC00"/>
        </a:accent1>
        <a:accent2>
          <a:srgbClr val="669900"/>
        </a:accent2>
        <a:accent3>
          <a:srgbClr val="ADB8AA"/>
        </a:accent3>
        <a:accent4>
          <a:srgbClr val="DADAAE"/>
        </a:accent4>
        <a:accent5>
          <a:srgbClr val="CAE2AA"/>
        </a:accent5>
        <a:accent6>
          <a:srgbClr val="5C8A00"/>
        </a:accent6>
        <a:hlink>
          <a:srgbClr val="CC9900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5">
        <a:dk1>
          <a:srgbClr val="424458"/>
        </a:dk1>
        <a:lt1>
          <a:srgbClr val="FFFFFF"/>
        </a:lt1>
        <a:dk2>
          <a:srgbClr val="004A48"/>
        </a:dk2>
        <a:lt2>
          <a:srgbClr val="FFFFFF"/>
        </a:lt2>
        <a:accent1>
          <a:srgbClr val="83B200"/>
        </a:accent1>
        <a:accent2>
          <a:srgbClr val="006260"/>
        </a:accent2>
        <a:accent3>
          <a:srgbClr val="AAB1B1"/>
        </a:accent3>
        <a:accent4>
          <a:srgbClr val="DADADA"/>
        </a:accent4>
        <a:accent5>
          <a:srgbClr val="C1D5AA"/>
        </a:accent5>
        <a:accent6>
          <a:srgbClr val="005856"/>
        </a:accent6>
        <a:hlink>
          <a:srgbClr val="6666FF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6">
        <a:dk1>
          <a:srgbClr val="000000"/>
        </a:dk1>
        <a:lt1>
          <a:srgbClr val="FFFFFF"/>
        </a:lt1>
        <a:dk2>
          <a:srgbClr val="1C2046"/>
        </a:dk2>
        <a:lt2>
          <a:srgbClr val="FFFFFF"/>
        </a:lt2>
        <a:accent1>
          <a:srgbClr val="00CCFF"/>
        </a:accent1>
        <a:accent2>
          <a:srgbClr val="2D226E"/>
        </a:accent2>
        <a:accent3>
          <a:srgbClr val="ABABB0"/>
        </a:accent3>
        <a:accent4>
          <a:srgbClr val="DADADA"/>
        </a:accent4>
        <a:accent5>
          <a:srgbClr val="AAE2FF"/>
        </a:accent5>
        <a:accent6>
          <a:srgbClr val="281E63"/>
        </a:accent6>
        <a:hlink>
          <a:srgbClr val="666699"/>
        </a:hlink>
        <a:folHlink>
          <a:srgbClr val="99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7">
        <a:dk1>
          <a:srgbClr val="424458"/>
        </a:dk1>
        <a:lt1>
          <a:srgbClr val="FFFFFF"/>
        </a:lt1>
        <a:dk2>
          <a:srgbClr val="000066"/>
        </a:dk2>
        <a:lt2>
          <a:srgbClr val="FFFFFF"/>
        </a:lt2>
        <a:accent1>
          <a:srgbClr val="6666FF"/>
        </a:accent1>
        <a:accent2>
          <a:srgbClr val="333399"/>
        </a:accent2>
        <a:accent3>
          <a:srgbClr val="AAAAB8"/>
        </a:accent3>
        <a:accent4>
          <a:srgbClr val="DADADA"/>
        </a:accent4>
        <a:accent5>
          <a:srgbClr val="B8B8FF"/>
        </a:accent5>
        <a:accent6>
          <a:srgbClr val="2D2D8A"/>
        </a:accent6>
        <a:hlink>
          <a:srgbClr val="FF99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8">
        <a:dk1>
          <a:srgbClr val="1C1C1C"/>
        </a:dk1>
        <a:lt1>
          <a:srgbClr val="FFFFCC"/>
        </a:lt1>
        <a:dk2>
          <a:srgbClr val="390B20"/>
        </a:dk2>
        <a:lt2>
          <a:srgbClr val="FFFFCC"/>
        </a:lt2>
        <a:accent1>
          <a:srgbClr val="FF916F"/>
        </a:accent1>
        <a:accent2>
          <a:srgbClr val="561450"/>
        </a:accent2>
        <a:accent3>
          <a:srgbClr val="AEAAAB"/>
        </a:accent3>
        <a:accent4>
          <a:srgbClr val="DADAAE"/>
        </a:accent4>
        <a:accent5>
          <a:srgbClr val="FFC7BB"/>
        </a:accent5>
        <a:accent6>
          <a:srgbClr val="4D1148"/>
        </a:accent6>
        <a:hlink>
          <a:srgbClr val="637D95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Watermark 9">
        <a:dk1>
          <a:srgbClr val="4C0000"/>
        </a:dk1>
        <a:lt1>
          <a:srgbClr val="FFFFFF"/>
        </a:lt1>
        <a:dk2>
          <a:srgbClr val="722104"/>
        </a:dk2>
        <a:lt2>
          <a:srgbClr val="FFFFFF"/>
        </a:lt2>
        <a:accent1>
          <a:srgbClr val="CC6600"/>
        </a:accent1>
        <a:accent2>
          <a:srgbClr val="8A2E00"/>
        </a:accent2>
        <a:accent3>
          <a:srgbClr val="BCABAA"/>
        </a:accent3>
        <a:accent4>
          <a:srgbClr val="DADADA"/>
        </a:accent4>
        <a:accent5>
          <a:srgbClr val="E2B8AA"/>
        </a:accent5>
        <a:accent6>
          <a:srgbClr val="7D2900"/>
        </a:accent6>
        <a:hlink>
          <a:srgbClr val="FFCC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0</TotalTime>
  <Words>1125</Words>
  <Application>WPS Presentation</Application>
  <PresentationFormat>Widescreen</PresentationFormat>
  <Paragraphs>103</Paragraphs>
  <Slides>17</Slides>
  <Notes>3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SimSun</vt:lpstr>
      <vt:lpstr>Wingdings</vt:lpstr>
      <vt:lpstr>Times New Roman</vt:lpstr>
      <vt:lpstr>Arial</vt:lpstr>
      <vt:lpstr>Calibri</vt:lpstr>
      <vt:lpstr>#9Slide03 Arima Madurai</vt:lpstr>
      <vt:lpstr>Segoe Print</vt:lpstr>
      <vt:lpstr>.VnTifani Heavy</vt:lpstr>
      <vt:lpstr>Microsoft YaHei</vt:lpstr>
      <vt:lpstr>Arial Unicode MS</vt:lpstr>
      <vt:lpstr>Default Design</vt:lpstr>
      <vt:lpstr>Watermark</vt:lpstr>
      <vt:lpstr>1_Default Design</vt:lpstr>
      <vt:lpstr>1_Office Theme</vt:lpstr>
      <vt:lpstr>2_Office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TRÒ CHƠI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VPTU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NDC</dc:creator>
  <cp:lastModifiedBy>Techsi.vn</cp:lastModifiedBy>
  <cp:revision>50</cp:revision>
  <dcterms:created xsi:type="dcterms:W3CDTF">2018-10-20T02:47:00Z</dcterms:created>
  <dcterms:modified xsi:type="dcterms:W3CDTF">2023-12-05T02:58:28Z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023B6119FDD44A05A3D8DE6292312115_13</vt:lpwstr>
  </property>
  <property fmtid="{D5CDD505-2E9C-101B-9397-08002B2CF9AE}" pid="3" name="KSOProductBuildVer">
    <vt:lpwstr>1033-12.2.0.13306</vt:lpwstr>
  </property>
</Properties>
</file>