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30"/>
  </p:notesMasterIdLst>
  <p:sldIdLst>
    <p:sldId id="316" r:id="rId4"/>
    <p:sldId id="304" r:id="rId5"/>
    <p:sldId id="326" r:id="rId6"/>
    <p:sldId id="318" r:id="rId7"/>
    <p:sldId id="296" r:id="rId8"/>
    <p:sldId id="320" r:id="rId9"/>
    <p:sldId id="321" r:id="rId10"/>
    <p:sldId id="278" r:id="rId11"/>
    <p:sldId id="319" r:id="rId12"/>
    <p:sldId id="310" r:id="rId13"/>
    <p:sldId id="287" r:id="rId14"/>
    <p:sldId id="311" r:id="rId15"/>
    <p:sldId id="281" r:id="rId16"/>
    <p:sldId id="280" r:id="rId17"/>
    <p:sldId id="327" r:id="rId18"/>
    <p:sldId id="283" r:id="rId19"/>
    <p:sldId id="294" r:id="rId20"/>
    <p:sldId id="300" r:id="rId21"/>
    <p:sldId id="301" r:id="rId22"/>
    <p:sldId id="302" r:id="rId23"/>
    <p:sldId id="303" r:id="rId24"/>
    <p:sldId id="323" r:id="rId25"/>
    <p:sldId id="312" r:id="rId26"/>
    <p:sldId id="324" r:id="rId27"/>
    <p:sldId id="325" r:id="rId28"/>
    <p:sldId id="315" r:id="rId29"/>
  </p:sldIdLst>
  <p:sldSz cx="9144000" cy="6858000" type="screen4x3"/>
  <p:notesSz cx="6858000" cy="9144000"/>
  <p:defaultTextStyle>
    <a:defPPr>
      <a:defRPr lang="en-US"/>
    </a:defPPr>
    <a:lvl1pPr marL="0" lvl="0"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000FF"/>
    <a:srgbClr val="0066FF"/>
    <a:srgbClr val="FF9999"/>
    <a:srgbClr val="6600CC"/>
    <a:srgbClr val="A01A04"/>
    <a:srgbClr val="66FF33"/>
    <a:srgbClr val="FF0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p:restoredTop sz="94138"/>
  </p:normalViewPr>
  <p:slideViewPr>
    <p:cSldViewPr showGuides="1">
      <p:cViewPr>
        <p:scale>
          <a:sx n="80" d="100"/>
          <a:sy n="80" d="100"/>
        </p:scale>
        <p:origin x="-1074" y="-102"/>
      </p:cViewPr>
      <p:guideLst>
        <p:guide orient="horz" pos="2160"/>
        <p:guide pos="2880"/>
      </p:guideLst>
    </p:cSldViewPr>
  </p:slid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notesMaster" Target="notesMasters/notesMaster1.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9700" name="Rectangle 4"/>
          <p:cNvSpPr>
            <a:spLocks noRo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Fifth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
            <a:pPr lvl="0" algn="r" eaLnBrk="1" hangingPunct="1">
              <a:buNone/>
            </a:pPr>
            <a:fld id="{9A0DB2DC-4C9A-4742-B13C-FB6460FD3503}" type="slidenum">
              <a:rPr lang="en-US" sz="1200" dirty="0"/>
            </a:fld>
            <a:endParaRPr 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dirty="0"/>
              <a:t>Click to edit Master title style</a:t>
            </a:r>
            <a:endParaRPr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Rectangle 2"/>
          <p:cNvSpPr>
            <a:spLocks noGrp="1"/>
          </p:cNvSpPr>
          <p:nvPr>
            <p:ph type="title"/>
          </p:nvPr>
        </p:nvSpPr>
        <p:spPr>
          <a:xfrm>
            <a:off x="457200" y="274638"/>
            <a:ext cx="8229600" cy="1143000"/>
          </a:xfrm>
          <a:prstGeom prst="rect">
            <a:avLst/>
          </a:prstGeom>
          <a:noFill/>
          <a:ln w="9525">
            <a:noFill/>
          </a:ln>
        </p:spPr>
        <p:txBody>
          <a:bodyPr anchor="ctr" anchorCtr="0"/>
          <a:p>
            <a:pPr lvl="0"/>
            <a:r>
              <a:rPr dirty="0"/>
              <a:t>Click to edit Master title style</a:t>
            </a:r>
            <a:endParaRPr dirty="0"/>
          </a:p>
        </p:txBody>
      </p:sp>
      <p:sp>
        <p:nvSpPr>
          <p:cNvPr id="2051" name="Rectangle 3"/>
          <p:cNvSpPr>
            <a:spLocks noGrp="1"/>
          </p:cNvSpPr>
          <p:nvPr>
            <p:ph type="body" idx="1"/>
          </p:nvPr>
        </p:nvSpPr>
        <p:spPr>
          <a:xfrm>
            <a:off x="457200" y="1600200"/>
            <a:ext cx="8229600" cy="4525963"/>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l">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3.png"/><Relationship Id="rId4" Type="http://schemas.microsoft.com/office/2007/relationships/media" Target="file:///C:\Users\Admin\Downloads\MotConVit-KhanhLinh_4bkc2.mp3" TargetMode="External"/><Relationship Id="rId3" Type="http://schemas.openxmlformats.org/officeDocument/2006/relationships/audio" Target="file:///C:\Users\Admin\Downloads\MotConVit-KhanhLinh_4bkc2.mp3" TargetMode="External"/><Relationship Id="rId2" Type="http://schemas.openxmlformats.org/officeDocument/2006/relationships/image" Target="../media/image2.GIF"/><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image" Target="../media/image65.png"/><Relationship Id="rId7" Type="http://schemas.openxmlformats.org/officeDocument/2006/relationships/image" Target="../media/image64.png"/><Relationship Id="rId6" Type="http://schemas.openxmlformats.org/officeDocument/2006/relationships/image" Target="../media/image87.GIF"/><Relationship Id="rId5" Type="http://schemas.openxmlformats.org/officeDocument/2006/relationships/image" Target="../media/image86.GIF"/><Relationship Id="rId4" Type="http://schemas.openxmlformats.org/officeDocument/2006/relationships/image" Target="../media/image85.GIF"/><Relationship Id="rId32" Type="http://schemas.openxmlformats.org/officeDocument/2006/relationships/slideLayout" Target="../slideLayouts/slideLayout7.xml"/><Relationship Id="rId31" Type="http://schemas.openxmlformats.org/officeDocument/2006/relationships/image" Target="../media/image41.png"/><Relationship Id="rId30" Type="http://schemas.openxmlformats.org/officeDocument/2006/relationships/image" Target="../media/image89.GIF"/><Relationship Id="rId3" Type="http://schemas.openxmlformats.org/officeDocument/2006/relationships/image" Target="../media/image84.GIF"/><Relationship Id="rId29" Type="http://schemas.openxmlformats.org/officeDocument/2006/relationships/image" Target="../media/image60.png"/><Relationship Id="rId28" Type="http://schemas.microsoft.com/office/2007/relationships/media" Target="file:///C:\Documents%20and%20Settings\Administrator\Desktop\gi&#225;o%20anh%20thi%20chu%20vit%20xam\04.mp3" TargetMode="External"/><Relationship Id="rId27" Type="http://schemas.openxmlformats.org/officeDocument/2006/relationships/audio" Target="file:///C:\Documents%20and%20Settings\Administrator\Desktop\gi&#225;o%20anh%20thi%20chu%20vit%20xam\04.mp3" TargetMode="External"/><Relationship Id="rId26" Type="http://schemas.openxmlformats.org/officeDocument/2006/relationships/image" Target="../media/image90.GIF"/><Relationship Id="rId25" Type="http://schemas.openxmlformats.org/officeDocument/2006/relationships/image" Target="../media/image88.GIF"/><Relationship Id="rId24" Type="http://schemas.openxmlformats.org/officeDocument/2006/relationships/image" Target="../media/image80.png"/><Relationship Id="rId23" Type="http://schemas.openxmlformats.org/officeDocument/2006/relationships/image" Target="../media/image79.png"/><Relationship Id="rId22" Type="http://schemas.openxmlformats.org/officeDocument/2006/relationships/image" Target="../media/image78.png"/><Relationship Id="rId21" Type="http://schemas.openxmlformats.org/officeDocument/2006/relationships/image" Target="../media/image48.png"/><Relationship Id="rId20" Type="http://schemas.openxmlformats.org/officeDocument/2006/relationships/image" Target="../media/image77.png"/><Relationship Id="rId2" Type="http://schemas.openxmlformats.org/officeDocument/2006/relationships/image" Target="../media/image5.jpeg"/><Relationship Id="rId19" Type="http://schemas.openxmlformats.org/officeDocument/2006/relationships/image" Target="../media/image76.png"/><Relationship Id="rId18" Type="http://schemas.openxmlformats.org/officeDocument/2006/relationships/image" Target="../media/image75.png"/><Relationship Id="rId17" Type="http://schemas.openxmlformats.org/officeDocument/2006/relationships/image" Target="../media/image74.png"/><Relationship Id="rId16" Type="http://schemas.openxmlformats.org/officeDocument/2006/relationships/image" Target="../media/image73.png"/><Relationship Id="rId15" Type="http://schemas.openxmlformats.org/officeDocument/2006/relationships/image" Target="../media/image72.png"/><Relationship Id="rId14" Type="http://schemas.openxmlformats.org/officeDocument/2006/relationships/image" Target="../media/image71.png"/><Relationship Id="rId13" Type="http://schemas.openxmlformats.org/officeDocument/2006/relationships/image" Target="../media/image70.png"/><Relationship Id="rId12" Type="http://schemas.openxmlformats.org/officeDocument/2006/relationships/image" Target="../media/image69.png"/><Relationship Id="rId11" Type="http://schemas.openxmlformats.org/officeDocument/2006/relationships/image" Target="../media/image68.png"/><Relationship Id="rId10" Type="http://schemas.openxmlformats.org/officeDocument/2006/relationships/image" Target="../media/image67.png"/><Relationship Id="rId1" Type="http://schemas.openxmlformats.org/officeDocument/2006/relationships/image" Target="../media/image83.GIF"/></Relationships>
</file>

<file path=ppt/slides/_rels/slide11.xml.rels><?xml version="1.0" encoding="UTF-8" standalone="yes"?>
<Relationships xmlns="http://schemas.openxmlformats.org/package/2006/relationships"><Relationship Id="rId9" Type="http://schemas.openxmlformats.org/officeDocument/2006/relationships/image" Target="../media/image79.png"/><Relationship Id="rId8" Type="http://schemas.openxmlformats.org/officeDocument/2006/relationships/image" Target="../media/image78.png"/><Relationship Id="rId7" Type="http://schemas.openxmlformats.org/officeDocument/2006/relationships/image" Target="../media/image48.png"/><Relationship Id="rId6" Type="http://schemas.openxmlformats.org/officeDocument/2006/relationships/image" Target="../media/image87.GIF"/><Relationship Id="rId5" Type="http://schemas.openxmlformats.org/officeDocument/2006/relationships/image" Target="../media/image86.GIF"/><Relationship Id="rId4" Type="http://schemas.openxmlformats.org/officeDocument/2006/relationships/image" Target="../media/image85.GIF"/><Relationship Id="rId3" Type="http://schemas.openxmlformats.org/officeDocument/2006/relationships/image" Target="../media/image84.GIF"/><Relationship Id="rId2" Type="http://schemas.openxmlformats.org/officeDocument/2006/relationships/image" Target="../media/image5.jpeg"/><Relationship Id="rId17" Type="http://schemas.openxmlformats.org/officeDocument/2006/relationships/slideLayout" Target="../slideLayouts/slideLayout7.xml"/><Relationship Id="rId16" Type="http://schemas.openxmlformats.org/officeDocument/2006/relationships/image" Target="../media/image89.GIF"/><Relationship Id="rId15" Type="http://schemas.openxmlformats.org/officeDocument/2006/relationships/image" Target="../media/image92.GIF"/><Relationship Id="rId14" Type="http://schemas.openxmlformats.org/officeDocument/2006/relationships/image" Target="../media/image38.png"/><Relationship Id="rId13" Type="http://schemas.openxmlformats.org/officeDocument/2006/relationships/image" Target="../media/image40.png"/><Relationship Id="rId12" Type="http://schemas.openxmlformats.org/officeDocument/2006/relationships/image" Target="../media/image88.GIF"/><Relationship Id="rId11" Type="http://schemas.openxmlformats.org/officeDocument/2006/relationships/image" Target="../media/image91.GIF"/><Relationship Id="rId10" Type="http://schemas.openxmlformats.org/officeDocument/2006/relationships/image" Target="../media/image80.png"/><Relationship Id="rId1" Type="http://schemas.openxmlformats.org/officeDocument/2006/relationships/image" Target="../media/image83.GIF"/></Relationships>
</file>

<file path=ppt/slides/_rels/slide12.xml.rels><?xml version="1.0" encoding="UTF-8" standalone="yes"?>
<Relationships xmlns="http://schemas.openxmlformats.org/package/2006/relationships"><Relationship Id="rId9" Type="http://schemas.openxmlformats.org/officeDocument/2006/relationships/image" Target="../media/image79.png"/><Relationship Id="rId8" Type="http://schemas.openxmlformats.org/officeDocument/2006/relationships/image" Target="../media/image78.png"/><Relationship Id="rId7" Type="http://schemas.openxmlformats.org/officeDocument/2006/relationships/image" Target="../media/image48.png"/><Relationship Id="rId6" Type="http://schemas.openxmlformats.org/officeDocument/2006/relationships/image" Target="../media/image87.GIF"/><Relationship Id="rId5" Type="http://schemas.openxmlformats.org/officeDocument/2006/relationships/image" Target="../media/image86.GIF"/><Relationship Id="rId4" Type="http://schemas.openxmlformats.org/officeDocument/2006/relationships/image" Target="../media/image85.GIF"/><Relationship Id="rId3" Type="http://schemas.openxmlformats.org/officeDocument/2006/relationships/image" Target="../media/image84.GIF"/><Relationship Id="rId23" Type="http://schemas.openxmlformats.org/officeDocument/2006/relationships/slideLayout" Target="../slideLayouts/slideLayout7.xml"/><Relationship Id="rId22" Type="http://schemas.openxmlformats.org/officeDocument/2006/relationships/image" Target="../media/image82.png"/><Relationship Id="rId21" Type="http://schemas.openxmlformats.org/officeDocument/2006/relationships/image" Target="../media/image81.png"/><Relationship Id="rId20" Type="http://schemas.openxmlformats.org/officeDocument/2006/relationships/image" Target="../media/image41.png"/><Relationship Id="rId2" Type="http://schemas.openxmlformats.org/officeDocument/2006/relationships/image" Target="../media/image5.jpeg"/><Relationship Id="rId19" Type="http://schemas.openxmlformats.org/officeDocument/2006/relationships/image" Target="../media/image89.GIF"/><Relationship Id="rId18" Type="http://schemas.openxmlformats.org/officeDocument/2006/relationships/image" Target="../media/image93.GIF"/><Relationship Id="rId17" Type="http://schemas.openxmlformats.org/officeDocument/2006/relationships/image" Target="../media/image60.png"/><Relationship Id="rId16" Type="http://schemas.microsoft.com/office/2007/relationships/media" Target="file:///C:\Documents%20and%20Settings\Administrator\Desktop\gi&#225;o%20anh%20thi%20chu%20vit%20xam\05.mp3" TargetMode="External"/><Relationship Id="rId15" Type="http://schemas.openxmlformats.org/officeDocument/2006/relationships/audio" Target="file:///C:\Documents%20and%20Settings\Administrator\Desktop\gi&#225;o%20anh%20thi%20chu%20vit%20xam\05.mp3" TargetMode="External"/><Relationship Id="rId14" Type="http://schemas.openxmlformats.org/officeDocument/2006/relationships/image" Target="../media/image38.png"/><Relationship Id="rId13" Type="http://schemas.openxmlformats.org/officeDocument/2006/relationships/image" Target="../media/image40.png"/><Relationship Id="rId12" Type="http://schemas.openxmlformats.org/officeDocument/2006/relationships/image" Target="../media/image88.GIF"/><Relationship Id="rId11" Type="http://schemas.openxmlformats.org/officeDocument/2006/relationships/image" Target="../media/image91.GIF"/><Relationship Id="rId10" Type="http://schemas.openxmlformats.org/officeDocument/2006/relationships/image" Target="../media/image80.png"/><Relationship Id="rId1" Type="http://schemas.openxmlformats.org/officeDocument/2006/relationships/image" Target="../media/image83.GIF"/></Relationships>
</file>

<file path=ppt/slides/_rels/slide13.xml.rels><?xml version="1.0" encoding="UTF-8" standalone="yes"?>
<Relationships xmlns="http://schemas.openxmlformats.org/package/2006/relationships"><Relationship Id="rId9" Type="http://schemas.openxmlformats.org/officeDocument/2006/relationships/image" Target="../media/image96.png"/><Relationship Id="rId8" Type="http://schemas.openxmlformats.org/officeDocument/2006/relationships/image" Target="../media/image95.png"/><Relationship Id="rId7" Type="http://schemas.openxmlformats.org/officeDocument/2006/relationships/image" Target="../media/image94.png"/><Relationship Id="rId6" Type="http://schemas.openxmlformats.org/officeDocument/2006/relationships/image" Target="../media/image87.GIF"/><Relationship Id="rId5" Type="http://schemas.openxmlformats.org/officeDocument/2006/relationships/image" Target="../media/image86.GIF"/><Relationship Id="rId4" Type="http://schemas.openxmlformats.org/officeDocument/2006/relationships/image" Target="../media/image85.GIF"/><Relationship Id="rId37" Type="http://schemas.openxmlformats.org/officeDocument/2006/relationships/slideLayout" Target="../slideLayouts/slideLayout7.xml"/><Relationship Id="rId36" Type="http://schemas.openxmlformats.org/officeDocument/2006/relationships/image" Target="../media/image93.GIF"/><Relationship Id="rId35" Type="http://schemas.openxmlformats.org/officeDocument/2006/relationships/image" Target="../media/image61.GIF"/><Relationship Id="rId34" Type="http://schemas.openxmlformats.org/officeDocument/2006/relationships/image" Target="../media/image113.GIF"/><Relationship Id="rId33" Type="http://schemas.openxmlformats.org/officeDocument/2006/relationships/image" Target="../media/image82.png"/><Relationship Id="rId32" Type="http://schemas.openxmlformats.org/officeDocument/2006/relationships/image" Target="../media/image112.png"/><Relationship Id="rId31" Type="http://schemas.openxmlformats.org/officeDocument/2006/relationships/image" Target="../media/image81.png"/><Relationship Id="rId30" Type="http://schemas.openxmlformats.org/officeDocument/2006/relationships/image" Target="../media/image41.png"/><Relationship Id="rId3" Type="http://schemas.openxmlformats.org/officeDocument/2006/relationships/image" Target="../media/image84.GIF"/><Relationship Id="rId29" Type="http://schemas.openxmlformats.org/officeDocument/2006/relationships/image" Target="../media/image89.GIF"/><Relationship Id="rId28" Type="http://schemas.openxmlformats.org/officeDocument/2006/relationships/image" Target="../media/image38.png"/><Relationship Id="rId27" Type="http://schemas.openxmlformats.org/officeDocument/2006/relationships/image" Target="../media/image40.png"/><Relationship Id="rId26" Type="http://schemas.openxmlformats.org/officeDocument/2006/relationships/image" Target="../media/image88.GIF"/><Relationship Id="rId25" Type="http://schemas.openxmlformats.org/officeDocument/2006/relationships/image" Target="../media/image111.png"/><Relationship Id="rId24" Type="http://schemas.openxmlformats.org/officeDocument/2006/relationships/image" Target="../media/image110.png"/><Relationship Id="rId23" Type="http://schemas.openxmlformats.org/officeDocument/2006/relationships/image" Target="../media/image79.png"/><Relationship Id="rId22" Type="http://schemas.openxmlformats.org/officeDocument/2006/relationships/image" Target="../media/image109.png"/><Relationship Id="rId21" Type="http://schemas.openxmlformats.org/officeDocument/2006/relationships/image" Target="../media/image108.png"/><Relationship Id="rId20" Type="http://schemas.openxmlformats.org/officeDocument/2006/relationships/image" Target="../media/image107.png"/><Relationship Id="rId2" Type="http://schemas.openxmlformats.org/officeDocument/2006/relationships/image" Target="../media/image5.jpeg"/><Relationship Id="rId19" Type="http://schemas.openxmlformats.org/officeDocument/2006/relationships/image" Target="../media/image106.png"/><Relationship Id="rId18" Type="http://schemas.openxmlformats.org/officeDocument/2006/relationships/image" Target="../media/image105.png"/><Relationship Id="rId17" Type="http://schemas.openxmlformats.org/officeDocument/2006/relationships/image" Target="../media/image104.png"/><Relationship Id="rId16" Type="http://schemas.openxmlformats.org/officeDocument/2006/relationships/image" Target="../media/image103.png"/><Relationship Id="rId15" Type="http://schemas.openxmlformats.org/officeDocument/2006/relationships/image" Target="../media/image102.png"/><Relationship Id="rId14" Type="http://schemas.openxmlformats.org/officeDocument/2006/relationships/image" Target="../media/image101.png"/><Relationship Id="rId13" Type="http://schemas.openxmlformats.org/officeDocument/2006/relationships/image" Target="../media/image100.png"/><Relationship Id="rId12" Type="http://schemas.openxmlformats.org/officeDocument/2006/relationships/image" Target="../media/image99.png"/><Relationship Id="rId11" Type="http://schemas.openxmlformats.org/officeDocument/2006/relationships/image" Target="../media/image98.png"/><Relationship Id="rId10" Type="http://schemas.openxmlformats.org/officeDocument/2006/relationships/image" Target="../media/image97.png"/><Relationship Id="rId1" Type="http://schemas.openxmlformats.org/officeDocument/2006/relationships/image" Target="../media/image83.GIF"/></Relationships>
</file>

<file path=ppt/slides/_rels/slide14.xml.rels><?xml version="1.0" encoding="UTF-8" standalone="yes"?>
<Relationships xmlns="http://schemas.openxmlformats.org/package/2006/relationships"><Relationship Id="rId9" Type="http://schemas.openxmlformats.org/officeDocument/2006/relationships/image" Target="../media/image116.png"/><Relationship Id="rId8" Type="http://schemas.openxmlformats.org/officeDocument/2006/relationships/image" Target="../media/image115.png"/><Relationship Id="rId7" Type="http://schemas.openxmlformats.org/officeDocument/2006/relationships/image" Target="../media/image114.png"/><Relationship Id="rId6" Type="http://schemas.openxmlformats.org/officeDocument/2006/relationships/image" Target="../media/image87.GIF"/><Relationship Id="rId5" Type="http://schemas.openxmlformats.org/officeDocument/2006/relationships/image" Target="../media/image86.GIF"/><Relationship Id="rId40" Type="http://schemas.openxmlformats.org/officeDocument/2006/relationships/slideLayout" Target="../slideLayouts/slideLayout7.xml"/><Relationship Id="rId4" Type="http://schemas.openxmlformats.org/officeDocument/2006/relationships/image" Target="../media/image85.GIF"/><Relationship Id="rId39" Type="http://schemas.openxmlformats.org/officeDocument/2006/relationships/image" Target="../media/image89.GIF"/><Relationship Id="rId38" Type="http://schemas.openxmlformats.org/officeDocument/2006/relationships/image" Target="../media/image38.png"/><Relationship Id="rId37" Type="http://schemas.openxmlformats.org/officeDocument/2006/relationships/image" Target="../media/image40.png"/><Relationship Id="rId36" Type="http://schemas.openxmlformats.org/officeDocument/2006/relationships/image" Target="../media/image93.GIF"/><Relationship Id="rId35" Type="http://schemas.openxmlformats.org/officeDocument/2006/relationships/image" Target="../media/image90.GIF"/><Relationship Id="rId34" Type="http://schemas.openxmlformats.org/officeDocument/2006/relationships/image" Target="../media/image135.GIF"/><Relationship Id="rId33" Type="http://schemas.openxmlformats.org/officeDocument/2006/relationships/image" Target="../media/image88.GIF"/><Relationship Id="rId32" Type="http://schemas.openxmlformats.org/officeDocument/2006/relationships/image" Target="../media/image48.png"/><Relationship Id="rId31" Type="http://schemas.openxmlformats.org/officeDocument/2006/relationships/image" Target="../media/image79.png"/><Relationship Id="rId30" Type="http://schemas.openxmlformats.org/officeDocument/2006/relationships/image" Target="../media/image112.png"/><Relationship Id="rId3" Type="http://schemas.openxmlformats.org/officeDocument/2006/relationships/image" Target="../media/image84.GIF"/><Relationship Id="rId29" Type="http://schemas.openxmlformats.org/officeDocument/2006/relationships/image" Target="../media/image134.png"/><Relationship Id="rId28" Type="http://schemas.openxmlformats.org/officeDocument/2006/relationships/image" Target="../media/image81.png"/><Relationship Id="rId27" Type="http://schemas.openxmlformats.org/officeDocument/2006/relationships/image" Target="../media/image41.png"/><Relationship Id="rId26" Type="http://schemas.openxmlformats.org/officeDocument/2006/relationships/image" Target="../media/image133.png"/><Relationship Id="rId25" Type="http://schemas.openxmlformats.org/officeDocument/2006/relationships/image" Target="../media/image132.png"/><Relationship Id="rId24" Type="http://schemas.openxmlformats.org/officeDocument/2006/relationships/image" Target="../media/image131.png"/><Relationship Id="rId23" Type="http://schemas.openxmlformats.org/officeDocument/2006/relationships/image" Target="../media/image130.png"/><Relationship Id="rId22" Type="http://schemas.openxmlformats.org/officeDocument/2006/relationships/image" Target="../media/image129.png"/><Relationship Id="rId21" Type="http://schemas.openxmlformats.org/officeDocument/2006/relationships/image" Target="../media/image128.png"/><Relationship Id="rId20" Type="http://schemas.openxmlformats.org/officeDocument/2006/relationships/image" Target="../media/image127.png"/><Relationship Id="rId2" Type="http://schemas.openxmlformats.org/officeDocument/2006/relationships/image" Target="../media/image5.jpeg"/><Relationship Id="rId19" Type="http://schemas.openxmlformats.org/officeDocument/2006/relationships/image" Target="../media/image126.png"/><Relationship Id="rId18" Type="http://schemas.openxmlformats.org/officeDocument/2006/relationships/image" Target="../media/image125.png"/><Relationship Id="rId17" Type="http://schemas.openxmlformats.org/officeDocument/2006/relationships/image" Target="../media/image124.png"/><Relationship Id="rId16" Type="http://schemas.openxmlformats.org/officeDocument/2006/relationships/image" Target="../media/image123.png"/><Relationship Id="rId15" Type="http://schemas.openxmlformats.org/officeDocument/2006/relationships/image" Target="../media/image122.png"/><Relationship Id="rId14" Type="http://schemas.openxmlformats.org/officeDocument/2006/relationships/image" Target="../media/image121.png"/><Relationship Id="rId13" Type="http://schemas.openxmlformats.org/officeDocument/2006/relationships/image" Target="../media/image120.png"/><Relationship Id="rId12" Type="http://schemas.openxmlformats.org/officeDocument/2006/relationships/image" Target="../media/image119.png"/><Relationship Id="rId11" Type="http://schemas.openxmlformats.org/officeDocument/2006/relationships/image" Target="../media/image118.png"/><Relationship Id="rId10" Type="http://schemas.openxmlformats.org/officeDocument/2006/relationships/image" Target="../media/image117.png"/><Relationship Id="rId1" Type="http://schemas.openxmlformats.org/officeDocument/2006/relationships/image" Target="../media/image83.GIF"/></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7.png"/><Relationship Id="rId3" Type="http://schemas.microsoft.com/office/2007/relationships/media" Target="file:///C:\Users\Admin\Downloads\nh&#7841;c%20n&#7873;n%20k&#7875;%20chuy&#7879;n.mp3" TargetMode="External"/><Relationship Id="rId2" Type="http://schemas.openxmlformats.org/officeDocument/2006/relationships/audio" Target="file:///C:\Users\Admin\Downloads\nh&#7841;c%20n&#7873;n%20k&#7875;%20chuy&#7879;n.mp3" TargetMode="External"/><Relationship Id="rId1" Type="http://schemas.openxmlformats.org/officeDocument/2006/relationships/image" Target="../media/image13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138.jpe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3.GIF"/><Relationship Id="rId4" Type="http://schemas.openxmlformats.org/officeDocument/2006/relationships/image" Target="../media/image141.png"/><Relationship Id="rId3" Type="http://schemas.openxmlformats.org/officeDocument/2006/relationships/image" Target="../media/image30.png"/><Relationship Id="rId2" Type="http://schemas.openxmlformats.org/officeDocument/2006/relationships/image" Target="../media/image140.png"/><Relationship Id="rId1" Type="http://schemas.openxmlformats.org/officeDocument/2006/relationships/image" Target="../media/image139.jpeg"/></Relationships>
</file>

<file path=ppt/slides/_rels/slide18.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39.wmf"/><Relationship Id="rId7" Type="http://schemas.openxmlformats.org/officeDocument/2006/relationships/image" Target="../media/image12.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6" Type="http://schemas.openxmlformats.org/officeDocument/2006/relationships/slideLayout" Target="../slideLayouts/slideLayout7.xml"/><Relationship Id="rId25" Type="http://schemas.openxmlformats.org/officeDocument/2006/relationships/image" Target="../media/image41.png"/><Relationship Id="rId24" Type="http://schemas.openxmlformats.org/officeDocument/2006/relationships/image" Target="../media/image38.png"/><Relationship Id="rId23" Type="http://schemas.openxmlformats.org/officeDocument/2006/relationships/image" Target="../media/image40.png"/><Relationship Id="rId22" Type="http://schemas.openxmlformats.org/officeDocument/2006/relationships/image" Target="../media/image33.png"/><Relationship Id="rId21" Type="http://schemas.openxmlformats.org/officeDocument/2006/relationships/image" Target="../media/image32.png"/><Relationship Id="rId20" Type="http://schemas.openxmlformats.org/officeDocument/2006/relationships/image" Target="../media/image31.png"/><Relationship Id="rId2" Type="http://schemas.openxmlformats.org/officeDocument/2006/relationships/image" Target="../media/image6.png"/><Relationship Id="rId19" Type="http://schemas.openxmlformats.org/officeDocument/2006/relationships/image" Target="../media/image30.png"/><Relationship Id="rId18" Type="http://schemas.openxmlformats.org/officeDocument/2006/relationships/image" Target="../media/image142.png"/><Relationship Id="rId17" Type="http://schemas.openxmlformats.org/officeDocument/2006/relationships/image" Target="../media/image21.png"/><Relationship Id="rId16" Type="http://schemas.openxmlformats.org/officeDocument/2006/relationships/image" Target="../media/image20.png"/><Relationship Id="rId15" Type="http://schemas.openxmlformats.org/officeDocument/2006/relationships/image" Target="../media/image19.png"/><Relationship Id="rId14" Type="http://schemas.openxmlformats.org/officeDocument/2006/relationships/image" Target="../media/image18.png"/><Relationship Id="rId13" Type="http://schemas.openxmlformats.org/officeDocument/2006/relationships/image" Target="../media/image17.png"/><Relationship Id="rId12" Type="http://schemas.openxmlformats.org/officeDocument/2006/relationships/image" Target="../media/image16.png"/><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9" Type="http://schemas.openxmlformats.org/officeDocument/2006/relationships/image" Target="../media/image90.GIF"/><Relationship Id="rId8" Type="http://schemas.openxmlformats.org/officeDocument/2006/relationships/image" Target="../media/image80.png"/><Relationship Id="rId7" Type="http://schemas.openxmlformats.org/officeDocument/2006/relationships/image" Target="../media/image79.png"/><Relationship Id="rId6" Type="http://schemas.openxmlformats.org/officeDocument/2006/relationships/image" Target="../media/image78.png"/><Relationship Id="rId5" Type="http://schemas.openxmlformats.org/officeDocument/2006/relationships/image" Target="../media/image48.png"/><Relationship Id="rId4" Type="http://schemas.openxmlformats.org/officeDocument/2006/relationships/image" Target="../media/image87.GIF"/><Relationship Id="rId3" Type="http://schemas.openxmlformats.org/officeDocument/2006/relationships/image" Target="../media/image5.jpeg"/><Relationship Id="rId2" Type="http://schemas.openxmlformats.org/officeDocument/2006/relationships/image" Target="../media/image83.GIF"/><Relationship Id="rId17" Type="http://schemas.openxmlformats.org/officeDocument/2006/relationships/slideLayout" Target="../slideLayouts/slideLayout7.xml"/><Relationship Id="rId16" Type="http://schemas.openxmlformats.org/officeDocument/2006/relationships/image" Target="../media/image143.png"/><Relationship Id="rId15" Type="http://schemas.openxmlformats.org/officeDocument/2006/relationships/image" Target="../media/image41.png"/><Relationship Id="rId14" Type="http://schemas.openxmlformats.org/officeDocument/2006/relationships/image" Target="../media/image30.png"/><Relationship Id="rId13" Type="http://schemas.openxmlformats.org/officeDocument/2006/relationships/image" Target="../media/image89.GIF"/><Relationship Id="rId12" Type="http://schemas.openxmlformats.org/officeDocument/2006/relationships/image" Target="../media/image38.png"/><Relationship Id="rId11" Type="http://schemas.openxmlformats.org/officeDocument/2006/relationships/image" Target="../media/image40.png"/><Relationship Id="rId10" Type="http://schemas.openxmlformats.org/officeDocument/2006/relationships/image" Target="../media/image88.GIF"/><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9" Type="http://schemas.openxmlformats.org/officeDocument/2006/relationships/slideLayout" Target="../slideLayouts/slideLayout7.xml"/><Relationship Id="rId38" Type="http://schemas.openxmlformats.org/officeDocument/2006/relationships/image" Target="../media/image41.png"/><Relationship Id="rId37" Type="http://schemas.openxmlformats.org/officeDocument/2006/relationships/image" Target="../media/image40.png"/><Relationship Id="rId36" Type="http://schemas.openxmlformats.org/officeDocument/2006/relationships/image" Target="../media/image39.wmf"/><Relationship Id="rId35" Type="http://schemas.openxmlformats.org/officeDocument/2006/relationships/image" Target="../media/image38.png"/><Relationship Id="rId34" Type="http://schemas.openxmlformats.org/officeDocument/2006/relationships/image" Target="../media/image37.png"/><Relationship Id="rId33" Type="http://schemas.openxmlformats.org/officeDocument/2006/relationships/image" Target="../media/image36.GIF"/><Relationship Id="rId32" Type="http://schemas.openxmlformats.org/officeDocument/2006/relationships/image" Target="../media/image35.png"/><Relationship Id="rId31" Type="http://schemas.openxmlformats.org/officeDocument/2006/relationships/image" Target="../media/image34.GIF"/><Relationship Id="rId30" Type="http://schemas.openxmlformats.org/officeDocument/2006/relationships/image" Target="../media/image33.png"/><Relationship Id="rId3" Type="http://schemas.openxmlformats.org/officeDocument/2006/relationships/image" Target="../media/image6.png"/><Relationship Id="rId29" Type="http://schemas.openxmlformats.org/officeDocument/2006/relationships/image" Target="../media/image32.png"/><Relationship Id="rId28" Type="http://schemas.openxmlformats.org/officeDocument/2006/relationships/image" Target="../media/image31.png"/><Relationship Id="rId27" Type="http://schemas.openxmlformats.org/officeDocument/2006/relationships/image" Target="../media/image30.png"/><Relationship Id="rId26" Type="http://schemas.openxmlformats.org/officeDocument/2006/relationships/image" Target="../media/image29.png"/><Relationship Id="rId25" Type="http://schemas.openxmlformats.org/officeDocument/2006/relationships/image" Target="../media/image28.png"/><Relationship Id="rId24" Type="http://schemas.openxmlformats.org/officeDocument/2006/relationships/image" Target="../media/image27.png"/><Relationship Id="rId23" Type="http://schemas.openxmlformats.org/officeDocument/2006/relationships/image" Target="../media/image26.png"/><Relationship Id="rId22" Type="http://schemas.openxmlformats.org/officeDocument/2006/relationships/image" Target="../media/image25.png"/><Relationship Id="rId21" Type="http://schemas.openxmlformats.org/officeDocument/2006/relationships/image" Target="../media/image24.png"/><Relationship Id="rId20" Type="http://schemas.openxmlformats.org/officeDocument/2006/relationships/image" Target="../media/image23.png"/><Relationship Id="rId2" Type="http://schemas.openxmlformats.org/officeDocument/2006/relationships/image" Target="../media/image5.jpeg"/><Relationship Id="rId19" Type="http://schemas.openxmlformats.org/officeDocument/2006/relationships/image" Target="../media/image22.png"/><Relationship Id="rId18" Type="http://schemas.openxmlformats.org/officeDocument/2006/relationships/image" Target="../media/image21.png"/><Relationship Id="rId17" Type="http://schemas.openxmlformats.org/officeDocument/2006/relationships/image" Target="../media/image20.png"/><Relationship Id="rId16" Type="http://schemas.openxmlformats.org/officeDocument/2006/relationships/image" Target="../media/image19.png"/><Relationship Id="rId15" Type="http://schemas.openxmlformats.org/officeDocument/2006/relationships/image" Target="../media/image18.png"/><Relationship Id="rId14" Type="http://schemas.openxmlformats.org/officeDocument/2006/relationships/image" Target="../media/image17.png"/><Relationship Id="rId13" Type="http://schemas.openxmlformats.org/officeDocument/2006/relationships/image" Target="../media/image16.png"/><Relationship Id="rId12"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80.png"/><Relationship Id="rId7" Type="http://schemas.openxmlformats.org/officeDocument/2006/relationships/image" Target="../media/image79.png"/><Relationship Id="rId6" Type="http://schemas.openxmlformats.org/officeDocument/2006/relationships/image" Target="../media/image78.png"/><Relationship Id="rId5" Type="http://schemas.openxmlformats.org/officeDocument/2006/relationships/image" Target="../media/image48.png"/><Relationship Id="rId4" Type="http://schemas.openxmlformats.org/officeDocument/2006/relationships/image" Target="../media/image87.GIF"/><Relationship Id="rId3" Type="http://schemas.openxmlformats.org/officeDocument/2006/relationships/image" Target="../media/image5.jpeg"/><Relationship Id="rId2" Type="http://schemas.openxmlformats.org/officeDocument/2006/relationships/image" Target="../media/image83.GIF"/><Relationship Id="rId18" Type="http://schemas.openxmlformats.org/officeDocument/2006/relationships/slideLayout" Target="../slideLayouts/slideLayout7.xml"/><Relationship Id="rId17" Type="http://schemas.openxmlformats.org/officeDocument/2006/relationships/image" Target="../media/image41.png"/><Relationship Id="rId16" Type="http://schemas.openxmlformats.org/officeDocument/2006/relationships/image" Target="../media/image145.png"/><Relationship Id="rId15" Type="http://schemas.openxmlformats.org/officeDocument/2006/relationships/image" Target="../media/image144.png"/><Relationship Id="rId14" Type="http://schemas.openxmlformats.org/officeDocument/2006/relationships/image" Target="../media/image91.GIF"/><Relationship Id="rId13" Type="http://schemas.openxmlformats.org/officeDocument/2006/relationships/image" Target="../media/image141.png"/><Relationship Id="rId12" Type="http://schemas.openxmlformats.org/officeDocument/2006/relationships/image" Target="../media/image88.GIF"/><Relationship Id="rId11" Type="http://schemas.openxmlformats.org/officeDocument/2006/relationships/image" Target="../media/image89.GIF"/><Relationship Id="rId10" Type="http://schemas.openxmlformats.org/officeDocument/2006/relationships/image" Target="../media/image38.png"/><Relationship Id="rId1" Type="http://schemas.openxmlformats.org/officeDocument/2006/relationships/image" Target="../media/image4.jpeg"/></Relationships>
</file>

<file path=ppt/slides/_rels/slide21.xml.rels><?xml version="1.0" encoding="UTF-8" standalone="yes"?>
<Relationships xmlns="http://schemas.openxmlformats.org/package/2006/relationships"><Relationship Id="rId9" Type="http://schemas.openxmlformats.org/officeDocument/2006/relationships/image" Target="../media/image142.png"/><Relationship Id="rId8" Type="http://schemas.openxmlformats.org/officeDocument/2006/relationships/image" Target="../media/image38.png"/><Relationship Id="rId7" Type="http://schemas.openxmlformats.org/officeDocument/2006/relationships/image" Target="../media/image40.png"/><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48.png"/><Relationship Id="rId2" Type="http://schemas.openxmlformats.org/officeDocument/2006/relationships/image" Target="../media/image5.jpeg"/><Relationship Id="rId11" Type="http://schemas.openxmlformats.org/officeDocument/2006/relationships/slideLayout" Target="../slideLayouts/slideLayout7.xml"/><Relationship Id="rId10" Type="http://schemas.openxmlformats.org/officeDocument/2006/relationships/image" Target="../media/image41.png"/><Relationship Id="rId1" Type="http://schemas.openxmlformats.org/officeDocument/2006/relationships/image" Target="../media/image146.jpeg"/></Relationships>
</file>

<file path=ppt/slides/_rels/slide22.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80.png"/><Relationship Id="rId7" Type="http://schemas.openxmlformats.org/officeDocument/2006/relationships/image" Target="../media/image79.png"/><Relationship Id="rId6" Type="http://schemas.openxmlformats.org/officeDocument/2006/relationships/image" Target="../media/image78.png"/><Relationship Id="rId5" Type="http://schemas.openxmlformats.org/officeDocument/2006/relationships/image" Target="../media/image48.png"/><Relationship Id="rId4" Type="http://schemas.openxmlformats.org/officeDocument/2006/relationships/image" Target="../media/image87.GIF"/><Relationship Id="rId3" Type="http://schemas.openxmlformats.org/officeDocument/2006/relationships/image" Target="../media/image85.GIF"/><Relationship Id="rId2" Type="http://schemas.openxmlformats.org/officeDocument/2006/relationships/image" Target="../media/image5.jpeg"/><Relationship Id="rId15" Type="http://schemas.openxmlformats.org/officeDocument/2006/relationships/slideLayout" Target="../slideLayouts/slideLayout7.xml"/><Relationship Id="rId14" Type="http://schemas.openxmlformats.org/officeDocument/2006/relationships/image" Target="../media/image41.png"/><Relationship Id="rId13" Type="http://schemas.openxmlformats.org/officeDocument/2006/relationships/image" Target="../media/image147.png"/><Relationship Id="rId12" Type="http://schemas.openxmlformats.org/officeDocument/2006/relationships/image" Target="../media/image88.GIF"/><Relationship Id="rId11" Type="http://schemas.openxmlformats.org/officeDocument/2006/relationships/image" Target="../media/image89.GIF"/><Relationship Id="rId10" Type="http://schemas.openxmlformats.org/officeDocument/2006/relationships/image" Target="../media/image38.png"/><Relationship Id="rId1" Type="http://schemas.openxmlformats.org/officeDocument/2006/relationships/image" Target="../media/image83.GIF"/></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8.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9.jpe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1.png"/><Relationship Id="rId3" Type="http://schemas.microsoft.com/office/2007/relationships/media" Target="file:///C:\Users\Admin\Downloads\DanVitCon-HopCa_rxnt.mp3" TargetMode="External"/><Relationship Id="rId2" Type="http://schemas.openxmlformats.org/officeDocument/2006/relationships/audio" Target="file:///C:\Users\Admin\Downloads\DanVitCon-HopCa_rxnt.mp3" TargetMode="External"/><Relationship Id="rId1" Type="http://schemas.openxmlformats.org/officeDocument/2006/relationships/image" Target="../media/image150.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56.GIF"/><Relationship Id="rId4" Type="http://schemas.openxmlformats.org/officeDocument/2006/relationships/image" Target="../media/image155.GIF"/><Relationship Id="rId3" Type="http://schemas.openxmlformats.org/officeDocument/2006/relationships/image" Target="../media/image154.GIF"/><Relationship Id="rId2" Type="http://schemas.openxmlformats.org/officeDocument/2006/relationships/image" Target="../media/image153.GIF"/><Relationship Id="rId1" Type="http://schemas.openxmlformats.org/officeDocument/2006/relationships/image" Target="../media/image152.jpeg"/></Relationships>
</file>

<file path=ppt/slides/_rels/slide3.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8" Type="http://schemas.openxmlformats.org/officeDocument/2006/relationships/slideLayout" Target="../slideLayouts/slideLayout7.xml"/><Relationship Id="rId37" Type="http://schemas.openxmlformats.org/officeDocument/2006/relationships/image" Target="../media/image41.png"/><Relationship Id="rId36" Type="http://schemas.openxmlformats.org/officeDocument/2006/relationships/image" Target="../media/image40.png"/><Relationship Id="rId35" Type="http://schemas.openxmlformats.org/officeDocument/2006/relationships/image" Target="../media/image39.wmf"/><Relationship Id="rId34" Type="http://schemas.openxmlformats.org/officeDocument/2006/relationships/image" Target="../media/image38.png"/><Relationship Id="rId33" Type="http://schemas.openxmlformats.org/officeDocument/2006/relationships/image" Target="../media/image37.png"/><Relationship Id="rId32" Type="http://schemas.openxmlformats.org/officeDocument/2006/relationships/image" Target="../media/image36.GIF"/><Relationship Id="rId31" Type="http://schemas.openxmlformats.org/officeDocument/2006/relationships/image" Target="../media/image35.png"/><Relationship Id="rId30" Type="http://schemas.openxmlformats.org/officeDocument/2006/relationships/image" Target="../media/image34.GIF"/><Relationship Id="rId3" Type="http://schemas.openxmlformats.org/officeDocument/2006/relationships/image" Target="../media/image7.png"/><Relationship Id="rId29" Type="http://schemas.openxmlformats.org/officeDocument/2006/relationships/image" Target="../media/image33.png"/><Relationship Id="rId28" Type="http://schemas.openxmlformats.org/officeDocument/2006/relationships/image" Target="../media/image32.png"/><Relationship Id="rId27" Type="http://schemas.openxmlformats.org/officeDocument/2006/relationships/image" Target="../media/image31.png"/><Relationship Id="rId26" Type="http://schemas.openxmlformats.org/officeDocument/2006/relationships/image" Target="../media/image30.png"/><Relationship Id="rId25" Type="http://schemas.openxmlformats.org/officeDocument/2006/relationships/image" Target="../media/image29.png"/><Relationship Id="rId24" Type="http://schemas.openxmlformats.org/officeDocument/2006/relationships/image" Target="../media/image28.png"/><Relationship Id="rId23" Type="http://schemas.openxmlformats.org/officeDocument/2006/relationships/image" Target="../media/image27.png"/><Relationship Id="rId22" Type="http://schemas.openxmlformats.org/officeDocument/2006/relationships/image" Target="../media/image26.png"/><Relationship Id="rId21" Type="http://schemas.openxmlformats.org/officeDocument/2006/relationships/image" Target="../media/image25.png"/><Relationship Id="rId20" Type="http://schemas.openxmlformats.org/officeDocument/2006/relationships/image" Target="../media/image24.png"/><Relationship Id="rId2" Type="http://schemas.openxmlformats.org/officeDocument/2006/relationships/image" Target="../media/image6.png"/><Relationship Id="rId19" Type="http://schemas.openxmlformats.org/officeDocument/2006/relationships/image" Target="../media/image23.png"/><Relationship Id="rId18" Type="http://schemas.openxmlformats.org/officeDocument/2006/relationships/image" Target="../media/image22.png"/><Relationship Id="rId17" Type="http://schemas.openxmlformats.org/officeDocument/2006/relationships/image" Target="../media/image21.png"/><Relationship Id="rId16" Type="http://schemas.openxmlformats.org/officeDocument/2006/relationships/image" Target="../media/image20.png"/><Relationship Id="rId15" Type="http://schemas.openxmlformats.org/officeDocument/2006/relationships/image" Target="../media/image19.png"/><Relationship Id="rId14" Type="http://schemas.openxmlformats.org/officeDocument/2006/relationships/image" Target="../media/image18.png"/><Relationship Id="rId13" Type="http://schemas.openxmlformats.org/officeDocument/2006/relationships/image" Target="../media/image17.png"/><Relationship Id="rId12" Type="http://schemas.openxmlformats.org/officeDocument/2006/relationships/image" Target="../media/image16.png"/><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8" Type="http://schemas.openxmlformats.org/officeDocument/2006/relationships/slideLayout" Target="../slideLayouts/slideLayout7.xml"/><Relationship Id="rId37" Type="http://schemas.openxmlformats.org/officeDocument/2006/relationships/image" Target="../media/image41.png"/><Relationship Id="rId36" Type="http://schemas.openxmlformats.org/officeDocument/2006/relationships/image" Target="../media/image40.png"/><Relationship Id="rId35" Type="http://schemas.openxmlformats.org/officeDocument/2006/relationships/image" Target="../media/image39.wmf"/><Relationship Id="rId34" Type="http://schemas.openxmlformats.org/officeDocument/2006/relationships/image" Target="../media/image38.png"/><Relationship Id="rId33" Type="http://schemas.openxmlformats.org/officeDocument/2006/relationships/image" Target="../media/image37.png"/><Relationship Id="rId32" Type="http://schemas.openxmlformats.org/officeDocument/2006/relationships/image" Target="../media/image36.GIF"/><Relationship Id="rId31" Type="http://schemas.openxmlformats.org/officeDocument/2006/relationships/image" Target="../media/image35.png"/><Relationship Id="rId30" Type="http://schemas.openxmlformats.org/officeDocument/2006/relationships/image" Target="../media/image34.GIF"/><Relationship Id="rId3" Type="http://schemas.openxmlformats.org/officeDocument/2006/relationships/image" Target="../media/image7.png"/><Relationship Id="rId29" Type="http://schemas.openxmlformats.org/officeDocument/2006/relationships/image" Target="../media/image33.png"/><Relationship Id="rId28" Type="http://schemas.openxmlformats.org/officeDocument/2006/relationships/image" Target="../media/image32.png"/><Relationship Id="rId27" Type="http://schemas.openxmlformats.org/officeDocument/2006/relationships/image" Target="../media/image31.png"/><Relationship Id="rId26" Type="http://schemas.openxmlformats.org/officeDocument/2006/relationships/image" Target="../media/image30.png"/><Relationship Id="rId25" Type="http://schemas.openxmlformats.org/officeDocument/2006/relationships/image" Target="../media/image29.png"/><Relationship Id="rId24" Type="http://schemas.openxmlformats.org/officeDocument/2006/relationships/image" Target="../media/image28.png"/><Relationship Id="rId23" Type="http://schemas.openxmlformats.org/officeDocument/2006/relationships/image" Target="../media/image27.png"/><Relationship Id="rId22" Type="http://schemas.openxmlformats.org/officeDocument/2006/relationships/image" Target="../media/image26.png"/><Relationship Id="rId21" Type="http://schemas.openxmlformats.org/officeDocument/2006/relationships/image" Target="../media/image25.png"/><Relationship Id="rId20" Type="http://schemas.openxmlformats.org/officeDocument/2006/relationships/image" Target="../media/image24.png"/><Relationship Id="rId2" Type="http://schemas.openxmlformats.org/officeDocument/2006/relationships/image" Target="../media/image6.png"/><Relationship Id="rId19" Type="http://schemas.openxmlformats.org/officeDocument/2006/relationships/image" Target="../media/image23.png"/><Relationship Id="rId18" Type="http://schemas.openxmlformats.org/officeDocument/2006/relationships/image" Target="../media/image22.png"/><Relationship Id="rId17" Type="http://schemas.openxmlformats.org/officeDocument/2006/relationships/image" Target="../media/image21.png"/><Relationship Id="rId16" Type="http://schemas.openxmlformats.org/officeDocument/2006/relationships/image" Target="../media/image20.png"/><Relationship Id="rId15" Type="http://schemas.openxmlformats.org/officeDocument/2006/relationships/image" Target="../media/image19.png"/><Relationship Id="rId14" Type="http://schemas.openxmlformats.org/officeDocument/2006/relationships/image" Target="../media/image18.png"/><Relationship Id="rId13" Type="http://schemas.openxmlformats.org/officeDocument/2006/relationships/image" Target="../media/image17.png"/><Relationship Id="rId12" Type="http://schemas.openxmlformats.org/officeDocument/2006/relationships/image" Target="../media/image16.png"/><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48.png"/><Relationship Id="rId7" Type="http://schemas.openxmlformats.org/officeDocument/2006/relationships/image" Target="../media/image47.pn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35.png"/><Relationship Id="rId26" Type="http://schemas.openxmlformats.org/officeDocument/2006/relationships/slideLayout" Target="../slideLayouts/slideLayout18.xml"/><Relationship Id="rId25" Type="http://schemas.openxmlformats.org/officeDocument/2006/relationships/image" Target="../media/image63.GIF"/><Relationship Id="rId24" Type="http://schemas.openxmlformats.org/officeDocument/2006/relationships/image" Target="../media/image62.GIF"/><Relationship Id="rId23" Type="http://schemas.openxmlformats.org/officeDocument/2006/relationships/image" Target="../media/image61.GIF"/><Relationship Id="rId22" Type="http://schemas.openxmlformats.org/officeDocument/2006/relationships/image" Target="../media/image60.png"/><Relationship Id="rId21" Type="http://schemas.microsoft.com/office/2007/relationships/media" Target="file:///D:\GIAO%20AN%20DIEN%20TU%20OANH\gi&#225;o%20anh%20thi%20chu%20vit%20xam\03.mp3" TargetMode="External"/><Relationship Id="rId20" Type="http://schemas.openxmlformats.org/officeDocument/2006/relationships/audio" Target="file:///D:\GIAO%20AN%20DIEN%20TU%20OANH\gi&#225;o%20anh%20thi%20chu%20vit%20xam\03.mp3" TargetMode="External"/><Relationship Id="rId2" Type="http://schemas.openxmlformats.org/officeDocument/2006/relationships/image" Target="../media/image43.png"/><Relationship Id="rId19" Type="http://schemas.openxmlformats.org/officeDocument/2006/relationships/image" Target="../media/image59.png"/><Relationship Id="rId18" Type="http://schemas.openxmlformats.org/officeDocument/2006/relationships/image" Target="../media/image58.png"/><Relationship Id="rId17" Type="http://schemas.openxmlformats.org/officeDocument/2006/relationships/image" Target="../media/image57.png"/><Relationship Id="rId16" Type="http://schemas.openxmlformats.org/officeDocument/2006/relationships/image" Target="../media/image56.png"/><Relationship Id="rId15" Type="http://schemas.openxmlformats.org/officeDocument/2006/relationships/image" Target="../media/image55.png"/><Relationship Id="rId14" Type="http://schemas.openxmlformats.org/officeDocument/2006/relationships/image" Target="../media/image54.png"/><Relationship Id="rId13" Type="http://schemas.openxmlformats.org/officeDocument/2006/relationships/image" Target="../media/image53.png"/><Relationship Id="rId12" Type="http://schemas.openxmlformats.org/officeDocument/2006/relationships/image" Target="../media/image52.png"/><Relationship Id="rId11" Type="http://schemas.openxmlformats.org/officeDocument/2006/relationships/image" Target="../media/image51.png"/><Relationship Id="rId10" Type="http://schemas.openxmlformats.org/officeDocument/2006/relationships/image" Target="../media/image50.png"/><Relationship Id="rId1" Type="http://schemas.openxmlformats.org/officeDocument/2006/relationships/image" Target="../media/image42.jpeg"/></Relationships>
</file>

<file path=ppt/slides/_rels/slide6.xml.rels><?xml version="1.0" encoding="UTF-8" standalone="yes"?>
<Relationships xmlns="http://schemas.openxmlformats.org/package/2006/relationships"><Relationship Id="rId9" Type="http://schemas.openxmlformats.org/officeDocument/2006/relationships/image" Target="../media/image71.png"/><Relationship Id="rId8" Type="http://schemas.openxmlformats.org/officeDocument/2006/relationships/image" Target="../media/image70.png"/><Relationship Id="rId7" Type="http://schemas.openxmlformats.org/officeDocument/2006/relationships/image" Target="../media/image69.png"/><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3" Type="http://schemas.openxmlformats.org/officeDocument/2006/relationships/image" Target="../media/image65.png"/><Relationship Id="rId24" Type="http://schemas.openxmlformats.org/officeDocument/2006/relationships/slideLayout" Target="../slideLayouts/slideLayout18.xml"/><Relationship Id="rId23" Type="http://schemas.openxmlformats.org/officeDocument/2006/relationships/image" Target="../media/image2.GIF"/><Relationship Id="rId22" Type="http://schemas.openxmlformats.org/officeDocument/2006/relationships/image" Target="../media/image82.png"/><Relationship Id="rId21" Type="http://schemas.openxmlformats.org/officeDocument/2006/relationships/image" Target="../media/image81.png"/><Relationship Id="rId20" Type="http://schemas.openxmlformats.org/officeDocument/2006/relationships/image" Target="../media/image41.png"/><Relationship Id="rId2" Type="http://schemas.openxmlformats.org/officeDocument/2006/relationships/image" Target="../media/image64.png"/><Relationship Id="rId19" Type="http://schemas.openxmlformats.org/officeDocument/2006/relationships/image" Target="../media/image80.png"/><Relationship Id="rId18" Type="http://schemas.openxmlformats.org/officeDocument/2006/relationships/image" Target="../media/image79.png"/><Relationship Id="rId17" Type="http://schemas.openxmlformats.org/officeDocument/2006/relationships/image" Target="../media/image78.png"/><Relationship Id="rId16" Type="http://schemas.openxmlformats.org/officeDocument/2006/relationships/image" Target="../media/image48.png"/><Relationship Id="rId15" Type="http://schemas.openxmlformats.org/officeDocument/2006/relationships/image" Target="../media/image77.png"/><Relationship Id="rId14" Type="http://schemas.openxmlformats.org/officeDocument/2006/relationships/image" Target="../media/image76.png"/><Relationship Id="rId13" Type="http://schemas.openxmlformats.org/officeDocument/2006/relationships/image" Target="../media/image75.png"/><Relationship Id="rId12" Type="http://schemas.openxmlformats.org/officeDocument/2006/relationships/image" Target="../media/image74.png"/><Relationship Id="rId11" Type="http://schemas.openxmlformats.org/officeDocument/2006/relationships/image" Target="../media/image73.png"/><Relationship Id="rId10" Type="http://schemas.openxmlformats.org/officeDocument/2006/relationships/image" Target="../media/image72.pn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image" Target="../media/image65.png"/><Relationship Id="rId7" Type="http://schemas.openxmlformats.org/officeDocument/2006/relationships/image" Target="../media/image64.png"/><Relationship Id="rId6" Type="http://schemas.openxmlformats.org/officeDocument/2006/relationships/image" Target="../media/image87.GIF"/><Relationship Id="rId5" Type="http://schemas.openxmlformats.org/officeDocument/2006/relationships/image" Target="../media/image86.GIF"/><Relationship Id="rId4" Type="http://schemas.openxmlformats.org/officeDocument/2006/relationships/image" Target="../media/image85.GIF"/><Relationship Id="rId31" Type="http://schemas.openxmlformats.org/officeDocument/2006/relationships/slideLayout" Target="../slideLayouts/slideLayout18.xml"/><Relationship Id="rId30" Type="http://schemas.openxmlformats.org/officeDocument/2006/relationships/image" Target="../media/image82.png"/><Relationship Id="rId3" Type="http://schemas.openxmlformats.org/officeDocument/2006/relationships/image" Target="../media/image84.GIF"/><Relationship Id="rId29" Type="http://schemas.openxmlformats.org/officeDocument/2006/relationships/image" Target="../media/image81.png"/><Relationship Id="rId28" Type="http://schemas.openxmlformats.org/officeDocument/2006/relationships/image" Target="../media/image41.png"/><Relationship Id="rId27" Type="http://schemas.openxmlformats.org/officeDocument/2006/relationships/image" Target="../media/image89.GIF"/><Relationship Id="rId26" Type="http://schemas.openxmlformats.org/officeDocument/2006/relationships/image" Target="../media/image2.GIF"/><Relationship Id="rId25" Type="http://schemas.openxmlformats.org/officeDocument/2006/relationships/image" Target="../media/image88.GIF"/><Relationship Id="rId24" Type="http://schemas.openxmlformats.org/officeDocument/2006/relationships/image" Target="../media/image80.png"/><Relationship Id="rId23" Type="http://schemas.openxmlformats.org/officeDocument/2006/relationships/image" Target="../media/image79.png"/><Relationship Id="rId22" Type="http://schemas.openxmlformats.org/officeDocument/2006/relationships/image" Target="../media/image78.png"/><Relationship Id="rId21" Type="http://schemas.openxmlformats.org/officeDocument/2006/relationships/image" Target="../media/image48.png"/><Relationship Id="rId20" Type="http://schemas.openxmlformats.org/officeDocument/2006/relationships/image" Target="../media/image77.png"/><Relationship Id="rId2" Type="http://schemas.openxmlformats.org/officeDocument/2006/relationships/image" Target="../media/image5.jpeg"/><Relationship Id="rId19" Type="http://schemas.openxmlformats.org/officeDocument/2006/relationships/image" Target="../media/image76.png"/><Relationship Id="rId18" Type="http://schemas.openxmlformats.org/officeDocument/2006/relationships/image" Target="../media/image75.png"/><Relationship Id="rId17" Type="http://schemas.openxmlformats.org/officeDocument/2006/relationships/image" Target="../media/image74.png"/><Relationship Id="rId16" Type="http://schemas.openxmlformats.org/officeDocument/2006/relationships/image" Target="../media/image73.png"/><Relationship Id="rId15" Type="http://schemas.openxmlformats.org/officeDocument/2006/relationships/image" Target="../media/image72.png"/><Relationship Id="rId14" Type="http://schemas.openxmlformats.org/officeDocument/2006/relationships/image" Target="../media/image71.png"/><Relationship Id="rId13" Type="http://schemas.openxmlformats.org/officeDocument/2006/relationships/image" Target="../media/image70.png"/><Relationship Id="rId12" Type="http://schemas.openxmlformats.org/officeDocument/2006/relationships/image" Target="../media/image69.png"/><Relationship Id="rId11" Type="http://schemas.openxmlformats.org/officeDocument/2006/relationships/image" Target="../media/image68.png"/><Relationship Id="rId10" Type="http://schemas.openxmlformats.org/officeDocument/2006/relationships/image" Target="../media/image67.png"/><Relationship Id="rId1" Type="http://schemas.openxmlformats.org/officeDocument/2006/relationships/image" Target="../media/image83.GIF"/></Relationships>
</file>

<file path=ppt/slides/_rels/slide8.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image" Target="../media/image65.png"/><Relationship Id="rId7" Type="http://schemas.openxmlformats.org/officeDocument/2006/relationships/image" Target="../media/image64.png"/><Relationship Id="rId6" Type="http://schemas.openxmlformats.org/officeDocument/2006/relationships/image" Target="../media/image87.GIF"/><Relationship Id="rId5" Type="http://schemas.openxmlformats.org/officeDocument/2006/relationships/image" Target="../media/image86.GIF"/><Relationship Id="rId4" Type="http://schemas.openxmlformats.org/officeDocument/2006/relationships/image" Target="../media/image85.GIF"/><Relationship Id="rId31" Type="http://schemas.openxmlformats.org/officeDocument/2006/relationships/slideLayout" Target="../slideLayouts/slideLayout7.xml"/><Relationship Id="rId30" Type="http://schemas.openxmlformats.org/officeDocument/2006/relationships/image" Target="../media/image2.GIF"/><Relationship Id="rId3" Type="http://schemas.openxmlformats.org/officeDocument/2006/relationships/image" Target="../media/image84.GIF"/><Relationship Id="rId29" Type="http://schemas.openxmlformats.org/officeDocument/2006/relationships/image" Target="../media/image82.png"/><Relationship Id="rId28" Type="http://schemas.openxmlformats.org/officeDocument/2006/relationships/image" Target="../media/image81.png"/><Relationship Id="rId27" Type="http://schemas.openxmlformats.org/officeDocument/2006/relationships/image" Target="../media/image41.png"/><Relationship Id="rId26" Type="http://schemas.openxmlformats.org/officeDocument/2006/relationships/image" Target="../media/image89.GIF"/><Relationship Id="rId25" Type="http://schemas.openxmlformats.org/officeDocument/2006/relationships/image" Target="../media/image88.GIF"/><Relationship Id="rId24" Type="http://schemas.openxmlformats.org/officeDocument/2006/relationships/image" Target="../media/image80.png"/><Relationship Id="rId23" Type="http://schemas.openxmlformats.org/officeDocument/2006/relationships/image" Target="../media/image79.png"/><Relationship Id="rId22" Type="http://schemas.openxmlformats.org/officeDocument/2006/relationships/image" Target="../media/image78.png"/><Relationship Id="rId21" Type="http://schemas.openxmlformats.org/officeDocument/2006/relationships/image" Target="../media/image48.png"/><Relationship Id="rId20" Type="http://schemas.openxmlformats.org/officeDocument/2006/relationships/image" Target="../media/image77.png"/><Relationship Id="rId2" Type="http://schemas.openxmlformats.org/officeDocument/2006/relationships/image" Target="../media/image5.jpeg"/><Relationship Id="rId19" Type="http://schemas.openxmlformats.org/officeDocument/2006/relationships/image" Target="../media/image76.png"/><Relationship Id="rId18" Type="http://schemas.openxmlformats.org/officeDocument/2006/relationships/image" Target="../media/image75.png"/><Relationship Id="rId17" Type="http://schemas.openxmlformats.org/officeDocument/2006/relationships/image" Target="../media/image74.png"/><Relationship Id="rId16" Type="http://schemas.openxmlformats.org/officeDocument/2006/relationships/image" Target="../media/image73.png"/><Relationship Id="rId15" Type="http://schemas.openxmlformats.org/officeDocument/2006/relationships/image" Target="../media/image72.png"/><Relationship Id="rId14" Type="http://schemas.openxmlformats.org/officeDocument/2006/relationships/image" Target="../media/image71.png"/><Relationship Id="rId13" Type="http://schemas.openxmlformats.org/officeDocument/2006/relationships/image" Target="../media/image70.png"/><Relationship Id="rId12" Type="http://schemas.openxmlformats.org/officeDocument/2006/relationships/image" Target="../media/image69.png"/><Relationship Id="rId11" Type="http://schemas.openxmlformats.org/officeDocument/2006/relationships/image" Target="../media/image68.png"/><Relationship Id="rId10" Type="http://schemas.openxmlformats.org/officeDocument/2006/relationships/image" Target="../media/image67.png"/><Relationship Id="rId1" Type="http://schemas.openxmlformats.org/officeDocument/2006/relationships/image" Target="../media/image83.GIF"/></Relationships>
</file>

<file path=ppt/slides/_rels/slide9.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image" Target="../media/image65.png"/><Relationship Id="rId7" Type="http://schemas.openxmlformats.org/officeDocument/2006/relationships/image" Target="../media/image64.png"/><Relationship Id="rId6" Type="http://schemas.openxmlformats.org/officeDocument/2006/relationships/image" Target="../media/image87.GIF"/><Relationship Id="rId5" Type="http://schemas.openxmlformats.org/officeDocument/2006/relationships/image" Target="../media/image86.GIF"/><Relationship Id="rId4" Type="http://schemas.openxmlformats.org/officeDocument/2006/relationships/image" Target="../media/image85.GIF"/><Relationship Id="rId31" Type="http://schemas.openxmlformats.org/officeDocument/2006/relationships/slideLayout" Target="../slideLayouts/slideLayout7.xml"/><Relationship Id="rId30" Type="http://schemas.openxmlformats.org/officeDocument/2006/relationships/image" Target="../media/image82.png"/><Relationship Id="rId3" Type="http://schemas.openxmlformats.org/officeDocument/2006/relationships/image" Target="../media/image84.GIF"/><Relationship Id="rId29" Type="http://schemas.openxmlformats.org/officeDocument/2006/relationships/image" Target="../media/image81.png"/><Relationship Id="rId28" Type="http://schemas.openxmlformats.org/officeDocument/2006/relationships/image" Target="../media/image41.png"/><Relationship Id="rId27" Type="http://schemas.openxmlformats.org/officeDocument/2006/relationships/image" Target="../media/image89.GIF"/><Relationship Id="rId26" Type="http://schemas.openxmlformats.org/officeDocument/2006/relationships/image" Target="../media/image90.GIF"/><Relationship Id="rId25" Type="http://schemas.openxmlformats.org/officeDocument/2006/relationships/image" Target="../media/image88.GIF"/><Relationship Id="rId24" Type="http://schemas.openxmlformats.org/officeDocument/2006/relationships/image" Target="../media/image80.png"/><Relationship Id="rId23" Type="http://schemas.openxmlformats.org/officeDocument/2006/relationships/image" Target="../media/image79.png"/><Relationship Id="rId22" Type="http://schemas.openxmlformats.org/officeDocument/2006/relationships/image" Target="../media/image78.png"/><Relationship Id="rId21" Type="http://schemas.openxmlformats.org/officeDocument/2006/relationships/image" Target="../media/image48.png"/><Relationship Id="rId20" Type="http://schemas.openxmlformats.org/officeDocument/2006/relationships/image" Target="../media/image77.png"/><Relationship Id="rId2" Type="http://schemas.openxmlformats.org/officeDocument/2006/relationships/image" Target="../media/image5.jpeg"/><Relationship Id="rId19" Type="http://schemas.openxmlformats.org/officeDocument/2006/relationships/image" Target="../media/image76.png"/><Relationship Id="rId18" Type="http://schemas.openxmlformats.org/officeDocument/2006/relationships/image" Target="../media/image75.png"/><Relationship Id="rId17" Type="http://schemas.openxmlformats.org/officeDocument/2006/relationships/image" Target="../media/image74.png"/><Relationship Id="rId16" Type="http://schemas.openxmlformats.org/officeDocument/2006/relationships/image" Target="../media/image73.png"/><Relationship Id="rId15" Type="http://schemas.openxmlformats.org/officeDocument/2006/relationships/image" Target="../media/image72.png"/><Relationship Id="rId14" Type="http://schemas.openxmlformats.org/officeDocument/2006/relationships/image" Target="../media/image71.png"/><Relationship Id="rId13" Type="http://schemas.openxmlformats.org/officeDocument/2006/relationships/image" Target="../media/image70.png"/><Relationship Id="rId12" Type="http://schemas.openxmlformats.org/officeDocument/2006/relationships/image" Target="../media/image69.png"/><Relationship Id="rId11" Type="http://schemas.openxmlformats.org/officeDocument/2006/relationships/image" Target="../media/image68.png"/><Relationship Id="rId10" Type="http://schemas.openxmlformats.org/officeDocument/2006/relationships/image" Target="../media/image67.png"/><Relationship Id="rId1" Type="http://schemas.openxmlformats.org/officeDocument/2006/relationships/image" Target="../media/image8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4" name="Picture 1"/>
          <p:cNvPicPr>
            <a:picLocks noChangeAspect="1"/>
          </p:cNvPicPr>
          <p:nvPr/>
        </p:nvPicPr>
        <p:blipFill>
          <a:blip r:embed="rId1"/>
          <a:stretch>
            <a:fillRect/>
          </a:stretch>
        </p:blipFill>
        <p:spPr>
          <a:xfrm>
            <a:off x="-34925" y="-4762"/>
            <a:ext cx="9178925" cy="6858000"/>
          </a:xfrm>
          <a:prstGeom prst="rect">
            <a:avLst/>
          </a:prstGeom>
          <a:noFill/>
          <a:ln w="9525">
            <a:noFill/>
          </a:ln>
        </p:spPr>
      </p:pic>
      <p:sp>
        <p:nvSpPr>
          <p:cNvPr id="4" name="TextBox 3"/>
          <p:cNvSpPr txBox="1"/>
          <p:nvPr/>
        </p:nvSpPr>
        <p:spPr>
          <a:xfrm>
            <a:off x="1261269" y="152400"/>
            <a:ext cx="6737350" cy="860425"/>
          </a:xfrm>
          <a:prstGeom prst="rect">
            <a:avLst/>
          </a:prstGeom>
          <a:noFill/>
          <a:ln w="9525">
            <a:noFill/>
          </a:ln>
        </p:spPr>
        <p:txBody>
          <a:bodyPr wrap="none">
            <a:spAutoFit/>
          </a:bodyPr>
          <a:p>
            <a:r>
              <a:rPr sz="3200" b="1" dirty="0">
                <a:solidFill>
                  <a:srgbClr val="FF0000"/>
                </a:solidFill>
                <a:latin typeface="Times New Roman" panose="02020603050405020304" pitchFamily="18" charset="0"/>
              </a:rPr>
              <a:t>TRƯỜNG MẦM NON </a:t>
            </a:r>
            <a:r>
              <a:rPr lang="en-US" sz="3200" b="1" dirty="0">
                <a:solidFill>
                  <a:srgbClr val="FF0000"/>
                </a:solidFill>
                <a:latin typeface="Times New Roman" panose="02020603050405020304" pitchFamily="18" charset="0"/>
              </a:rPr>
              <a:t>GIANG BIÊN</a:t>
            </a:r>
            <a:endParaRPr sz="3200" b="1" dirty="0">
              <a:solidFill>
                <a:srgbClr val="FF0000"/>
              </a:solidFill>
              <a:latin typeface="Times New Roman" panose="02020603050405020304" pitchFamily="18" charset="0"/>
            </a:endParaRPr>
          </a:p>
          <a:p>
            <a:endParaRPr dirty="0">
              <a:latin typeface="Arial" panose="020B0604020202020204" pitchFamily="34" charset="0"/>
            </a:endParaRPr>
          </a:p>
        </p:txBody>
      </p:sp>
      <p:pic>
        <p:nvPicPr>
          <p:cNvPr id="5" name="Picture 49" descr="Vit-xam-di"/>
          <p:cNvPicPr>
            <a:picLocks noChangeAspect="1"/>
          </p:cNvPicPr>
          <p:nvPr/>
        </p:nvPicPr>
        <p:blipFill>
          <a:blip r:embed="rId2">
            <a:lum bright="-17999"/>
          </a:blip>
          <a:stretch>
            <a:fillRect/>
          </a:stretch>
        </p:blipFill>
        <p:spPr>
          <a:xfrm>
            <a:off x="687388" y="4152900"/>
            <a:ext cx="2057400" cy="1754188"/>
          </a:xfrm>
          <a:prstGeom prst="rect">
            <a:avLst/>
          </a:prstGeom>
          <a:noFill/>
          <a:ln w="9525">
            <a:noFill/>
          </a:ln>
        </p:spPr>
      </p:pic>
      <p:sp>
        <p:nvSpPr>
          <p:cNvPr id="3077" name="WordArt 56"/>
          <p:cNvSpPr>
            <a:spLocks noTextEdit="1"/>
          </p:cNvSpPr>
          <p:nvPr/>
        </p:nvSpPr>
        <p:spPr>
          <a:xfrm>
            <a:off x="2597150" y="2705100"/>
            <a:ext cx="4267200" cy="1447800"/>
          </a:xfrm>
          <a:prstGeom prst="rect">
            <a:avLst/>
          </a:prstGeom>
        </p:spPr>
        <p:txBody>
          <a:bodyPr wrap="none" fromWordArt="1">
            <a:prstTxWarp prst="textWave1">
              <a:avLst>
                <a:gd name="adj1" fmla="val 13005"/>
                <a:gd name="adj2" fmla="val 0"/>
              </a:avLst>
            </a:prstTxWarp>
            <a:normAutofit/>
          </a:bodyPr>
          <a:p>
            <a:pPr algn="ctr" eaLnBrk="0" hangingPunct="0"/>
            <a:r>
              <a:rPr lang="en-US" sz="2400" b="1">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TRUYỆN CHÚ VỊT XÁM </a:t>
            </a:r>
            <a:endParaRPr lang="en-US" sz="2400" b="1">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3078" name="Rectangle 6"/>
          <p:cNvSpPr/>
          <p:nvPr/>
        </p:nvSpPr>
        <p:spPr>
          <a:xfrm>
            <a:off x="2051685" y="5158105"/>
            <a:ext cx="6836410" cy="829945"/>
          </a:xfrm>
          <a:prstGeom prst="rect">
            <a:avLst/>
          </a:prstGeom>
          <a:noFill/>
          <a:ln w="9525">
            <a:noFill/>
          </a:ln>
        </p:spPr>
        <p:txBody>
          <a:bodyPr wrap="square">
            <a:spAutoFit/>
          </a:bodyPr>
          <a:p>
            <a:r>
              <a:rPr sz="2400" b="1" dirty="0">
                <a:solidFill>
                  <a:srgbClr val="0000FF"/>
                </a:solidFill>
                <a:latin typeface="Times New Roman" panose="02020603050405020304" pitchFamily="18" charset="0"/>
                <a:cs typeface="Times New Roman" panose="02020603050405020304" pitchFamily="18" charset="0"/>
              </a:rPr>
              <a:t>Giáo viên : </a:t>
            </a:r>
            <a:r>
              <a:rPr lang="en-US" sz="2400" b="1" dirty="0">
                <a:solidFill>
                  <a:srgbClr val="0000FF"/>
                </a:solidFill>
                <a:latin typeface="Times New Roman" panose="02020603050405020304" pitchFamily="18" charset="0"/>
                <a:cs typeface="Times New Roman" panose="02020603050405020304" pitchFamily="18" charset="0"/>
              </a:rPr>
              <a:t>Lê Thị Huệ - Nguyễn Thị Lan Hương</a:t>
            </a:r>
            <a:endParaRPr sz="2400" b="1" dirty="0">
              <a:solidFill>
                <a:srgbClr val="0000FF"/>
              </a:solidFill>
              <a:latin typeface="Times New Roman" panose="02020603050405020304" pitchFamily="18" charset="0"/>
              <a:cs typeface="Times New Roman" panose="02020603050405020304" pitchFamily="18" charset="0"/>
            </a:endParaRPr>
          </a:p>
          <a:p>
            <a:r>
              <a:rPr sz="2400" b="1" dirty="0">
                <a:solidFill>
                  <a:srgbClr val="0000FF"/>
                </a:solidFill>
                <a:latin typeface="Times New Roman" panose="02020603050405020304" pitchFamily="18" charset="0"/>
                <a:cs typeface="Times New Roman" panose="02020603050405020304" pitchFamily="18" charset="0"/>
              </a:rPr>
              <a:t>Lớp : </a:t>
            </a:r>
            <a:r>
              <a:rPr lang="en-US" sz="2400" b="1" dirty="0">
                <a:solidFill>
                  <a:srgbClr val="0000FF"/>
                </a:solidFill>
                <a:latin typeface="Times New Roman" panose="02020603050405020304" pitchFamily="18" charset="0"/>
                <a:cs typeface="Times New Roman" panose="02020603050405020304" pitchFamily="18" charset="0"/>
              </a:rPr>
              <a:t>MGB C2</a:t>
            </a:r>
            <a:r>
              <a:rPr sz="2400" b="1" dirty="0">
                <a:solidFill>
                  <a:srgbClr val="0000FF"/>
                </a:solidFill>
                <a:latin typeface="Arial" panose="020B0604020202020204" pitchFamily="34" charset="0"/>
              </a:rPr>
              <a:t> </a:t>
            </a:r>
            <a:endParaRPr sz="2400" b="1" dirty="0">
              <a:solidFill>
                <a:srgbClr val="0000FF"/>
              </a:solidFill>
              <a:latin typeface=".VnTime" panose="020B7200000000000000" pitchFamily="34" charset="0"/>
            </a:endParaRPr>
          </a:p>
        </p:txBody>
      </p:sp>
      <p:sp>
        <p:nvSpPr>
          <p:cNvPr id="10" name="Rectangle 9"/>
          <p:cNvSpPr/>
          <p:nvPr/>
        </p:nvSpPr>
        <p:spPr>
          <a:xfrm>
            <a:off x="-972574" y="1276177"/>
            <a:ext cx="11054221" cy="923330"/>
          </a:xfrm>
          <a:prstGeom prst="rect">
            <a:avLst/>
          </a:prstGeom>
          <a:noFill/>
        </p:spPr>
        <p:txBody>
          <a:bodyPr spcFirstLastPara="1" wrap="none" numCol="1">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600" b="1" i="0" u="none" strike="noStrike" kern="1200" cap="none" spc="0" normalizeH="0" baseline="0" noProof="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uLnTx/>
                <a:uFillTx/>
                <a:latin typeface="Times New Roman" panose="02020603050405020304" pitchFamily="18" charset="0"/>
                <a:ea typeface="+mn-ea"/>
                <a:cs typeface="Times New Roman" panose="02020603050405020304" pitchFamily="18" charset="0"/>
              </a:rPr>
              <a:t>LĨNH VỰC PHÁT TRIỂN NGÔN NGỮ</a:t>
            </a:r>
            <a:endParaRPr kumimoji="0" lang="en-US" sz="3600" b="1" i="0" u="none" strike="noStrike" kern="1200" cap="none" spc="0" normalizeH="0" baseline="0" noProof="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uLnTx/>
              <a:uFillTx/>
              <a:latin typeface="Arial" panose="020B0604020202020204" pitchFamily="34" charset="0"/>
              <a:ea typeface="+mn-ea"/>
              <a:cs typeface="+mn-cs"/>
            </a:endParaRPr>
          </a:p>
        </p:txBody>
      </p:sp>
      <p:sp>
        <p:nvSpPr>
          <p:cNvPr id="13" name="Rectangle 12"/>
          <p:cNvSpPr/>
          <p:nvPr/>
        </p:nvSpPr>
        <p:spPr>
          <a:xfrm>
            <a:off x="1447800" y="1244862"/>
            <a:ext cx="6731650" cy="923330"/>
          </a:xfrm>
          <a:prstGeom prst="rect">
            <a:avLst/>
          </a:prstGeom>
          <a:noFill/>
        </p:spPr>
        <p:txBody>
          <a:bodyPr spcFirstLastPara="1" wrap="none" numCol="1">
            <a:prstTxWarp prst="textArchDow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600" b="1" i="0" u="none" strike="noStrike" kern="1200" cap="all" spc="0" normalizeH="0" baseline="0" noProof="0" dirty="0">
                <a:ln w="9000" cmpd="sng">
                  <a:solidFill>
                    <a:schemeClr val="accent4">
                      <a:shade val="50000"/>
                      <a:satMod val="120000"/>
                    </a:schemeClr>
                  </a:solidFill>
                  <a:prstDash val="solid"/>
                </a:ln>
                <a:solidFill>
                  <a:srgbClr val="0066FF"/>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CHỦ ĐỀ ĐỘNG VẬT</a:t>
            </a:r>
            <a:endParaRPr kumimoji="0" lang="en-US" sz="3600" b="1" i="0" u="none" strike="noStrike" kern="1200" cap="all" spc="0" normalizeH="0" baseline="0" noProof="0" dirty="0">
              <a:ln w="9000" cmpd="sng">
                <a:solidFill>
                  <a:schemeClr val="accent4">
                    <a:shade val="50000"/>
                    <a:satMod val="120000"/>
                  </a:schemeClr>
                </a:solidFill>
                <a:prstDash val="solid"/>
              </a:ln>
              <a:solidFill>
                <a:srgbClr val="0066FF"/>
              </a:solidFill>
              <a:effectLst>
                <a:reflection blurRad="12700" stA="28000" endPos="45000" dist="1000" dir="5400000" sy="-100000" algn="bl" rotWithShape="0"/>
              </a:effectLst>
              <a:uLnTx/>
              <a:uFillTx/>
              <a:latin typeface="Arial" panose="020B0604020202020204" pitchFamily="34" charset="0"/>
              <a:ea typeface="+mn-ea"/>
              <a:cs typeface="+mn-cs"/>
            </a:endParaRPr>
          </a:p>
        </p:txBody>
      </p:sp>
      <p:pic>
        <p:nvPicPr>
          <p:cNvPr id="3" name="MotConVit-KhanhLinh_4bkc2.mp3">
            <a:hlinkClick r:id="" action="ppaction://media"/>
          </p:cNvPr>
          <p:cNvPicPr>
            <a:picLocks noRot="1" noChangeAspect="1"/>
          </p:cNvPicPr>
          <p:nvPr>
            <a:audioFile r:link="rId3"/>
            <p:extLst>
              <p:ext uri="{DAA4B4D4-6D71-4841-9C94-3DE7FCFB9230}">
                <p14:media xmlns:p14="http://schemas.microsoft.com/office/powerpoint/2010/main" r:link="rId4"/>
              </p:ext>
            </p:extLst>
          </p:nvPr>
        </p:nvPicPr>
        <p:blipFill>
          <a:blip r:embed="rId5"/>
          <a:stretch>
            <a:fillRect/>
          </a:stretch>
        </p:blipFill>
        <p:spPr>
          <a:xfrm>
            <a:off x="7081838" y="5630863"/>
            <a:ext cx="990600" cy="97948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xEl>
                                              <p:charRg st="0" end="22"/>
                                            </p:txEl>
                                          </p:spTgt>
                                        </p:tgtEl>
                                        <p:attrNameLst>
                                          <p:attrName>style.visibility</p:attrName>
                                        </p:attrNameLst>
                                      </p:cBhvr>
                                      <p:to>
                                        <p:strVal val="visible"/>
                                      </p:to>
                                    </p:set>
                                    <p:animEffect transition="in" filter="circle(in)">
                                      <p:cBhvr>
                                        <p:cTn id="11" dur="2000"/>
                                        <p:tgtEl>
                                          <p:spTgt spid="4">
                                            <p:txEl>
                                              <p:charRg st="0"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71721" fill="hold"/>
                                        <p:tgtEl>
                                          <p:spTgt spid="3"/>
                                        </p:tgtEl>
                                      </p:cBhvr>
                                    </p:cmd>
                                  </p:childTnLst>
                                </p:cTn>
                              </p:par>
                            </p:childTnLst>
                          </p:cTn>
                        </p:par>
                      </p:childTnLst>
                    </p:cTn>
                  </p:par>
                </p:childTnLst>
              </p:cTn>
              <p:nextCondLst>
                <p:cond evt="onClick" delay="0">
                  <p:tgtEl>
                    <p:spTgt spid="3"/>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2" descr="anh dong 131"/>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12291" name="Picture 3" descr="48dd12e96cfe3_f"/>
          <p:cNvPicPr>
            <a:picLocks noChangeAspect="1"/>
          </p:cNvPicPr>
          <p:nvPr/>
        </p:nvPicPr>
        <p:blipFill>
          <a:blip r:embed="rId2"/>
          <a:stretch>
            <a:fillRect/>
          </a:stretch>
        </p:blipFill>
        <p:spPr>
          <a:xfrm>
            <a:off x="0" y="-304800"/>
            <a:ext cx="9144000" cy="3352800"/>
          </a:xfrm>
          <a:prstGeom prst="rect">
            <a:avLst/>
          </a:prstGeom>
          <a:noFill/>
          <a:ln w="9525">
            <a:noFill/>
          </a:ln>
        </p:spPr>
      </p:pic>
      <p:pic>
        <p:nvPicPr>
          <p:cNvPr id="12292" name="Picture 7" descr="anh dong 183"/>
          <p:cNvPicPr>
            <a:picLocks noChangeAspect="1"/>
          </p:cNvPicPr>
          <p:nvPr/>
        </p:nvPicPr>
        <p:blipFill>
          <a:blip r:embed="rId3">
            <a:lum bright="-12000"/>
          </a:blip>
          <a:stretch>
            <a:fillRect/>
          </a:stretch>
        </p:blipFill>
        <p:spPr>
          <a:xfrm flipH="1">
            <a:off x="1219200" y="5622925"/>
            <a:ext cx="5257800" cy="1235075"/>
          </a:xfrm>
          <a:prstGeom prst="rect">
            <a:avLst/>
          </a:prstGeom>
          <a:noFill/>
          <a:ln w="9525">
            <a:noFill/>
          </a:ln>
        </p:spPr>
      </p:pic>
      <p:pic>
        <p:nvPicPr>
          <p:cNvPr id="12293" name="Picture 8" descr="anh dong 183"/>
          <p:cNvPicPr>
            <a:picLocks noChangeAspect="1"/>
          </p:cNvPicPr>
          <p:nvPr/>
        </p:nvPicPr>
        <p:blipFill>
          <a:blip r:embed="rId3"/>
          <a:stretch>
            <a:fillRect/>
          </a:stretch>
        </p:blipFill>
        <p:spPr>
          <a:xfrm>
            <a:off x="7315200" y="4648200"/>
            <a:ext cx="4362450" cy="581025"/>
          </a:xfrm>
          <a:prstGeom prst="rect">
            <a:avLst/>
          </a:prstGeom>
          <a:noFill/>
          <a:ln w="9525">
            <a:noFill/>
          </a:ln>
        </p:spPr>
      </p:pic>
      <p:pic>
        <p:nvPicPr>
          <p:cNvPr id="12294" name="Picture 9" descr="anh dong 184"/>
          <p:cNvPicPr>
            <a:picLocks noChangeAspect="1"/>
          </p:cNvPicPr>
          <p:nvPr/>
        </p:nvPicPr>
        <p:blipFill>
          <a:blip r:embed="rId4">
            <a:lum bright="-23999"/>
          </a:blip>
          <a:stretch>
            <a:fillRect/>
          </a:stretch>
        </p:blipFill>
        <p:spPr>
          <a:xfrm flipH="1">
            <a:off x="1600200" y="4724400"/>
            <a:ext cx="3609975" cy="530225"/>
          </a:xfrm>
          <a:prstGeom prst="rect">
            <a:avLst/>
          </a:prstGeom>
          <a:noFill/>
          <a:ln w="9525">
            <a:noFill/>
          </a:ln>
        </p:spPr>
      </p:pic>
      <p:pic>
        <p:nvPicPr>
          <p:cNvPr id="12295" name="Picture 10" descr="Ca"/>
          <p:cNvPicPr>
            <a:picLocks noChangeAspect="1"/>
          </p:cNvPicPr>
          <p:nvPr/>
        </p:nvPicPr>
        <p:blipFill>
          <a:blip r:embed="rId5"/>
          <a:stretch>
            <a:fillRect/>
          </a:stretch>
        </p:blipFill>
        <p:spPr>
          <a:xfrm>
            <a:off x="3219450" y="3124200"/>
            <a:ext cx="827088" cy="900113"/>
          </a:xfrm>
          <a:prstGeom prst="rect">
            <a:avLst/>
          </a:prstGeom>
          <a:noFill/>
          <a:ln w="9525">
            <a:noFill/>
          </a:ln>
        </p:spPr>
      </p:pic>
      <p:pic>
        <p:nvPicPr>
          <p:cNvPr id="12296" name="Picture 11" descr="lmfinangel"/>
          <p:cNvPicPr>
            <a:picLocks noChangeAspect="1"/>
          </p:cNvPicPr>
          <p:nvPr/>
        </p:nvPicPr>
        <p:blipFill>
          <a:blip r:embed="rId6"/>
          <a:stretch>
            <a:fillRect/>
          </a:stretch>
        </p:blipFill>
        <p:spPr>
          <a:xfrm flipH="1">
            <a:off x="1066800" y="6019800"/>
            <a:ext cx="531813" cy="590550"/>
          </a:xfrm>
          <a:prstGeom prst="rect">
            <a:avLst/>
          </a:prstGeom>
          <a:noFill/>
          <a:ln w="9525">
            <a:noFill/>
          </a:ln>
        </p:spPr>
      </p:pic>
      <p:pic>
        <p:nvPicPr>
          <p:cNvPr id="12297" name="Picture 12" descr="lmfinangel"/>
          <p:cNvPicPr>
            <a:picLocks noChangeAspect="1"/>
          </p:cNvPicPr>
          <p:nvPr/>
        </p:nvPicPr>
        <p:blipFill>
          <a:blip r:embed="rId6"/>
          <a:stretch>
            <a:fillRect/>
          </a:stretch>
        </p:blipFill>
        <p:spPr>
          <a:xfrm flipH="1">
            <a:off x="304800" y="3886200"/>
            <a:ext cx="325438" cy="361950"/>
          </a:xfrm>
          <a:prstGeom prst="rect">
            <a:avLst/>
          </a:prstGeom>
          <a:noFill/>
          <a:ln w="9525">
            <a:noFill/>
          </a:ln>
        </p:spPr>
      </p:pic>
      <p:pic>
        <p:nvPicPr>
          <p:cNvPr id="12298" name="Picture 13" descr="Ca"/>
          <p:cNvPicPr>
            <a:picLocks noChangeAspect="1"/>
          </p:cNvPicPr>
          <p:nvPr/>
        </p:nvPicPr>
        <p:blipFill>
          <a:blip r:embed="rId5"/>
          <a:stretch>
            <a:fillRect/>
          </a:stretch>
        </p:blipFill>
        <p:spPr>
          <a:xfrm>
            <a:off x="6970713" y="5181600"/>
            <a:ext cx="1247775" cy="1357313"/>
          </a:xfrm>
          <a:prstGeom prst="rect">
            <a:avLst/>
          </a:prstGeom>
          <a:noFill/>
          <a:ln w="9525">
            <a:noFill/>
          </a:ln>
        </p:spPr>
      </p:pic>
      <p:grpSp>
        <p:nvGrpSpPr>
          <p:cNvPr id="12299" name="Group 15"/>
          <p:cNvGrpSpPr/>
          <p:nvPr/>
        </p:nvGrpSpPr>
        <p:grpSpPr>
          <a:xfrm>
            <a:off x="-457200" y="0"/>
            <a:ext cx="9601200" cy="2241550"/>
            <a:chOff x="-743" y="1392"/>
            <a:chExt cx="7198" cy="1844"/>
          </a:xfrm>
        </p:grpSpPr>
        <p:grpSp>
          <p:nvGrpSpPr>
            <p:cNvPr id="12338" name="Group 16"/>
            <p:cNvGrpSpPr/>
            <p:nvPr/>
          </p:nvGrpSpPr>
          <p:grpSpPr>
            <a:xfrm rot="326627">
              <a:off x="912" y="1440"/>
              <a:ext cx="1799" cy="1748"/>
              <a:chOff x="2880" y="1420"/>
              <a:chExt cx="1799" cy="1748"/>
            </a:xfrm>
          </p:grpSpPr>
          <p:pic>
            <p:nvPicPr>
              <p:cNvPr id="12399" name="Picture 17" descr="co3"/>
              <p:cNvPicPr>
                <a:picLocks noChangeAspect="1"/>
              </p:cNvPicPr>
              <p:nvPr/>
            </p:nvPicPr>
            <p:blipFill>
              <a:blip r:embed="rId7"/>
              <a:stretch>
                <a:fillRect/>
              </a:stretch>
            </p:blipFill>
            <p:spPr>
              <a:xfrm rot="316961">
                <a:off x="4131" y="1420"/>
                <a:ext cx="200" cy="288"/>
              </a:xfrm>
              <a:prstGeom prst="rect">
                <a:avLst/>
              </a:prstGeom>
              <a:noFill/>
              <a:ln w="9525">
                <a:noFill/>
              </a:ln>
            </p:spPr>
          </p:pic>
          <p:pic>
            <p:nvPicPr>
              <p:cNvPr id="12400" name="Picture 18" descr="co3"/>
              <p:cNvPicPr>
                <a:picLocks noChangeAspect="1"/>
              </p:cNvPicPr>
              <p:nvPr/>
            </p:nvPicPr>
            <p:blipFill>
              <a:blip r:embed="rId7"/>
              <a:stretch>
                <a:fillRect/>
              </a:stretch>
            </p:blipFill>
            <p:spPr>
              <a:xfrm rot="316961">
                <a:off x="4240" y="2057"/>
                <a:ext cx="200" cy="288"/>
              </a:xfrm>
              <a:prstGeom prst="rect">
                <a:avLst/>
              </a:prstGeom>
              <a:noFill/>
              <a:ln w="9525">
                <a:noFill/>
              </a:ln>
            </p:spPr>
          </p:pic>
          <p:pic>
            <p:nvPicPr>
              <p:cNvPr id="12401" name="Picture 19" descr="co3"/>
              <p:cNvPicPr>
                <a:picLocks noChangeAspect="1"/>
              </p:cNvPicPr>
              <p:nvPr/>
            </p:nvPicPr>
            <p:blipFill>
              <a:blip r:embed="rId8"/>
              <a:stretch>
                <a:fillRect/>
              </a:stretch>
            </p:blipFill>
            <p:spPr>
              <a:xfrm rot="316961">
                <a:off x="3508" y="1991"/>
                <a:ext cx="233" cy="336"/>
              </a:xfrm>
              <a:prstGeom prst="rect">
                <a:avLst/>
              </a:prstGeom>
              <a:noFill/>
              <a:ln w="9525">
                <a:noFill/>
              </a:ln>
            </p:spPr>
          </p:pic>
          <p:pic>
            <p:nvPicPr>
              <p:cNvPr id="12402" name="Picture 20" descr="co3"/>
              <p:cNvPicPr>
                <a:picLocks noChangeAspect="1"/>
              </p:cNvPicPr>
              <p:nvPr/>
            </p:nvPicPr>
            <p:blipFill>
              <a:blip r:embed="rId9"/>
              <a:stretch>
                <a:fillRect/>
              </a:stretch>
            </p:blipFill>
            <p:spPr>
              <a:xfrm rot="316961">
                <a:off x="3088" y="2532"/>
                <a:ext cx="266" cy="384"/>
              </a:xfrm>
              <a:prstGeom prst="rect">
                <a:avLst/>
              </a:prstGeom>
              <a:noFill/>
              <a:ln w="9525">
                <a:noFill/>
              </a:ln>
            </p:spPr>
          </p:pic>
          <p:pic>
            <p:nvPicPr>
              <p:cNvPr id="12403" name="Picture 21" descr="co3"/>
              <p:cNvPicPr>
                <a:picLocks noChangeAspect="1"/>
              </p:cNvPicPr>
              <p:nvPr/>
            </p:nvPicPr>
            <p:blipFill>
              <a:blip r:embed="rId7"/>
              <a:stretch>
                <a:fillRect/>
              </a:stretch>
            </p:blipFill>
            <p:spPr>
              <a:xfrm rot="316961">
                <a:off x="2880" y="2880"/>
                <a:ext cx="200" cy="288"/>
              </a:xfrm>
              <a:prstGeom prst="rect">
                <a:avLst/>
              </a:prstGeom>
              <a:noFill/>
              <a:ln w="9525">
                <a:noFill/>
              </a:ln>
            </p:spPr>
          </p:pic>
          <p:pic>
            <p:nvPicPr>
              <p:cNvPr id="12404" name="Picture 22" descr="co3"/>
              <p:cNvPicPr>
                <a:picLocks noChangeAspect="1"/>
              </p:cNvPicPr>
              <p:nvPr/>
            </p:nvPicPr>
            <p:blipFill>
              <a:blip r:embed="rId8"/>
              <a:stretch>
                <a:fillRect/>
              </a:stretch>
            </p:blipFill>
            <p:spPr>
              <a:xfrm rot="316961">
                <a:off x="3608" y="2723"/>
                <a:ext cx="233" cy="336"/>
              </a:xfrm>
              <a:prstGeom prst="rect">
                <a:avLst/>
              </a:prstGeom>
              <a:noFill/>
              <a:ln w="9525">
                <a:noFill/>
              </a:ln>
            </p:spPr>
          </p:pic>
          <p:pic>
            <p:nvPicPr>
              <p:cNvPr id="12405" name="Picture 23" descr="co3"/>
              <p:cNvPicPr>
                <a:picLocks noChangeAspect="1"/>
              </p:cNvPicPr>
              <p:nvPr/>
            </p:nvPicPr>
            <p:blipFill>
              <a:blip r:embed="rId10"/>
              <a:stretch>
                <a:fillRect/>
              </a:stretch>
            </p:blipFill>
            <p:spPr>
              <a:xfrm rot="316961">
                <a:off x="4512" y="1536"/>
                <a:ext cx="167" cy="240"/>
              </a:xfrm>
              <a:prstGeom prst="rect">
                <a:avLst/>
              </a:prstGeom>
              <a:noFill/>
              <a:ln w="9525">
                <a:noFill/>
              </a:ln>
            </p:spPr>
          </p:pic>
          <p:pic>
            <p:nvPicPr>
              <p:cNvPr id="12406" name="Picture 24" descr="co2"/>
              <p:cNvPicPr>
                <a:picLocks noChangeAspect="1"/>
              </p:cNvPicPr>
              <p:nvPr/>
            </p:nvPicPr>
            <p:blipFill>
              <a:blip r:embed="rId11"/>
              <a:stretch>
                <a:fillRect/>
              </a:stretch>
            </p:blipFill>
            <p:spPr>
              <a:xfrm rot="316961">
                <a:off x="3872" y="2025"/>
                <a:ext cx="233" cy="336"/>
              </a:xfrm>
              <a:prstGeom prst="rect">
                <a:avLst/>
              </a:prstGeom>
              <a:noFill/>
              <a:ln w="9525">
                <a:noFill/>
              </a:ln>
            </p:spPr>
          </p:pic>
          <p:pic>
            <p:nvPicPr>
              <p:cNvPr id="12407" name="Picture 25" descr="co2"/>
              <p:cNvPicPr>
                <a:picLocks noChangeAspect="1"/>
              </p:cNvPicPr>
              <p:nvPr/>
            </p:nvPicPr>
            <p:blipFill>
              <a:blip r:embed="rId12"/>
              <a:stretch>
                <a:fillRect/>
              </a:stretch>
            </p:blipFill>
            <p:spPr>
              <a:xfrm rot="316961">
                <a:off x="3083" y="1857"/>
                <a:ext cx="266" cy="384"/>
              </a:xfrm>
              <a:prstGeom prst="rect">
                <a:avLst/>
              </a:prstGeom>
              <a:noFill/>
              <a:ln w="9525">
                <a:noFill/>
              </a:ln>
            </p:spPr>
          </p:pic>
          <p:pic>
            <p:nvPicPr>
              <p:cNvPr id="12408" name="Picture 26" descr="co2"/>
              <p:cNvPicPr>
                <a:picLocks noChangeAspect="1"/>
              </p:cNvPicPr>
              <p:nvPr/>
            </p:nvPicPr>
            <p:blipFill>
              <a:blip r:embed="rId12"/>
              <a:stretch>
                <a:fillRect/>
              </a:stretch>
            </p:blipFill>
            <p:spPr>
              <a:xfrm rot="316961">
                <a:off x="3793" y="2501"/>
                <a:ext cx="266" cy="384"/>
              </a:xfrm>
              <a:prstGeom prst="rect">
                <a:avLst/>
              </a:prstGeom>
              <a:noFill/>
              <a:ln w="9525">
                <a:noFill/>
              </a:ln>
            </p:spPr>
          </p:pic>
          <p:pic>
            <p:nvPicPr>
              <p:cNvPr id="12409" name="Picture 27" descr="co2"/>
              <p:cNvPicPr>
                <a:picLocks noChangeAspect="1"/>
              </p:cNvPicPr>
              <p:nvPr/>
            </p:nvPicPr>
            <p:blipFill>
              <a:blip r:embed="rId13"/>
              <a:stretch>
                <a:fillRect/>
              </a:stretch>
            </p:blipFill>
            <p:spPr>
              <a:xfrm rot="316961">
                <a:off x="3625" y="1470"/>
                <a:ext cx="199" cy="288"/>
              </a:xfrm>
              <a:prstGeom prst="rect">
                <a:avLst/>
              </a:prstGeom>
              <a:noFill/>
              <a:ln w="9525">
                <a:noFill/>
              </a:ln>
            </p:spPr>
          </p:pic>
          <p:pic>
            <p:nvPicPr>
              <p:cNvPr id="12410" name="Picture 28" descr="co2"/>
              <p:cNvPicPr>
                <a:picLocks noChangeAspect="1"/>
              </p:cNvPicPr>
              <p:nvPr/>
            </p:nvPicPr>
            <p:blipFill>
              <a:blip r:embed="rId11"/>
              <a:stretch>
                <a:fillRect/>
              </a:stretch>
            </p:blipFill>
            <p:spPr>
              <a:xfrm rot="316961">
                <a:off x="3468" y="2421"/>
                <a:ext cx="233" cy="336"/>
              </a:xfrm>
              <a:prstGeom prst="rect">
                <a:avLst/>
              </a:prstGeom>
              <a:noFill/>
              <a:ln w="9525">
                <a:noFill/>
              </a:ln>
            </p:spPr>
          </p:pic>
          <p:pic>
            <p:nvPicPr>
              <p:cNvPr id="12411" name="Picture 29" descr="co2"/>
              <p:cNvPicPr>
                <a:picLocks noChangeAspect="1"/>
              </p:cNvPicPr>
              <p:nvPr/>
            </p:nvPicPr>
            <p:blipFill>
              <a:blip r:embed="rId12"/>
              <a:stretch>
                <a:fillRect/>
              </a:stretch>
            </p:blipFill>
            <p:spPr>
              <a:xfrm rot="316961">
                <a:off x="3312" y="2784"/>
                <a:ext cx="266" cy="384"/>
              </a:xfrm>
              <a:prstGeom prst="rect">
                <a:avLst/>
              </a:prstGeom>
              <a:noFill/>
              <a:ln w="9525">
                <a:noFill/>
              </a:ln>
            </p:spPr>
          </p:pic>
          <p:pic>
            <p:nvPicPr>
              <p:cNvPr id="12412" name="Picture 30" descr="co3"/>
              <p:cNvPicPr>
                <a:picLocks noChangeAspect="1"/>
              </p:cNvPicPr>
              <p:nvPr/>
            </p:nvPicPr>
            <p:blipFill>
              <a:blip r:embed="rId7"/>
              <a:stretch>
                <a:fillRect/>
              </a:stretch>
            </p:blipFill>
            <p:spPr>
              <a:xfrm rot="316961">
                <a:off x="3346" y="1589"/>
                <a:ext cx="200" cy="288"/>
              </a:xfrm>
              <a:prstGeom prst="rect">
                <a:avLst/>
              </a:prstGeom>
              <a:noFill/>
              <a:ln w="9525">
                <a:noFill/>
              </a:ln>
            </p:spPr>
          </p:pic>
          <p:pic>
            <p:nvPicPr>
              <p:cNvPr id="12413" name="Picture 31" descr="co3"/>
              <p:cNvPicPr>
                <a:picLocks noChangeAspect="1"/>
              </p:cNvPicPr>
              <p:nvPr/>
            </p:nvPicPr>
            <p:blipFill>
              <a:blip r:embed="rId7"/>
              <a:stretch>
                <a:fillRect/>
              </a:stretch>
            </p:blipFill>
            <p:spPr>
              <a:xfrm rot="316961">
                <a:off x="4237" y="1719"/>
                <a:ext cx="200" cy="288"/>
              </a:xfrm>
              <a:prstGeom prst="rect">
                <a:avLst/>
              </a:prstGeom>
              <a:noFill/>
              <a:ln w="9525">
                <a:noFill/>
              </a:ln>
            </p:spPr>
          </p:pic>
          <p:pic>
            <p:nvPicPr>
              <p:cNvPr id="12414" name="Picture 32" descr="co3"/>
              <p:cNvPicPr>
                <a:picLocks noChangeAspect="1"/>
              </p:cNvPicPr>
              <p:nvPr/>
            </p:nvPicPr>
            <p:blipFill>
              <a:blip r:embed="rId8"/>
              <a:stretch>
                <a:fillRect/>
              </a:stretch>
            </p:blipFill>
            <p:spPr>
              <a:xfrm rot="316961">
                <a:off x="3812" y="1585"/>
                <a:ext cx="234" cy="336"/>
              </a:xfrm>
              <a:prstGeom prst="rect">
                <a:avLst/>
              </a:prstGeom>
              <a:noFill/>
              <a:ln w="9525">
                <a:noFill/>
              </a:ln>
            </p:spPr>
          </p:pic>
          <p:pic>
            <p:nvPicPr>
              <p:cNvPr id="12415" name="Picture 33" descr="co3"/>
              <p:cNvPicPr>
                <a:picLocks noChangeAspect="1"/>
              </p:cNvPicPr>
              <p:nvPr/>
            </p:nvPicPr>
            <p:blipFill>
              <a:blip r:embed="rId8"/>
              <a:stretch>
                <a:fillRect/>
              </a:stretch>
            </p:blipFill>
            <p:spPr>
              <a:xfrm rot="316961">
                <a:off x="4078" y="2333"/>
                <a:ext cx="234" cy="336"/>
              </a:xfrm>
              <a:prstGeom prst="rect">
                <a:avLst/>
              </a:prstGeom>
              <a:noFill/>
              <a:ln w="9525">
                <a:noFill/>
              </a:ln>
            </p:spPr>
          </p:pic>
          <p:pic>
            <p:nvPicPr>
              <p:cNvPr id="12416" name="Picture 34" descr="co3"/>
              <p:cNvPicPr>
                <a:picLocks noChangeAspect="1"/>
              </p:cNvPicPr>
              <p:nvPr/>
            </p:nvPicPr>
            <p:blipFill>
              <a:blip r:embed="rId8"/>
              <a:stretch>
                <a:fillRect/>
              </a:stretch>
            </p:blipFill>
            <p:spPr>
              <a:xfrm rot="316961">
                <a:off x="3024" y="2208"/>
                <a:ext cx="233" cy="336"/>
              </a:xfrm>
              <a:prstGeom prst="rect">
                <a:avLst/>
              </a:prstGeom>
              <a:noFill/>
              <a:ln w="9525">
                <a:noFill/>
              </a:ln>
            </p:spPr>
          </p:pic>
          <p:pic>
            <p:nvPicPr>
              <p:cNvPr id="12417" name="Picture 35" descr="co2"/>
              <p:cNvPicPr>
                <a:picLocks noChangeAspect="1"/>
              </p:cNvPicPr>
              <p:nvPr/>
            </p:nvPicPr>
            <p:blipFill>
              <a:blip r:embed="rId11"/>
              <a:stretch>
                <a:fillRect/>
              </a:stretch>
            </p:blipFill>
            <p:spPr>
              <a:xfrm rot="316961">
                <a:off x="3600" y="1728"/>
                <a:ext cx="233" cy="336"/>
              </a:xfrm>
              <a:prstGeom prst="rect">
                <a:avLst/>
              </a:prstGeom>
              <a:noFill/>
              <a:ln w="9525">
                <a:noFill/>
              </a:ln>
            </p:spPr>
          </p:pic>
        </p:grpSp>
        <p:grpSp>
          <p:nvGrpSpPr>
            <p:cNvPr id="12339" name="Group 36"/>
            <p:cNvGrpSpPr/>
            <p:nvPr/>
          </p:nvGrpSpPr>
          <p:grpSpPr>
            <a:xfrm>
              <a:off x="4656" y="1488"/>
              <a:ext cx="1799" cy="1748"/>
              <a:chOff x="2880" y="1420"/>
              <a:chExt cx="1799" cy="1748"/>
            </a:xfrm>
          </p:grpSpPr>
          <p:pic>
            <p:nvPicPr>
              <p:cNvPr id="12380" name="Picture 37" descr="co3"/>
              <p:cNvPicPr>
                <a:picLocks noChangeAspect="1"/>
              </p:cNvPicPr>
              <p:nvPr/>
            </p:nvPicPr>
            <p:blipFill>
              <a:blip r:embed="rId7"/>
              <a:stretch>
                <a:fillRect/>
              </a:stretch>
            </p:blipFill>
            <p:spPr>
              <a:xfrm rot="316961">
                <a:off x="4131" y="1420"/>
                <a:ext cx="200" cy="288"/>
              </a:xfrm>
              <a:prstGeom prst="rect">
                <a:avLst/>
              </a:prstGeom>
              <a:noFill/>
              <a:ln w="9525">
                <a:noFill/>
              </a:ln>
            </p:spPr>
          </p:pic>
          <p:pic>
            <p:nvPicPr>
              <p:cNvPr id="12381" name="Picture 38" descr="co3"/>
              <p:cNvPicPr>
                <a:picLocks noChangeAspect="1"/>
              </p:cNvPicPr>
              <p:nvPr/>
            </p:nvPicPr>
            <p:blipFill>
              <a:blip r:embed="rId7"/>
              <a:stretch>
                <a:fillRect/>
              </a:stretch>
            </p:blipFill>
            <p:spPr>
              <a:xfrm rot="316961">
                <a:off x="4240" y="2057"/>
                <a:ext cx="200" cy="288"/>
              </a:xfrm>
              <a:prstGeom prst="rect">
                <a:avLst/>
              </a:prstGeom>
              <a:noFill/>
              <a:ln w="9525">
                <a:noFill/>
              </a:ln>
            </p:spPr>
          </p:pic>
          <p:pic>
            <p:nvPicPr>
              <p:cNvPr id="12382" name="Picture 39" descr="co3"/>
              <p:cNvPicPr>
                <a:picLocks noChangeAspect="1"/>
              </p:cNvPicPr>
              <p:nvPr/>
            </p:nvPicPr>
            <p:blipFill>
              <a:blip r:embed="rId8"/>
              <a:stretch>
                <a:fillRect/>
              </a:stretch>
            </p:blipFill>
            <p:spPr>
              <a:xfrm rot="316961">
                <a:off x="3508" y="1991"/>
                <a:ext cx="233" cy="336"/>
              </a:xfrm>
              <a:prstGeom prst="rect">
                <a:avLst/>
              </a:prstGeom>
              <a:noFill/>
              <a:ln w="9525">
                <a:noFill/>
              </a:ln>
            </p:spPr>
          </p:pic>
          <p:pic>
            <p:nvPicPr>
              <p:cNvPr id="12383" name="Picture 40" descr="co3"/>
              <p:cNvPicPr>
                <a:picLocks noChangeAspect="1"/>
              </p:cNvPicPr>
              <p:nvPr/>
            </p:nvPicPr>
            <p:blipFill>
              <a:blip r:embed="rId9"/>
              <a:stretch>
                <a:fillRect/>
              </a:stretch>
            </p:blipFill>
            <p:spPr>
              <a:xfrm rot="316961">
                <a:off x="3088" y="2532"/>
                <a:ext cx="266" cy="384"/>
              </a:xfrm>
              <a:prstGeom prst="rect">
                <a:avLst/>
              </a:prstGeom>
              <a:noFill/>
              <a:ln w="9525">
                <a:noFill/>
              </a:ln>
            </p:spPr>
          </p:pic>
          <p:pic>
            <p:nvPicPr>
              <p:cNvPr id="12384" name="Picture 41" descr="co3"/>
              <p:cNvPicPr>
                <a:picLocks noChangeAspect="1"/>
              </p:cNvPicPr>
              <p:nvPr/>
            </p:nvPicPr>
            <p:blipFill>
              <a:blip r:embed="rId7"/>
              <a:stretch>
                <a:fillRect/>
              </a:stretch>
            </p:blipFill>
            <p:spPr>
              <a:xfrm rot="316961">
                <a:off x="2880" y="2880"/>
                <a:ext cx="200" cy="288"/>
              </a:xfrm>
              <a:prstGeom prst="rect">
                <a:avLst/>
              </a:prstGeom>
              <a:noFill/>
              <a:ln w="9525">
                <a:noFill/>
              </a:ln>
            </p:spPr>
          </p:pic>
          <p:pic>
            <p:nvPicPr>
              <p:cNvPr id="12385" name="Picture 42" descr="co3"/>
              <p:cNvPicPr>
                <a:picLocks noChangeAspect="1"/>
              </p:cNvPicPr>
              <p:nvPr/>
            </p:nvPicPr>
            <p:blipFill>
              <a:blip r:embed="rId8"/>
              <a:stretch>
                <a:fillRect/>
              </a:stretch>
            </p:blipFill>
            <p:spPr>
              <a:xfrm rot="316961">
                <a:off x="3608" y="2723"/>
                <a:ext cx="233" cy="336"/>
              </a:xfrm>
              <a:prstGeom prst="rect">
                <a:avLst/>
              </a:prstGeom>
              <a:noFill/>
              <a:ln w="9525">
                <a:noFill/>
              </a:ln>
            </p:spPr>
          </p:pic>
          <p:pic>
            <p:nvPicPr>
              <p:cNvPr id="12386" name="Picture 43" descr="co3"/>
              <p:cNvPicPr>
                <a:picLocks noChangeAspect="1"/>
              </p:cNvPicPr>
              <p:nvPr/>
            </p:nvPicPr>
            <p:blipFill>
              <a:blip r:embed="rId10"/>
              <a:stretch>
                <a:fillRect/>
              </a:stretch>
            </p:blipFill>
            <p:spPr>
              <a:xfrm rot="316961">
                <a:off x="4512" y="1536"/>
                <a:ext cx="167" cy="240"/>
              </a:xfrm>
              <a:prstGeom prst="rect">
                <a:avLst/>
              </a:prstGeom>
              <a:noFill/>
              <a:ln w="9525">
                <a:noFill/>
              </a:ln>
            </p:spPr>
          </p:pic>
          <p:pic>
            <p:nvPicPr>
              <p:cNvPr id="12387" name="Picture 44" descr="co2"/>
              <p:cNvPicPr>
                <a:picLocks noChangeAspect="1"/>
              </p:cNvPicPr>
              <p:nvPr/>
            </p:nvPicPr>
            <p:blipFill>
              <a:blip r:embed="rId11"/>
              <a:stretch>
                <a:fillRect/>
              </a:stretch>
            </p:blipFill>
            <p:spPr>
              <a:xfrm rot="316961">
                <a:off x="3872" y="2025"/>
                <a:ext cx="233" cy="336"/>
              </a:xfrm>
              <a:prstGeom prst="rect">
                <a:avLst/>
              </a:prstGeom>
              <a:noFill/>
              <a:ln w="9525">
                <a:noFill/>
              </a:ln>
            </p:spPr>
          </p:pic>
          <p:pic>
            <p:nvPicPr>
              <p:cNvPr id="12388" name="Picture 45" descr="co2"/>
              <p:cNvPicPr>
                <a:picLocks noChangeAspect="1"/>
              </p:cNvPicPr>
              <p:nvPr/>
            </p:nvPicPr>
            <p:blipFill>
              <a:blip r:embed="rId12"/>
              <a:stretch>
                <a:fillRect/>
              </a:stretch>
            </p:blipFill>
            <p:spPr>
              <a:xfrm rot="316961">
                <a:off x="3083" y="1857"/>
                <a:ext cx="266" cy="384"/>
              </a:xfrm>
              <a:prstGeom prst="rect">
                <a:avLst/>
              </a:prstGeom>
              <a:noFill/>
              <a:ln w="9525">
                <a:noFill/>
              </a:ln>
            </p:spPr>
          </p:pic>
          <p:pic>
            <p:nvPicPr>
              <p:cNvPr id="12389" name="Picture 46" descr="co2"/>
              <p:cNvPicPr>
                <a:picLocks noChangeAspect="1"/>
              </p:cNvPicPr>
              <p:nvPr/>
            </p:nvPicPr>
            <p:blipFill>
              <a:blip r:embed="rId12"/>
              <a:stretch>
                <a:fillRect/>
              </a:stretch>
            </p:blipFill>
            <p:spPr>
              <a:xfrm rot="316961">
                <a:off x="3793" y="2501"/>
                <a:ext cx="266" cy="384"/>
              </a:xfrm>
              <a:prstGeom prst="rect">
                <a:avLst/>
              </a:prstGeom>
              <a:noFill/>
              <a:ln w="9525">
                <a:noFill/>
              </a:ln>
            </p:spPr>
          </p:pic>
          <p:pic>
            <p:nvPicPr>
              <p:cNvPr id="12390" name="Picture 47" descr="co2"/>
              <p:cNvPicPr>
                <a:picLocks noChangeAspect="1"/>
              </p:cNvPicPr>
              <p:nvPr/>
            </p:nvPicPr>
            <p:blipFill>
              <a:blip r:embed="rId13"/>
              <a:stretch>
                <a:fillRect/>
              </a:stretch>
            </p:blipFill>
            <p:spPr>
              <a:xfrm rot="316961">
                <a:off x="3625" y="1470"/>
                <a:ext cx="199" cy="288"/>
              </a:xfrm>
              <a:prstGeom prst="rect">
                <a:avLst/>
              </a:prstGeom>
              <a:noFill/>
              <a:ln w="9525">
                <a:noFill/>
              </a:ln>
            </p:spPr>
          </p:pic>
          <p:pic>
            <p:nvPicPr>
              <p:cNvPr id="12391" name="Picture 48" descr="co2"/>
              <p:cNvPicPr>
                <a:picLocks noChangeAspect="1"/>
              </p:cNvPicPr>
              <p:nvPr/>
            </p:nvPicPr>
            <p:blipFill>
              <a:blip r:embed="rId11"/>
              <a:stretch>
                <a:fillRect/>
              </a:stretch>
            </p:blipFill>
            <p:spPr>
              <a:xfrm rot="316961">
                <a:off x="3468" y="2421"/>
                <a:ext cx="233" cy="336"/>
              </a:xfrm>
              <a:prstGeom prst="rect">
                <a:avLst/>
              </a:prstGeom>
              <a:noFill/>
              <a:ln w="9525">
                <a:noFill/>
              </a:ln>
            </p:spPr>
          </p:pic>
          <p:pic>
            <p:nvPicPr>
              <p:cNvPr id="12392" name="Picture 49" descr="co2"/>
              <p:cNvPicPr>
                <a:picLocks noChangeAspect="1"/>
              </p:cNvPicPr>
              <p:nvPr/>
            </p:nvPicPr>
            <p:blipFill>
              <a:blip r:embed="rId12"/>
              <a:stretch>
                <a:fillRect/>
              </a:stretch>
            </p:blipFill>
            <p:spPr>
              <a:xfrm rot="316961">
                <a:off x="3312" y="2784"/>
                <a:ext cx="266" cy="384"/>
              </a:xfrm>
              <a:prstGeom prst="rect">
                <a:avLst/>
              </a:prstGeom>
              <a:noFill/>
              <a:ln w="9525">
                <a:noFill/>
              </a:ln>
            </p:spPr>
          </p:pic>
          <p:pic>
            <p:nvPicPr>
              <p:cNvPr id="12393" name="Picture 50" descr="co3"/>
              <p:cNvPicPr>
                <a:picLocks noChangeAspect="1"/>
              </p:cNvPicPr>
              <p:nvPr/>
            </p:nvPicPr>
            <p:blipFill>
              <a:blip r:embed="rId7"/>
              <a:stretch>
                <a:fillRect/>
              </a:stretch>
            </p:blipFill>
            <p:spPr>
              <a:xfrm rot="316961">
                <a:off x="3346" y="1589"/>
                <a:ext cx="200" cy="288"/>
              </a:xfrm>
              <a:prstGeom prst="rect">
                <a:avLst/>
              </a:prstGeom>
              <a:noFill/>
              <a:ln w="9525">
                <a:noFill/>
              </a:ln>
            </p:spPr>
          </p:pic>
          <p:pic>
            <p:nvPicPr>
              <p:cNvPr id="12394" name="Picture 51" descr="co3"/>
              <p:cNvPicPr>
                <a:picLocks noChangeAspect="1"/>
              </p:cNvPicPr>
              <p:nvPr/>
            </p:nvPicPr>
            <p:blipFill>
              <a:blip r:embed="rId7"/>
              <a:stretch>
                <a:fillRect/>
              </a:stretch>
            </p:blipFill>
            <p:spPr>
              <a:xfrm rot="316961">
                <a:off x="4237" y="1719"/>
                <a:ext cx="200" cy="288"/>
              </a:xfrm>
              <a:prstGeom prst="rect">
                <a:avLst/>
              </a:prstGeom>
              <a:noFill/>
              <a:ln w="9525">
                <a:noFill/>
              </a:ln>
            </p:spPr>
          </p:pic>
          <p:pic>
            <p:nvPicPr>
              <p:cNvPr id="12395" name="Picture 52" descr="co3"/>
              <p:cNvPicPr>
                <a:picLocks noChangeAspect="1"/>
              </p:cNvPicPr>
              <p:nvPr/>
            </p:nvPicPr>
            <p:blipFill>
              <a:blip r:embed="rId8"/>
              <a:stretch>
                <a:fillRect/>
              </a:stretch>
            </p:blipFill>
            <p:spPr>
              <a:xfrm rot="316961">
                <a:off x="3812" y="1585"/>
                <a:ext cx="234" cy="336"/>
              </a:xfrm>
              <a:prstGeom prst="rect">
                <a:avLst/>
              </a:prstGeom>
              <a:noFill/>
              <a:ln w="9525">
                <a:noFill/>
              </a:ln>
            </p:spPr>
          </p:pic>
          <p:pic>
            <p:nvPicPr>
              <p:cNvPr id="12396" name="Picture 53" descr="co3"/>
              <p:cNvPicPr>
                <a:picLocks noChangeAspect="1"/>
              </p:cNvPicPr>
              <p:nvPr/>
            </p:nvPicPr>
            <p:blipFill>
              <a:blip r:embed="rId8"/>
              <a:stretch>
                <a:fillRect/>
              </a:stretch>
            </p:blipFill>
            <p:spPr>
              <a:xfrm rot="316961">
                <a:off x="4078" y="2333"/>
                <a:ext cx="234" cy="336"/>
              </a:xfrm>
              <a:prstGeom prst="rect">
                <a:avLst/>
              </a:prstGeom>
              <a:noFill/>
              <a:ln w="9525">
                <a:noFill/>
              </a:ln>
            </p:spPr>
          </p:pic>
          <p:pic>
            <p:nvPicPr>
              <p:cNvPr id="12397" name="Picture 54" descr="co3"/>
              <p:cNvPicPr>
                <a:picLocks noChangeAspect="1"/>
              </p:cNvPicPr>
              <p:nvPr/>
            </p:nvPicPr>
            <p:blipFill>
              <a:blip r:embed="rId8"/>
              <a:stretch>
                <a:fillRect/>
              </a:stretch>
            </p:blipFill>
            <p:spPr>
              <a:xfrm rot="316961">
                <a:off x="3024" y="2208"/>
                <a:ext cx="233" cy="336"/>
              </a:xfrm>
              <a:prstGeom prst="rect">
                <a:avLst/>
              </a:prstGeom>
              <a:noFill/>
              <a:ln w="9525">
                <a:noFill/>
              </a:ln>
            </p:spPr>
          </p:pic>
          <p:pic>
            <p:nvPicPr>
              <p:cNvPr id="12398" name="Picture 55" descr="co2"/>
              <p:cNvPicPr>
                <a:picLocks noChangeAspect="1"/>
              </p:cNvPicPr>
              <p:nvPr/>
            </p:nvPicPr>
            <p:blipFill>
              <a:blip r:embed="rId11"/>
              <a:stretch>
                <a:fillRect/>
              </a:stretch>
            </p:blipFill>
            <p:spPr>
              <a:xfrm rot="316961">
                <a:off x="3600" y="1728"/>
                <a:ext cx="233" cy="336"/>
              </a:xfrm>
              <a:prstGeom prst="rect">
                <a:avLst/>
              </a:prstGeom>
              <a:noFill/>
              <a:ln w="9525">
                <a:noFill/>
              </a:ln>
            </p:spPr>
          </p:pic>
        </p:grpSp>
        <p:grpSp>
          <p:nvGrpSpPr>
            <p:cNvPr id="12340" name="Group 56"/>
            <p:cNvGrpSpPr/>
            <p:nvPr/>
          </p:nvGrpSpPr>
          <p:grpSpPr>
            <a:xfrm>
              <a:off x="2905" y="1392"/>
              <a:ext cx="1799" cy="1748"/>
              <a:chOff x="2880" y="1420"/>
              <a:chExt cx="1799" cy="1748"/>
            </a:xfrm>
          </p:grpSpPr>
          <p:pic>
            <p:nvPicPr>
              <p:cNvPr id="12361" name="Picture 57" descr="co3"/>
              <p:cNvPicPr>
                <a:picLocks noChangeAspect="1"/>
              </p:cNvPicPr>
              <p:nvPr/>
            </p:nvPicPr>
            <p:blipFill>
              <a:blip r:embed="rId7"/>
              <a:stretch>
                <a:fillRect/>
              </a:stretch>
            </p:blipFill>
            <p:spPr>
              <a:xfrm rot="316961">
                <a:off x="4131" y="1420"/>
                <a:ext cx="200" cy="288"/>
              </a:xfrm>
              <a:prstGeom prst="rect">
                <a:avLst/>
              </a:prstGeom>
              <a:noFill/>
              <a:ln w="9525">
                <a:noFill/>
              </a:ln>
            </p:spPr>
          </p:pic>
          <p:pic>
            <p:nvPicPr>
              <p:cNvPr id="12362" name="Picture 58" descr="co3"/>
              <p:cNvPicPr>
                <a:picLocks noChangeAspect="1"/>
              </p:cNvPicPr>
              <p:nvPr/>
            </p:nvPicPr>
            <p:blipFill>
              <a:blip r:embed="rId7"/>
              <a:stretch>
                <a:fillRect/>
              </a:stretch>
            </p:blipFill>
            <p:spPr>
              <a:xfrm rot="316961">
                <a:off x="4240" y="2057"/>
                <a:ext cx="200" cy="288"/>
              </a:xfrm>
              <a:prstGeom prst="rect">
                <a:avLst/>
              </a:prstGeom>
              <a:noFill/>
              <a:ln w="9525">
                <a:noFill/>
              </a:ln>
            </p:spPr>
          </p:pic>
          <p:pic>
            <p:nvPicPr>
              <p:cNvPr id="12363" name="Picture 59" descr="co3"/>
              <p:cNvPicPr>
                <a:picLocks noChangeAspect="1"/>
              </p:cNvPicPr>
              <p:nvPr/>
            </p:nvPicPr>
            <p:blipFill>
              <a:blip r:embed="rId8"/>
              <a:stretch>
                <a:fillRect/>
              </a:stretch>
            </p:blipFill>
            <p:spPr>
              <a:xfrm rot="316961">
                <a:off x="3508" y="1991"/>
                <a:ext cx="233" cy="336"/>
              </a:xfrm>
              <a:prstGeom prst="rect">
                <a:avLst/>
              </a:prstGeom>
              <a:noFill/>
              <a:ln w="9525">
                <a:noFill/>
              </a:ln>
            </p:spPr>
          </p:pic>
          <p:pic>
            <p:nvPicPr>
              <p:cNvPr id="12364" name="Picture 60" descr="co3"/>
              <p:cNvPicPr>
                <a:picLocks noChangeAspect="1"/>
              </p:cNvPicPr>
              <p:nvPr/>
            </p:nvPicPr>
            <p:blipFill>
              <a:blip r:embed="rId9"/>
              <a:stretch>
                <a:fillRect/>
              </a:stretch>
            </p:blipFill>
            <p:spPr>
              <a:xfrm rot="316961">
                <a:off x="3088" y="2532"/>
                <a:ext cx="266" cy="384"/>
              </a:xfrm>
              <a:prstGeom prst="rect">
                <a:avLst/>
              </a:prstGeom>
              <a:noFill/>
              <a:ln w="9525">
                <a:noFill/>
              </a:ln>
            </p:spPr>
          </p:pic>
          <p:pic>
            <p:nvPicPr>
              <p:cNvPr id="12365" name="Picture 61" descr="co3"/>
              <p:cNvPicPr>
                <a:picLocks noChangeAspect="1"/>
              </p:cNvPicPr>
              <p:nvPr/>
            </p:nvPicPr>
            <p:blipFill>
              <a:blip r:embed="rId7"/>
              <a:stretch>
                <a:fillRect/>
              </a:stretch>
            </p:blipFill>
            <p:spPr>
              <a:xfrm rot="316961">
                <a:off x="2880" y="2880"/>
                <a:ext cx="200" cy="288"/>
              </a:xfrm>
              <a:prstGeom prst="rect">
                <a:avLst/>
              </a:prstGeom>
              <a:noFill/>
              <a:ln w="9525">
                <a:noFill/>
              </a:ln>
            </p:spPr>
          </p:pic>
          <p:pic>
            <p:nvPicPr>
              <p:cNvPr id="12366" name="Picture 62" descr="co3"/>
              <p:cNvPicPr>
                <a:picLocks noChangeAspect="1"/>
              </p:cNvPicPr>
              <p:nvPr/>
            </p:nvPicPr>
            <p:blipFill>
              <a:blip r:embed="rId8"/>
              <a:stretch>
                <a:fillRect/>
              </a:stretch>
            </p:blipFill>
            <p:spPr>
              <a:xfrm rot="316961">
                <a:off x="3608" y="2723"/>
                <a:ext cx="233" cy="336"/>
              </a:xfrm>
              <a:prstGeom prst="rect">
                <a:avLst/>
              </a:prstGeom>
              <a:noFill/>
              <a:ln w="9525">
                <a:noFill/>
              </a:ln>
            </p:spPr>
          </p:pic>
          <p:pic>
            <p:nvPicPr>
              <p:cNvPr id="12367" name="Picture 63" descr="co3"/>
              <p:cNvPicPr>
                <a:picLocks noChangeAspect="1"/>
              </p:cNvPicPr>
              <p:nvPr/>
            </p:nvPicPr>
            <p:blipFill>
              <a:blip r:embed="rId10"/>
              <a:stretch>
                <a:fillRect/>
              </a:stretch>
            </p:blipFill>
            <p:spPr>
              <a:xfrm rot="316961">
                <a:off x="4512" y="1536"/>
                <a:ext cx="167" cy="240"/>
              </a:xfrm>
              <a:prstGeom prst="rect">
                <a:avLst/>
              </a:prstGeom>
              <a:noFill/>
              <a:ln w="9525">
                <a:noFill/>
              </a:ln>
            </p:spPr>
          </p:pic>
          <p:pic>
            <p:nvPicPr>
              <p:cNvPr id="12368" name="Picture 64" descr="co2"/>
              <p:cNvPicPr>
                <a:picLocks noChangeAspect="1"/>
              </p:cNvPicPr>
              <p:nvPr/>
            </p:nvPicPr>
            <p:blipFill>
              <a:blip r:embed="rId11"/>
              <a:stretch>
                <a:fillRect/>
              </a:stretch>
            </p:blipFill>
            <p:spPr>
              <a:xfrm rot="316961">
                <a:off x="3872" y="2025"/>
                <a:ext cx="233" cy="336"/>
              </a:xfrm>
              <a:prstGeom prst="rect">
                <a:avLst/>
              </a:prstGeom>
              <a:noFill/>
              <a:ln w="9525">
                <a:noFill/>
              </a:ln>
            </p:spPr>
          </p:pic>
          <p:pic>
            <p:nvPicPr>
              <p:cNvPr id="12369" name="Picture 65" descr="co2"/>
              <p:cNvPicPr>
                <a:picLocks noChangeAspect="1"/>
              </p:cNvPicPr>
              <p:nvPr/>
            </p:nvPicPr>
            <p:blipFill>
              <a:blip r:embed="rId12"/>
              <a:stretch>
                <a:fillRect/>
              </a:stretch>
            </p:blipFill>
            <p:spPr>
              <a:xfrm rot="316961">
                <a:off x="3083" y="1857"/>
                <a:ext cx="266" cy="384"/>
              </a:xfrm>
              <a:prstGeom prst="rect">
                <a:avLst/>
              </a:prstGeom>
              <a:noFill/>
              <a:ln w="9525">
                <a:noFill/>
              </a:ln>
            </p:spPr>
          </p:pic>
          <p:pic>
            <p:nvPicPr>
              <p:cNvPr id="12370" name="Picture 66" descr="co2"/>
              <p:cNvPicPr>
                <a:picLocks noChangeAspect="1"/>
              </p:cNvPicPr>
              <p:nvPr/>
            </p:nvPicPr>
            <p:blipFill>
              <a:blip r:embed="rId12"/>
              <a:stretch>
                <a:fillRect/>
              </a:stretch>
            </p:blipFill>
            <p:spPr>
              <a:xfrm rot="316961">
                <a:off x="3793" y="2501"/>
                <a:ext cx="266" cy="384"/>
              </a:xfrm>
              <a:prstGeom prst="rect">
                <a:avLst/>
              </a:prstGeom>
              <a:noFill/>
              <a:ln w="9525">
                <a:noFill/>
              </a:ln>
            </p:spPr>
          </p:pic>
          <p:pic>
            <p:nvPicPr>
              <p:cNvPr id="12371" name="Picture 67" descr="co2"/>
              <p:cNvPicPr>
                <a:picLocks noChangeAspect="1"/>
              </p:cNvPicPr>
              <p:nvPr/>
            </p:nvPicPr>
            <p:blipFill>
              <a:blip r:embed="rId13"/>
              <a:stretch>
                <a:fillRect/>
              </a:stretch>
            </p:blipFill>
            <p:spPr>
              <a:xfrm rot="316961">
                <a:off x="3625" y="1470"/>
                <a:ext cx="199" cy="288"/>
              </a:xfrm>
              <a:prstGeom prst="rect">
                <a:avLst/>
              </a:prstGeom>
              <a:noFill/>
              <a:ln w="9525">
                <a:noFill/>
              </a:ln>
            </p:spPr>
          </p:pic>
          <p:pic>
            <p:nvPicPr>
              <p:cNvPr id="12372" name="Picture 68" descr="co2"/>
              <p:cNvPicPr>
                <a:picLocks noChangeAspect="1"/>
              </p:cNvPicPr>
              <p:nvPr/>
            </p:nvPicPr>
            <p:blipFill>
              <a:blip r:embed="rId11"/>
              <a:stretch>
                <a:fillRect/>
              </a:stretch>
            </p:blipFill>
            <p:spPr>
              <a:xfrm rot="316961">
                <a:off x="3468" y="2421"/>
                <a:ext cx="233" cy="336"/>
              </a:xfrm>
              <a:prstGeom prst="rect">
                <a:avLst/>
              </a:prstGeom>
              <a:noFill/>
              <a:ln w="9525">
                <a:noFill/>
              </a:ln>
            </p:spPr>
          </p:pic>
          <p:pic>
            <p:nvPicPr>
              <p:cNvPr id="12373" name="Picture 69" descr="co2"/>
              <p:cNvPicPr>
                <a:picLocks noChangeAspect="1"/>
              </p:cNvPicPr>
              <p:nvPr/>
            </p:nvPicPr>
            <p:blipFill>
              <a:blip r:embed="rId12"/>
              <a:stretch>
                <a:fillRect/>
              </a:stretch>
            </p:blipFill>
            <p:spPr>
              <a:xfrm rot="316961">
                <a:off x="3312" y="2784"/>
                <a:ext cx="266" cy="384"/>
              </a:xfrm>
              <a:prstGeom prst="rect">
                <a:avLst/>
              </a:prstGeom>
              <a:noFill/>
              <a:ln w="9525">
                <a:noFill/>
              </a:ln>
            </p:spPr>
          </p:pic>
          <p:pic>
            <p:nvPicPr>
              <p:cNvPr id="12374" name="Picture 70" descr="co3"/>
              <p:cNvPicPr>
                <a:picLocks noChangeAspect="1"/>
              </p:cNvPicPr>
              <p:nvPr/>
            </p:nvPicPr>
            <p:blipFill>
              <a:blip r:embed="rId7"/>
              <a:stretch>
                <a:fillRect/>
              </a:stretch>
            </p:blipFill>
            <p:spPr>
              <a:xfrm rot="316961">
                <a:off x="3346" y="1589"/>
                <a:ext cx="200" cy="288"/>
              </a:xfrm>
              <a:prstGeom prst="rect">
                <a:avLst/>
              </a:prstGeom>
              <a:noFill/>
              <a:ln w="9525">
                <a:noFill/>
              </a:ln>
            </p:spPr>
          </p:pic>
          <p:pic>
            <p:nvPicPr>
              <p:cNvPr id="12375" name="Picture 71" descr="co3"/>
              <p:cNvPicPr>
                <a:picLocks noChangeAspect="1"/>
              </p:cNvPicPr>
              <p:nvPr/>
            </p:nvPicPr>
            <p:blipFill>
              <a:blip r:embed="rId7"/>
              <a:stretch>
                <a:fillRect/>
              </a:stretch>
            </p:blipFill>
            <p:spPr>
              <a:xfrm rot="316961">
                <a:off x="4237" y="1719"/>
                <a:ext cx="200" cy="288"/>
              </a:xfrm>
              <a:prstGeom prst="rect">
                <a:avLst/>
              </a:prstGeom>
              <a:noFill/>
              <a:ln w="9525">
                <a:noFill/>
              </a:ln>
            </p:spPr>
          </p:pic>
          <p:pic>
            <p:nvPicPr>
              <p:cNvPr id="12376" name="Picture 72" descr="co3"/>
              <p:cNvPicPr>
                <a:picLocks noChangeAspect="1"/>
              </p:cNvPicPr>
              <p:nvPr/>
            </p:nvPicPr>
            <p:blipFill>
              <a:blip r:embed="rId8"/>
              <a:stretch>
                <a:fillRect/>
              </a:stretch>
            </p:blipFill>
            <p:spPr>
              <a:xfrm rot="316961">
                <a:off x="3812" y="1585"/>
                <a:ext cx="234" cy="336"/>
              </a:xfrm>
              <a:prstGeom prst="rect">
                <a:avLst/>
              </a:prstGeom>
              <a:noFill/>
              <a:ln w="9525">
                <a:noFill/>
              </a:ln>
            </p:spPr>
          </p:pic>
          <p:pic>
            <p:nvPicPr>
              <p:cNvPr id="12377" name="Picture 73" descr="co3"/>
              <p:cNvPicPr>
                <a:picLocks noChangeAspect="1"/>
              </p:cNvPicPr>
              <p:nvPr/>
            </p:nvPicPr>
            <p:blipFill>
              <a:blip r:embed="rId8"/>
              <a:stretch>
                <a:fillRect/>
              </a:stretch>
            </p:blipFill>
            <p:spPr>
              <a:xfrm rot="316961">
                <a:off x="4078" y="2333"/>
                <a:ext cx="234" cy="336"/>
              </a:xfrm>
              <a:prstGeom prst="rect">
                <a:avLst/>
              </a:prstGeom>
              <a:noFill/>
              <a:ln w="9525">
                <a:noFill/>
              </a:ln>
            </p:spPr>
          </p:pic>
          <p:pic>
            <p:nvPicPr>
              <p:cNvPr id="12378" name="Picture 74" descr="co3"/>
              <p:cNvPicPr>
                <a:picLocks noChangeAspect="1"/>
              </p:cNvPicPr>
              <p:nvPr/>
            </p:nvPicPr>
            <p:blipFill>
              <a:blip r:embed="rId8"/>
              <a:stretch>
                <a:fillRect/>
              </a:stretch>
            </p:blipFill>
            <p:spPr>
              <a:xfrm rot="316961">
                <a:off x="3024" y="2208"/>
                <a:ext cx="233" cy="336"/>
              </a:xfrm>
              <a:prstGeom prst="rect">
                <a:avLst/>
              </a:prstGeom>
              <a:noFill/>
              <a:ln w="9525">
                <a:noFill/>
              </a:ln>
            </p:spPr>
          </p:pic>
          <p:pic>
            <p:nvPicPr>
              <p:cNvPr id="12379" name="Picture 75" descr="co2"/>
              <p:cNvPicPr>
                <a:picLocks noChangeAspect="1"/>
              </p:cNvPicPr>
              <p:nvPr/>
            </p:nvPicPr>
            <p:blipFill>
              <a:blip r:embed="rId11"/>
              <a:stretch>
                <a:fillRect/>
              </a:stretch>
            </p:blipFill>
            <p:spPr>
              <a:xfrm rot="316961">
                <a:off x="3600" y="1728"/>
                <a:ext cx="233" cy="336"/>
              </a:xfrm>
              <a:prstGeom prst="rect">
                <a:avLst/>
              </a:prstGeom>
              <a:noFill/>
              <a:ln w="9525">
                <a:noFill/>
              </a:ln>
            </p:spPr>
          </p:pic>
        </p:grpSp>
        <p:grpSp>
          <p:nvGrpSpPr>
            <p:cNvPr id="12341" name="Group 76"/>
            <p:cNvGrpSpPr/>
            <p:nvPr/>
          </p:nvGrpSpPr>
          <p:grpSpPr>
            <a:xfrm>
              <a:off x="-743" y="1536"/>
              <a:ext cx="1799" cy="1508"/>
              <a:chOff x="2880" y="1420"/>
              <a:chExt cx="1799" cy="1748"/>
            </a:xfrm>
          </p:grpSpPr>
          <p:pic>
            <p:nvPicPr>
              <p:cNvPr id="12342" name="Picture 77" descr="co3"/>
              <p:cNvPicPr>
                <a:picLocks noChangeAspect="1"/>
              </p:cNvPicPr>
              <p:nvPr/>
            </p:nvPicPr>
            <p:blipFill>
              <a:blip r:embed="rId14"/>
              <a:stretch>
                <a:fillRect/>
              </a:stretch>
            </p:blipFill>
            <p:spPr>
              <a:xfrm rot="316961">
                <a:off x="4131" y="1420"/>
                <a:ext cx="200" cy="288"/>
              </a:xfrm>
              <a:prstGeom prst="rect">
                <a:avLst/>
              </a:prstGeom>
              <a:noFill/>
              <a:ln w="9525">
                <a:noFill/>
              </a:ln>
            </p:spPr>
          </p:pic>
          <p:pic>
            <p:nvPicPr>
              <p:cNvPr id="12343" name="Picture 78" descr="co3"/>
              <p:cNvPicPr>
                <a:picLocks noChangeAspect="1"/>
              </p:cNvPicPr>
              <p:nvPr/>
            </p:nvPicPr>
            <p:blipFill>
              <a:blip r:embed="rId14"/>
              <a:stretch>
                <a:fillRect/>
              </a:stretch>
            </p:blipFill>
            <p:spPr>
              <a:xfrm rot="316961">
                <a:off x="4240" y="2057"/>
                <a:ext cx="200" cy="288"/>
              </a:xfrm>
              <a:prstGeom prst="rect">
                <a:avLst/>
              </a:prstGeom>
              <a:noFill/>
              <a:ln w="9525">
                <a:noFill/>
              </a:ln>
            </p:spPr>
          </p:pic>
          <p:pic>
            <p:nvPicPr>
              <p:cNvPr id="12344" name="Picture 79" descr="co3"/>
              <p:cNvPicPr>
                <a:picLocks noChangeAspect="1"/>
              </p:cNvPicPr>
              <p:nvPr/>
            </p:nvPicPr>
            <p:blipFill>
              <a:blip r:embed="rId15"/>
              <a:stretch>
                <a:fillRect/>
              </a:stretch>
            </p:blipFill>
            <p:spPr>
              <a:xfrm rot="316961">
                <a:off x="3508" y="1991"/>
                <a:ext cx="233" cy="336"/>
              </a:xfrm>
              <a:prstGeom prst="rect">
                <a:avLst/>
              </a:prstGeom>
              <a:noFill/>
              <a:ln w="9525">
                <a:noFill/>
              </a:ln>
            </p:spPr>
          </p:pic>
          <p:pic>
            <p:nvPicPr>
              <p:cNvPr id="12345" name="Picture 80" descr="co3"/>
              <p:cNvPicPr>
                <a:picLocks noChangeAspect="1"/>
              </p:cNvPicPr>
              <p:nvPr/>
            </p:nvPicPr>
            <p:blipFill>
              <a:blip r:embed="rId16"/>
              <a:stretch>
                <a:fillRect/>
              </a:stretch>
            </p:blipFill>
            <p:spPr>
              <a:xfrm rot="316961">
                <a:off x="3088" y="2532"/>
                <a:ext cx="266" cy="384"/>
              </a:xfrm>
              <a:prstGeom prst="rect">
                <a:avLst/>
              </a:prstGeom>
              <a:noFill/>
              <a:ln w="9525">
                <a:noFill/>
              </a:ln>
            </p:spPr>
          </p:pic>
          <p:pic>
            <p:nvPicPr>
              <p:cNvPr id="12346" name="Picture 81" descr="co3"/>
              <p:cNvPicPr>
                <a:picLocks noChangeAspect="1"/>
              </p:cNvPicPr>
              <p:nvPr/>
            </p:nvPicPr>
            <p:blipFill>
              <a:blip r:embed="rId14"/>
              <a:stretch>
                <a:fillRect/>
              </a:stretch>
            </p:blipFill>
            <p:spPr>
              <a:xfrm rot="316961">
                <a:off x="2880" y="2880"/>
                <a:ext cx="200" cy="288"/>
              </a:xfrm>
              <a:prstGeom prst="rect">
                <a:avLst/>
              </a:prstGeom>
              <a:noFill/>
              <a:ln w="9525">
                <a:noFill/>
              </a:ln>
            </p:spPr>
          </p:pic>
          <p:pic>
            <p:nvPicPr>
              <p:cNvPr id="12347" name="Picture 82" descr="co3"/>
              <p:cNvPicPr>
                <a:picLocks noChangeAspect="1"/>
              </p:cNvPicPr>
              <p:nvPr/>
            </p:nvPicPr>
            <p:blipFill>
              <a:blip r:embed="rId15"/>
              <a:stretch>
                <a:fillRect/>
              </a:stretch>
            </p:blipFill>
            <p:spPr>
              <a:xfrm rot="316961">
                <a:off x="3608" y="2723"/>
                <a:ext cx="233" cy="336"/>
              </a:xfrm>
              <a:prstGeom prst="rect">
                <a:avLst/>
              </a:prstGeom>
              <a:noFill/>
              <a:ln w="9525">
                <a:noFill/>
              </a:ln>
            </p:spPr>
          </p:pic>
          <p:pic>
            <p:nvPicPr>
              <p:cNvPr id="12348" name="Picture 83" descr="co3"/>
              <p:cNvPicPr>
                <a:picLocks noChangeAspect="1"/>
              </p:cNvPicPr>
              <p:nvPr/>
            </p:nvPicPr>
            <p:blipFill>
              <a:blip r:embed="rId17"/>
              <a:stretch>
                <a:fillRect/>
              </a:stretch>
            </p:blipFill>
            <p:spPr>
              <a:xfrm rot="316961">
                <a:off x="4512" y="1536"/>
                <a:ext cx="167" cy="240"/>
              </a:xfrm>
              <a:prstGeom prst="rect">
                <a:avLst/>
              </a:prstGeom>
              <a:noFill/>
              <a:ln w="9525">
                <a:noFill/>
              </a:ln>
            </p:spPr>
          </p:pic>
          <p:pic>
            <p:nvPicPr>
              <p:cNvPr id="12349" name="Picture 84" descr="co2"/>
              <p:cNvPicPr>
                <a:picLocks noChangeAspect="1"/>
              </p:cNvPicPr>
              <p:nvPr/>
            </p:nvPicPr>
            <p:blipFill>
              <a:blip r:embed="rId18"/>
              <a:stretch>
                <a:fillRect/>
              </a:stretch>
            </p:blipFill>
            <p:spPr>
              <a:xfrm rot="316961">
                <a:off x="3872" y="2025"/>
                <a:ext cx="233" cy="336"/>
              </a:xfrm>
              <a:prstGeom prst="rect">
                <a:avLst/>
              </a:prstGeom>
              <a:noFill/>
              <a:ln w="9525">
                <a:noFill/>
              </a:ln>
            </p:spPr>
          </p:pic>
          <p:pic>
            <p:nvPicPr>
              <p:cNvPr id="12350" name="Picture 85" descr="co2"/>
              <p:cNvPicPr>
                <a:picLocks noChangeAspect="1"/>
              </p:cNvPicPr>
              <p:nvPr/>
            </p:nvPicPr>
            <p:blipFill>
              <a:blip r:embed="rId19"/>
              <a:stretch>
                <a:fillRect/>
              </a:stretch>
            </p:blipFill>
            <p:spPr>
              <a:xfrm rot="316961">
                <a:off x="3083" y="1857"/>
                <a:ext cx="266" cy="384"/>
              </a:xfrm>
              <a:prstGeom prst="rect">
                <a:avLst/>
              </a:prstGeom>
              <a:noFill/>
              <a:ln w="9525">
                <a:noFill/>
              </a:ln>
            </p:spPr>
          </p:pic>
          <p:pic>
            <p:nvPicPr>
              <p:cNvPr id="12351" name="Picture 86" descr="co2"/>
              <p:cNvPicPr>
                <a:picLocks noChangeAspect="1"/>
              </p:cNvPicPr>
              <p:nvPr/>
            </p:nvPicPr>
            <p:blipFill>
              <a:blip r:embed="rId19"/>
              <a:stretch>
                <a:fillRect/>
              </a:stretch>
            </p:blipFill>
            <p:spPr>
              <a:xfrm rot="316961">
                <a:off x="3793" y="2501"/>
                <a:ext cx="266" cy="384"/>
              </a:xfrm>
              <a:prstGeom prst="rect">
                <a:avLst/>
              </a:prstGeom>
              <a:noFill/>
              <a:ln w="9525">
                <a:noFill/>
              </a:ln>
            </p:spPr>
          </p:pic>
          <p:pic>
            <p:nvPicPr>
              <p:cNvPr id="12352" name="Picture 87" descr="co2"/>
              <p:cNvPicPr>
                <a:picLocks noChangeAspect="1"/>
              </p:cNvPicPr>
              <p:nvPr/>
            </p:nvPicPr>
            <p:blipFill>
              <a:blip r:embed="rId20"/>
              <a:stretch>
                <a:fillRect/>
              </a:stretch>
            </p:blipFill>
            <p:spPr>
              <a:xfrm rot="316961">
                <a:off x="3625" y="1470"/>
                <a:ext cx="199" cy="288"/>
              </a:xfrm>
              <a:prstGeom prst="rect">
                <a:avLst/>
              </a:prstGeom>
              <a:noFill/>
              <a:ln w="9525">
                <a:noFill/>
              </a:ln>
            </p:spPr>
          </p:pic>
          <p:pic>
            <p:nvPicPr>
              <p:cNvPr id="12353" name="Picture 88" descr="co2"/>
              <p:cNvPicPr>
                <a:picLocks noChangeAspect="1"/>
              </p:cNvPicPr>
              <p:nvPr/>
            </p:nvPicPr>
            <p:blipFill>
              <a:blip r:embed="rId18"/>
              <a:stretch>
                <a:fillRect/>
              </a:stretch>
            </p:blipFill>
            <p:spPr>
              <a:xfrm rot="316961">
                <a:off x="3468" y="2421"/>
                <a:ext cx="233" cy="336"/>
              </a:xfrm>
              <a:prstGeom prst="rect">
                <a:avLst/>
              </a:prstGeom>
              <a:noFill/>
              <a:ln w="9525">
                <a:noFill/>
              </a:ln>
            </p:spPr>
          </p:pic>
          <p:pic>
            <p:nvPicPr>
              <p:cNvPr id="12354" name="Picture 89" descr="co2"/>
              <p:cNvPicPr>
                <a:picLocks noChangeAspect="1"/>
              </p:cNvPicPr>
              <p:nvPr/>
            </p:nvPicPr>
            <p:blipFill>
              <a:blip r:embed="rId19"/>
              <a:stretch>
                <a:fillRect/>
              </a:stretch>
            </p:blipFill>
            <p:spPr>
              <a:xfrm rot="316961">
                <a:off x="3312" y="2784"/>
                <a:ext cx="266" cy="384"/>
              </a:xfrm>
              <a:prstGeom prst="rect">
                <a:avLst/>
              </a:prstGeom>
              <a:noFill/>
              <a:ln w="9525">
                <a:noFill/>
              </a:ln>
            </p:spPr>
          </p:pic>
          <p:pic>
            <p:nvPicPr>
              <p:cNvPr id="12355" name="Picture 90" descr="co3"/>
              <p:cNvPicPr>
                <a:picLocks noChangeAspect="1"/>
              </p:cNvPicPr>
              <p:nvPr/>
            </p:nvPicPr>
            <p:blipFill>
              <a:blip r:embed="rId14"/>
              <a:stretch>
                <a:fillRect/>
              </a:stretch>
            </p:blipFill>
            <p:spPr>
              <a:xfrm rot="316961">
                <a:off x="3346" y="1589"/>
                <a:ext cx="200" cy="288"/>
              </a:xfrm>
              <a:prstGeom prst="rect">
                <a:avLst/>
              </a:prstGeom>
              <a:noFill/>
              <a:ln w="9525">
                <a:noFill/>
              </a:ln>
            </p:spPr>
          </p:pic>
          <p:pic>
            <p:nvPicPr>
              <p:cNvPr id="12356" name="Picture 91" descr="co3"/>
              <p:cNvPicPr>
                <a:picLocks noChangeAspect="1"/>
              </p:cNvPicPr>
              <p:nvPr/>
            </p:nvPicPr>
            <p:blipFill>
              <a:blip r:embed="rId14"/>
              <a:stretch>
                <a:fillRect/>
              </a:stretch>
            </p:blipFill>
            <p:spPr>
              <a:xfrm rot="316961">
                <a:off x="4237" y="1719"/>
                <a:ext cx="200" cy="288"/>
              </a:xfrm>
              <a:prstGeom prst="rect">
                <a:avLst/>
              </a:prstGeom>
              <a:noFill/>
              <a:ln w="9525">
                <a:noFill/>
              </a:ln>
            </p:spPr>
          </p:pic>
          <p:pic>
            <p:nvPicPr>
              <p:cNvPr id="12357" name="Picture 92" descr="co3"/>
              <p:cNvPicPr>
                <a:picLocks noChangeAspect="1"/>
              </p:cNvPicPr>
              <p:nvPr/>
            </p:nvPicPr>
            <p:blipFill>
              <a:blip r:embed="rId15"/>
              <a:stretch>
                <a:fillRect/>
              </a:stretch>
            </p:blipFill>
            <p:spPr>
              <a:xfrm rot="316961">
                <a:off x="3812" y="1585"/>
                <a:ext cx="234" cy="336"/>
              </a:xfrm>
              <a:prstGeom prst="rect">
                <a:avLst/>
              </a:prstGeom>
              <a:noFill/>
              <a:ln w="9525">
                <a:noFill/>
              </a:ln>
            </p:spPr>
          </p:pic>
          <p:pic>
            <p:nvPicPr>
              <p:cNvPr id="12358" name="Picture 93" descr="co3"/>
              <p:cNvPicPr>
                <a:picLocks noChangeAspect="1"/>
              </p:cNvPicPr>
              <p:nvPr/>
            </p:nvPicPr>
            <p:blipFill>
              <a:blip r:embed="rId15"/>
              <a:stretch>
                <a:fillRect/>
              </a:stretch>
            </p:blipFill>
            <p:spPr>
              <a:xfrm rot="316961">
                <a:off x="4078" y="2333"/>
                <a:ext cx="234" cy="336"/>
              </a:xfrm>
              <a:prstGeom prst="rect">
                <a:avLst/>
              </a:prstGeom>
              <a:noFill/>
              <a:ln w="9525">
                <a:noFill/>
              </a:ln>
            </p:spPr>
          </p:pic>
          <p:pic>
            <p:nvPicPr>
              <p:cNvPr id="12359" name="Picture 94" descr="co3"/>
              <p:cNvPicPr>
                <a:picLocks noChangeAspect="1"/>
              </p:cNvPicPr>
              <p:nvPr/>
            </p:nvPicPr>
            <p:blipFill>
              <a:blip r:embed="rId15"/>
              <a:stretch>
                <a:fillRect/>
              </a:stretch>
            </p:blipFill>
            <p:spPr>
              <a:xfrm rot="316961">
                <a:off x="3024" y="2208"/>
                <a:ext cx="233" cy="336"/>
              </a:xfrm>
              <a:prstGeom prst="rect">
                <a:avLst/>
              </a:prstGeom>
              <a:noFill/>
              <a:ln w="9525">
                <a:noFill/>
              </a:ln>
            </p:spPr>
          </p:pic>
          <p:pic>
            <p:nvPicPr>
              <p:cNvPr id="12360" name="Picture 95" descr="co2"/>
              <p:cNvPicPr>
                <a:picLocks noChangeAspect="1"/>
              </p:cNvPicPr>
              <p:nvPr/>
            </p:nvPicPr>
            <p:blipFill>
              <a:blip r:embed="rId18"/>
              <a:stretch>
                <a:fillRect/>
              </a:stretch>
            </p:blipFill>
            <p:spPr>
              <a:xfrm rot="316961">
                <a:off x="3600" y="1728"/>
                <a:ext cx="233" cy="336"/>
              </a:xfrm>
              <a:prstGeom prst="rect">
                <a:avLst/>
              </a:prstGeom>
              <a:noFill/>
              <a:ln w="9525">
                <a:noFill/>
              </a:ln>
            </p:spPr>
          </p:pic>
        </p:grpSp>
      </p:grpSp>
      <p:pic>
        <p:nvPicPr>
          <p:cNvPr id="12300" name="Picture 98" descr="co3"/>
          <p:cNvPicPr>
            <a:picLocks noChangeAspect="1"/>
          </p:cNvPicPr>
          <p:nvPr/>
        </p:nvPicPr>
        <p:blipFill>
          <a:blip r:embed="rId21"/>
          <a:stretch>
            <a:fillRect/>
          </a:stretch>
        </p:blipFill>
        <p:spPr>
          <a:xfrm>
            <a:off x="2209800" y="2057400"/>
            <a:ext cx="457200" cy="533400"/>
          </a:xfrm>
          <a:prstGeom prst="rect">
            <a:avLst/>
          </a:prstGeom>
          <a:noFill/>
          <a:ln w="9525">
            <a:noFill/>
          </a:ln>
        </p:spPr>
      </p:pic>
      <p:pic>
        <p:nvPicPr>
          <p:cNvPr id="12301" name="Picture 99" descr="co3"/>
          <p:cNvPicPr>
            <a:picLocks noChangeAspect="1"/>
          </p:cNvPicPr>
          <p:nvPr/>
        </p:nvPicPr>
        <p:blipFill>
          <a:blip r:embed="rId22"/>
          <a:stretch>
            <a:fillRect/>
          </a:stretch>
        </p:blipFill>
        <p:spPr>
          <a:xfrm>
            <a:off x="8686800" y="2286000"/>
            <a:ext cx="457200" cy="457200"/>
          </a:xfrm>
          <a:prstGeom prst="rect">
            <a:avLst/>
          </a:prstGeom>
          <a:noFill/>
          <a:ln w="9525">
            <a:noFill/>
          </a:ln>
        </p:spPr>
      </p:pic>
      <p:pic>
        <p:nvPicPr>
          <p:cNvPr id="12302" name="Picture 100" descr="co3"/>
          <p:cNvPicPr>
            <a:picLocks noChangeAspect="1"/>
          </p:cNvPicPr>
          <p:nvPr/>
        </p:nvPicPr>
        <p:blipFill>
          <a:blip r:embed="rId22"/>
          <a:stretch>
            <a:fillRect/>
          </a:stretch>
        </p:blipFill>
        <p:spPr>
          <a:xfrm>
            <a:off x="7772400" y="2286000"/>
            <a:ext cx="457200" cy="457200"/>
          </a:xfrm>
          <a:prstGeom prst="rect">
            <a:avLst/>
          </a:prstGeom>
          <a:noFill/>
          <a:ln w="9525">
            <a:noFill/>
          </a:ln>
        </p:spPr>
      </p:pic>
      <p:pic>
        <p:nvPicPr>
          <p:cNvPr id="12303" name="Picture 101" descr="co3"/>
          <p:cNvPicPr>
            <a:picLocks noChangeAspect="1"/>
          </p:cNvPicPr>
          <p:nvPr/>
        </p:nvPicPr>
        <p:blipFill>
          <a:blip r:embed="rId22"/>
          <a:stretch>
            <a:fillRect/>
          </a:stretch>
        </p:blipFill>
        <p:spPr>
          <a:xfrm>
            <a:off x="6858000" y="2209800"/>
            <a:ext cx="457200" cy="457200"/>
          </a:xfrm>
          <a:prstGeom prst="rect">
            <a:avLst/>
          </a:prstGeom>
          <a:noFill/>
          <a:ln w="9525">
            <a:noFill/>
          </a:ln>
        </p:spPr>
      </p:pic>
      <p:pic>
        <p:nvPicPr>
          <p:cNvPr id="12304" name="Picture 102" descr="co3"/>
          <p:cNvPicPr>
            <a:picLocks noChangeAspect="1"/>
          </p:cNvPicPr>
          <p:nvPr/>
        </p:nvPicPr>
        <p:blipFill>
          <a:blip r:embed="rId22"/>
          <a:stretch>
            <a:fillRect/>
          </a:stretch>
        </p:blipFill>
        <p:spPr>
          <a:xfrm>
            <a:off x="8382000" y="1981200"/>
            <a:ext cx="457200" cy="457200"/>
          </a:xfrm>
          <a:prstGeom prst="rect">
            <a:avLst/>
          </a:prstGeom>
          <a:noFill/>
          <a:ln w="9525">
            <a:noFill/>
          </a:ln>
        </p:spPr>
      </p:pic>
      <p:pic>
        <p:nvPicPr>
          <p:cNvPr id="12305" name="Picture 103" descr="co3"/>
          <p:cNvPicPr>
            <a:picLocks noChangeAspect="1"/>
          </p:cNvPicPr>
          <p:nvPr/>
        </p:nvPicPr>
        <p:blipFill>
          <a:blip r:embed="rId22"/>
          <a:stretch>
            <a:fillRect/>
          </a:stretch>
        </p:blipFill>
        <p:spPr>
          <a:xfrm>
            <a:off x="5943600" y="1905000"/>
            <a:ext cx="457200" cy="457200"/>
          </a:xfrm>
          <a:prstGeom prst="rect">
            <a:avLst/>
          </a:prstGeom>
          <a:noFill/>
          <a:ln w="9525">
            <a:noFill/>
          </a:ln>
        </p:spPr>
      </p:pic>
      <p:pic>
        <p:nvPicPr>
          <p:cNvPr id="12306" name="Picture 104" descr="co3"/>
          <p:cNvPicPr>
            <a:picLocks noChangeAspect="1"/>
          </p:cNvPicPr>
          <p:nvPr/>
        </p:nvPicPr>
        <p:blipFill>
          <a:blip r:embed="rId22"/>
          <a:stretch>
            <a:fillRect/>
          </a:stretch>
        </p:blipFill>
        <p:spPr>
          <a:xfrm>
            <a:off x="2743200" y="2133600"/>
            <a:ext cx="457200" cy="457200"/>
          </a:xfrm>
          <a:prstGeom prst="rect">
            <a:avLst/>
          </a:prstGeom>
          <a:noFill/>
          <a:ln w="9525">
            <a:noFill/>
          </a:ln>
        </p:spPr>
      </p:pic>
      <p:pic>
        <p:nvPicPr>
          <p:cNvPr id="12307" name="Picture 105" descr="co3"/>
          <p:cNvPicPr>
            <a:picLocks noChangeAspect="1"/>
          </p:cNvPicPr>
          <p:nvPr/>
        </p:nvPicPr>
        <p:blipFill>
          <a:blip r:embed="rId22"/>
          <a:stretch>
            <a:fillRect/>
          </a:stretch>
        </p:blipFill>
        <p:spPr>
          <a:xfrm>
            <a:off x="1295400" y="2057400"/>
            <a:ext cx="457200" cy="457200"/>
          </a:xfrm>
          <a:prstGeom prst="rect">
            <a:avLst/>
          </a:prstGeom>
          <a:noFill/>
          <a:ln w="9525">
            <a:noFill/>
          </a:ln>
        </p:spPr>
      </p:pic>
      <p:pic>
        <p:nvPicPr>
          <p:cNvPr id="12308" name="Picture 106" descr="co3"/>
          <p:cNvPicPr>
            <a:picLocks noChangeAspect="1"/>
          </p:cNvPicPr>
          <p:nvPr/>
        </p:nvPicPr>
        <p:blipFill>
          <a:blip r:embed="rId22"/>
          <a:stretch>
            <a:fillRect/>
          </a:stretch>
        </p:blipFill>
        <p:spPr>
          <a:xfrm>
            <a:off x="8458200" y="1447800"/>
            <a:ext cx="457200" cy="457200"/>
          </a:xfrm>
          <a:prstGeom prst="rect">
            <a:avLst/>
          </a:prstGeom>
          <a:noFill/>
          <a:ln w="9525">
            <a:noFill/>
          </a:ln>
        </p:spPr>
      </p:pic>
      <p:pic>
        <p:nvPicPr>
          <p:cNvPr id="12309" name="Picture 107" descr="co3"/>
          <p:cNvPicPr>
            <a:picLocks noChangeAspect="1"/>
          </p:cNvPicPr>
          <p:nvPr/>
        </p:nvPicPr>
        <p:blipFill>
          <a:blip r:embed="rId22"/>
          <a:stretch>
            <a:fillRect/>
          </a:stretch>
        </p:blipFill>
        <p:spPr>
          <a:xfrm>
            <a:off x="5334000" y="2133600"/>
            <a:ext cx="457200" cy="457200"/>
          </a:xfrm>
          <a:prstGeom prst="rect">
            <a:avLst/>
          </a:prstGeom>
          <a:noFill/>
          <a:ln w="9525">
            <a:noFill/>
          </a:ln>
        </p:spPr>
      </p:pic>
      <p:pic>
        <p:nvPicPr>
          <p:cNvPr id="12310" name="Picture 108" descr="co3"/>
          <p:cNvPicPr>
            <a:picLocks noChangeAspect="1"/>
          </p:cNvPicPr>
          <p:nvPr/>
        </p:nvPicPr>
        <p:blipFill>
          <a:blip r:embed="rId22"/>
          <a:stretch>
            <a:fillRect/>
          </a:stretch>
        </p:blipFill>
        <p:spPr>
          <a:xfrm>
            <a:off x="4114800" y="609600"/>
            <a:ext cx="457200" cy="457200"/>
          </a:xfrm>
          <a:prstGeom prst="rect">
            <a:avLst/>
          </a:prstGeom>
          <a:noFill/>
          <a:ln w="9525">
            <a:noFill/>
          </a:ln>
        </p:spPr>
      </p:pic>
      <p:pic>
        <p:nvPicPr>
          <p:cNvPr id="12311" name="Picture 109" descr="co3"/>
          <p:cNvPicPr>
            <a:picLocks noChangeAspect="1"/>
          </p:cNvPicPr>
          <p:nvPr/>
        </p:nvPicPr>
        <p:blipFill>
          <a:blip r:embed="rId22"/>
          <a:stretch>
            <a:fillRect/>
          </a:stretch>
        </p:blipFill>
        <p:spPr>
          <a:xfrm>
            <a:off x="3048000" y="1905000"/>
            <a:ext cx="457200" cy="457200"/>
          </a:xfrm>
          <a:prstGeom prst="rect">
            <a:avLst/>
          </a:prstGeom>
          <a:noFill/>
          <a:ln w="9525">
            <a:noFill/>
          </a:ln>
        </p:spPr>
      </p:pic>
      <p:pic>
        <p:nvPicPr>
          <p:cNvPr id="12312" name="Picture 110" descr="co3"/>
          <p:cNvPicPr>
            <a:picLocks noChangeAspect="1"/>
          </p:cNvPicPr>
          <p:nvPr/>
        </p:nvPicPr>
        <p:blipFill>
          <a:blip r:embed="rId22"/>
          <a:stretch>
            <a:fillRect/>
          </a:stretch>
        </p:blipFill>
        <p:spPr>
          <a:xfrm>
            <a:off x="1676400" y="2286000"/>
            <a:ext cx="457200" cy="457200"/>
          </a:xfrm>
          <a:prstGeom prst="rect">
            <a:avLst/>
          </a:prstGeom>
          <a:noFill/>
          <a:ln w="9525">
            <a:noFill/>
          </a:ln>
        </p:spPr>
      </p:pic>
      <p:pic>
        <p:nvPicPr>
          <p:cNvPr id="12313" name="Picture 111" descr="co3"/>
          <p:cNvPicPr>
            <a:picLocks noChangeAspect="1"/>
          </p:cNvPicPr>
          <p:nvPr/>
        </p:nvPicPr>
        <p:blipFill>
          <a:blip r:embed="rId23"/>
          <a:stretch>
            <a:fillRect/>
          </a:stretch>
        </p:blipFill>
        <p:spPr>
          <a:xfrm>
            <a:off x="3886200" y="914400"/>
            <a:ext cx="327025" cy="304800"/>
          </a:xfrm>
          <a:prstGeom prst="rect">
            <a:avLst/>
          </a:prstGeom>
          <a:noFill/>
          <a:ln w="9525">
            <a:noFill/>
          </a:ln>
        </p:spPr>
      </p:pic>
      <p:pic>
        <p:nvPicPr>
          <p:cNvPr id="12314" name="Picture 112" descr="co3"/>
          <p:cNvPicPr>
            <a:picLocks noChangeAspect="1"/>
          </p:cNvPicPr>
          <p:nvPr/>
        </p:nvPicPr>
        <p:blipFill>
          <a:blip r:embed="rId23"/>
          <a:stretch>
            <a:fillRect/>
          </a:stretch>
        </p:blipFill>
        <p:spPr>
          <a:xfrm>
            <a:off x="4572000" y="2209800"/>
            <a:ext cx="327025" cy="304800"/>
          </a:xfrm>
          <a:prstGeom prst="rect">
            <a:avLst/>
          </a:prstGeom>
          <a:noFill/>
          <a:ln w="9525">
            <a:noFill/>
          </a:ln>
        </p:spPr>
      </p:pic>
      <p:pic>
        <p:nvPicPr>
          <p:cNvPr id="12315" name="Picture 113" descr="co3"/>
          <p:cNvPicPr>
            <a:picLocks noChangeAspect="1"/>
          </p:cNvPicPr>
          <p:nvPr/>
        </p:nvPicPr>
        <p:blipFill>
          <a:blip r:embed="rId23"/>
          <a:stretch>
            <a:fillRect/>
          </a:stretch>
        </p:blipFill>
        <p:spPr>
          <a:xfrm>
            <a:off x="3657600" y="2209800"/>
            <a:ext cx="327025" cy="304800"/>
          </a:xfrm>
          <a:prstGeom prst="rect">
            <a:avLst/>
          </a:prstGeom>
          <a:noFill/>
          <a:ln w="9525">
            <a:noFill/>
          </a:ln>
        </p:spPr>
      </p:pic>
      <p:pic>
        <p:nvPicPr>
          <p:cNvPr id="12316" name="Picture 114" descr="co3"/>
          <p:cNvPicPr>
            <a:picLocks noChangeAspect="1"/>
          </p:cNvPicPr>
          <p:nvPr/>
        </p:nvPicPr>
        <p:blipFill>
          <a:blip r:embed="rId23"/>
          <a:stretch>
            <a:fillRect/>
          </a:stretch>
        </p:blipFill>
        <p:spPr>
          <a:xfrm>
            <a:off x="4191000" y="2209800"/>
            <a:ext cx="327025" cy="304800"/>
          </a:xfrm>
          <a:prstGeom prst="rect">
            <a:avLst/>
          </a:prstGeom>
          <a:noFill/>
          <a:ln w="9525">
            <a:noFill/>
          </a:ln>
        </p:spPr>
      </p:pic>
      <p:pic>
        <p:nvPicPr>
          <p:cNvPr id="12317" name="Picture 115" descr="co3"/>
          <p:cNvPicPr>
            <a:picLocks noChangeAspect="1"/>
          </p:cNvPicPr>
          <p:nvPr/>
        </p:nvPicPr>
        <p:blipFill>
          <a:blip r:embed="rId23"/>
          <a:stretch>
            <a:fillRect/>
          </a:stretch>
        </p:blipFill>
        <p:spPr>
          <a:xfrm>
            <a:off x="3657600" y="1752600"/>
            <a:ext cx="327025" cy="304800"/>
          </a:xfrm>
          <a:prstGeom prst="rect">
            <a:avLst/>
          </a:prstGeom>
          <a:noFill/>
          <a:ln w="9525">
            <a:noFill/>
          </a:ln>
        </p:spPr>
      </p:pic>
      <p:pic>
        <p:nvPicPr>
          <p:cNvPr id="12318" name="Picture 116" descr="co3"/>
          <p:cNvPicPr>
            <a:picLocks noChangeAspect="1"/>
          </p:cNvPicPr>
          <p:nvPr/>
        </p:nvPicPr>
        <p:blipFill>
          <a:blip r:embed="rId23"/>
          <a:stretch>
            <a:fillRect/>
          </a:stretch>
        </p:blipFill>
        <p:spPr>
          <a:xfrm>
            <a:off x="3276600" y="2286000"/>
            <a:ext cx="327025" cy="304800"/>
          </a:xfrm>
          <a:prstGeom prst="rect">
            <a:avLst/>
          </a:prstGeom>
          <a:noFill/>
          <a:ln w="9525">
            <a:noFill/>
          </a:ln>
        </p:spPr>
      </p:pic>
      <p:pic>
        <p:nvPicPr>
          <p:cNvPr id="12319" name="Picture 117" descr="co3"/>
          <p:cNvPicPr>
            <a:picLocks noChangeAspect="1"/>
          </p:cNvPicPr>
          <p:nvPr/>
        </p:nvPicPr>
        <p:blipFill>
          <a:blip r:embed="rId23"/>
          <a:stretch>
            <a:fillRect/>
          </a:stretch>
        </p:blipFill>
        <p:spPr>
          <a:xfrm>
            <a:off x="3886200" y="1295400"/>
            <a:ext cx="327025" cy="304800"/>
          </a:xfrm>
          <a:prstGeom prst="rect">
            <a:avLst/>
          </a:prstGeom>
          <a:noFill/>
          <a:ln w="9525">
            <a:noFill/>
          </a:ln>
        </p:spPr>
      </p:pic>
      <p:pic>
        <p:nvPicPr>
          <p:cNvPr id="12320" name="Picture 118" descr="co3"/>
          <p:cNvPicPr>
            <a:picLocks noChangeAspect="1"/>
          </p:cNvPicPr>
          <p:nvPr/>
        </p:nvPicPr>
        <p:blipFill>
          <a:blip r:embed="rId23"/>
          <a:stretch>
            <a:fillRect/>
          </a:stretch>
        </p:blipFill>
        <p:spPr>
          <a:xfrm>
            <a:off x="6553200" y="1143000"/>
            <a:ext cx="327025" cy="304800"/>
          </a:xfrm>
          <a:prstGeom prst="rect">
            <a:avLst/>
          </a:prstGeom>
          <a:noFill/>
          <a:ln w="9525">
            <a:noFill/>
          </a:ln>
        </p:spPr>
      </p:pic>
      <p:pic>
        <p:nvPicPr>
          <p:cNvPr id="12321" name="Picture 119" descr="co3"/>
          <p:cNvPicPr>
            <a:picLocks noChangeAspect="1"/>
          </p:cNvPicPr>
          <p:nvPr/>
        </p:nvPicPr>
        <p:blipFill>
          <a:blip r:embed="rId23"/>
          <a:stretch>
            <a:fillRect/>
          </a:stretch>
        </p:blipFill>
        <p:spPr>
          <a:xfrm>
            <a:off x="4267200" y="0"/>
            <a:ext cx="327025" cy="304800"/>
          </a:xfrm>
          <a:prstGeom prst="rect">
            <a:avLst/>
          </a:prstGeom>
          <a:noFill/>
          <a:ln w="9525">
            <a:noFill/>
          </a:ln>
        </p:spPr>
      </p:pic>
      <p:pic>
        <p:nvPicPr>
          <p:cNvPr id="12322" name="Picture 120" descr="co3"/>
          <p:cNvPicPr>
            <a:picLocks noChangeAspect="1"/>
          </p:cNvPicPr>
          <p:nvPr/>
        </p:nvPicPr>
        <p:blipFill>
          <a:blip r:embed="rId23"/>
          <a:stretch>
            <a:fillRect/>
          </a:stretch>
        </p:blipFill>
        <p:spPr>
          <a:xfrm>
            <a:off x="4114800" y="1752600"/>
            <a:ext cx="327025" cy="304800"/>
          </a:xfrm>
          <a:prstGeom prst="rect">
            <a:avLst/>
          </a:prstGeom>
          <a:noFill/>
          <a:ln w="9525">
            <a:noFill/>
          </a:ln>
        </p:spPr>
      </p:pic>
      <p:pic>
        <p:nvPicPr>
          <p:cNvPr id="12323" name="Picture 121" descr="co3"/>
          <p:cNvPicPr>
            <a:picLocks noChangeAspect="1"/>
          </p:cNvPicPr>
          <p:nvPr/>
        </p:nvPicPr>
        <p:blipFill>
          <a:blip r:embed="rId23"/>
          <a:stretch>
            <a:fillRect/>
          </a:stretch>
        </p:blipFill>
        <p:spPr>
          <a:xfrm>
            <a:off x="6400800" y="1447800"/>
            <a:ext cx="327025" cy="304800"/>
          </a:xfrm>
          <a:prstGeom prst="rect">
            <a:avLst/>
          </a:prstGeom>
          <a:noFill/>
          <a:ln w="9525">
            <a:noFill/>
          </a:ln>
        </p:spPr>
      </p:pic>
      <p:pic>
        <p:nvPicPr>
          <p:cNvPr id="12324" name="Picture 122" descr="co3"/>
          <p:cNvPicPr>
            <a:picLocks noChangeAspect="1"/>
          </p:cNvPicPr>
          <p:nvPr/>
        </p:nvPicPr>
        <p:blipFill>
          <a:blip r:embed="rId23"/>
          <a:stretch>
            <a:fillRect/>
          </a:stretch>
        </p:blipFill>
        <p:spPr>
          <a:xfrm>
            <a:off x="5029200" y="2209800"/>
            <a:ext cx="327025" cy="304800"/>
          </a:xfrm>
          <a:prstGeom prst="rect">
            <a:avLst/>
          </a:prstGeom>
          <a:noFill/>
          <a:ln w="9525">
            <a:noFill/>
          </a:ln>
        </p:spPr>
      </p:pic>
      <p:pic>
        <p:nvPicPr>
          <p:cNvPr id="12325" name="Picture 123" descr="co3"/>
          <p:cNvPicPr>
            <a:picLocks noChangeAspect="1"/>
          </p:cNvPicPr>
          <p:nvPr/>
        </p:nvPicPr>
        <p:blipFill>
          <a:blip r:embed="rId23"/>
          <a:stretch>
            <a:fillRect/>
          </a:stretch>
        </p:blipFill>
        <p:spPr>
          <a:xfrm>
            <a:off x="1600200" y="1219200"/>
            <a:ext cx="327025" cy="304800"/>
          </a:xfrm>
          <a:prstGeom prst="rect">
            <a:avLst/>
          </a:prstGeom>
          <a:noFill/>
          <a:ln w="9525">
            <a:noFill/>
          </a:ln>
        </p:spPr>
      </p:pic>
      <p:pic>
        <p:nvPicPr>
          <p:cNvPr id="12326" name="Picture 124" descr="co3"/>
          <p:cNvPicPr>
            <a:picLocks noChangeAspect="1"/>
          </p:cNvPicPr>
          <p:nvPr/>
        </p:nvPicPr>
        <p:blipFill>
          <a:blip r:embed="rId23"/>
          <a:stretch>
            <a:fillRect/>
          </a:stretch>
        </p:blipFill>
        <p:spPr>
          <a:xfrm>
            <a:off x="6096000" y="2362200"/>
            <a:ext cx="327025" cy="304800"/>
          </a:xfrm>
          <a:prstGeom prst="rect">
            <a:avLst/>
          </a:prstGeom>
          <a:noFill/>
          <a:ln w="9525">
            <a:noFill/>
          </a:ln>
        </p:spPr>
      </p:pic>
      <p:pic>
        <p:nvPicPr>
          <p:cNvPr id="12327" name="Picture 125" descr="co3"/>
          <p:cNvPicPr>
            <a:picLocks noChangeAspect="1"/>
          </p:cNvPicPr>
          <p:nvPr/>
        </p:nvPicPr>
        <p:blipFill>
          <a:blip r:embed="rId23"/>
          <a:stretch>
            <a:fillRect/>
          </a:stretch>
        </p:blipFill>
        <p:spPr>
          <a:xfrm>
            <a:off x="381000" y="2514600"/>
            <a:ext cx="327025" cy="304800"/>
          </a:xfrm>
          <a:prstGeom prst="rect">
            <a:avLst/>
          </a:prstGeom>
          <a:noFill/>
          <a:ln w="9525">
            <a:noFill/>
          </a:ln>
        </p:spPr>
      </p:pic>
      <p:pic>
        <p:nvPicPr>
          <p:cNvPr id="12328" name="Picture 126" descr="co3"/>
          <p:cNvPicPr>
            <a:picLocks noChangeAspect="1"/>
          </p:cNvPicPr>
          <p:nvPr/>
        </p:nvPicPr>
        <p:blipFill>
          <a:blip r:embed="rId23"/>
          <a:stretch>
            <a:fillRect/>
          </a:stretch>
        </p:blipFill>
        <p:spPr>
          <a:xfrm>
            <a:off x="7315200" y="2286000"/>
            <a:ext cx="327025" cy="304800"/>
          </a:xfrm>
          <a:prstGeom prst="rect">
            <a:avLst/>
          </a:prstGeom>
          <a:noFill/>
          <a:ln w="9525">
            <a:noFill/>
          </a:ln>
        </p:spPr>
      </p:pic>
      <p:pic>
        <p:nvPicPr>
          <p:cNvPr id="12329" name="Picture 127" descr="co3"/>
          <p:cNvPicPr>
            <a:picLocks noChangeAspect="1"/>
          </p:cNvPicPr>
          <p:nvPr/>
        </p:nvPicPr>
        <p:blipFill>
          <a:blip r:embed="rId24"/>
          <a:stretch>
            <a:fillRect/>
          </a:stretch>
        </p:blipFill>
        <p:spPr>
          <a:xfrm>
            <a:off x="3962400" y="2438400"/>
            <a:ext cx="327025" cy="381000"/>
          </a:xfrm>
          <a:prstGeom prst="rect">
            <a:avLst/>
          </a:prstGeom>
          <a:noFill/>
          <a:ln w="9525">
            <a:noFill/>
          </a:ln>
        </p:spPr>
      </p:pic>
      <p:pic>
        <p:nvPicPr>
          <p:cNvPr id="12330" name="Picture 128" descr="2E81ED98BCDC4AE1AC88214618D0F62C"/>
          <p:cNvPicPr>
            <a:picLocks noChangeAspect="1"/>
          </p:cNvPicPr>
          <p:nvPr/>
        </p:nvPicPr>
        <p:blipFill>
          <a:blip r:embed="rId25">
            <a:lum bright="-12000"/>
          </a:blip>
          <a:stretch>
            <a:fillRect/>
          </a:stretch>
        </p:blipFill>
        <p:spPr>
          <a:xfrm>
            <a:off x="1295400" y="3429000"/>
            <a:ext cx="1333500" cy="1600200"/>
          </a:xfrm>
          <a:prstGeom prst="rect">
            <a:avLst/>
          </a:prstGeom>
          <a:noFill/>
          <a:ln w="9525">
            <a:noFill/>
          </a:ln>
        </p:spPr>
      </p:pic>
      <p:pic>
        <p:nvPicPr>
          <p:cNvPr id="149635" name="Picture 131" descr="Vit-xam-boi"/>
          <p:cNvPicPr>
            <a:picLocks noChangeAspect="1"/>
          </p:cNvPicPr>
          <p:nvPr/>
        </p:nvPicPr>
        <p:blipFill>
          <a:blip r:embed="rId26">
            <a:lum bright="-42001"/>
          </a:blip>
          <a:stretch>
            <a:fillRect/>
          </a:stretch>
        </p:blipFill>
        <p:spPr>
          <a:xfrm rot="-801532">
            <a:off x="1827213" y="4648200"/>
            <a:ext cx="1519237" cy="1524000"/>
          </a:xfrm>
          <a:prstGeom prst="rect">
            <a:avLst/>
          </a:prstGeom>
          <a:noFill/>
          <a:ln w="9525">
            <a:noFill/>
          </a:ln>
        </p:spPr>
      </p:pic>
      <p:pic>
        <p:nvPicPr>
          <p:cNvPr id="149636" name="04.mp3">
            <a:hlinkClick r:id="" action="ppaction://media"/>
          </p:cNvPr>
          <p:cNvPicPr>
            <a:picLocks noRot="1" noChangeAspect="1"/>
          </p:cNvPicPr>
          <p:nvPr>
            <a:audioFile r:link="rId27"/>
            <p:extLst>
              <p:ext uri="{DAA4B4D4-6D71-4841-9C94-3DE7FCFB9230}">
                <p14:media xmlns:p14="http://schemas.microsoft.com/office/powerpoint/2010/main" r:link="rId28"/>
              </p:ext>
            </p:extLst>
          </p:nvPr>
        </p:nvPicPr>
        <p:blipFill>
          <a:blip r:embed="rId29"/>
          <a:stretch>
            <a:fillRect/>
          </a:stretch>
        </p:blipFill>
        <p:spPr>
          <a:xfrm>
            <a:off x="0" y="6400800"/>
            <a:ext cx="457200" cy="457200"/>
          </a:xfrm>
          <a:prstGeom prst="rect">
            <a:avLst/>
          </a:prstGeom>
          <a:noFill/>
          <a:ln w="9525">
            <a:noFill/>
          </a:ln>
        </p:spPr>
      </p:pic>
      <p:pic>
        <p:nvPicPr>
          <p:cNvPr id="149638" name="Picture 134" descr="tom boi"/>
          <p:cNvPicPr>
            <a:picLocks noChangeAspect="1"/>
          </p:cNvPicPr>
          <p:nvPr/>
        </p:nvPicPr>
        <p:blipFill>
          <a:blip r:embed="rId30"/>
          <a:stretch>
            <a:fillRect/>
          </a:stretch>
        </p:blipFill>
        <p:spPr>
          <a:xfrm rot="-1307252">
            <a:off x="4800600" y="3886200"/>
            <a:ext cx="1524000" cy="812800"/>
          </a:xfrm>
          <a:prstGeom prst="rect">
            <a:avLst/>
          </a:prstGeom>
          <a:noFill/>
          <a:ln w="9525">
            <a:noFill/>
          </a:ln>
        </p:spPr>
      </p:pic>
      <p:pic>
        <p:nvPicPr>
          <p:cNvPr id="12334" name="Picture 161" descr="hoa3"/>
          <p:cNvPicPr>
            <a:picLocks noChangeAspect="1"/>
          </p:cNvPicPr>
          <p:nvPr/>
        </p:nvPicPr>
        <p:blipFill>
          <a:blip r:embed="rId31"/>
          <a:stretch>
            <a:fillRect/>
          </a:stretch>
        </p:blipFill>
        <p:spPr>
          <a:xfrm rot="194799">
            <a:off x="1849438" y="-58737"/>
            <a:ext cx="1019175" cy="685800"/>
          </a:xfrm>
          <a:prstGeom prst="rect">
            <a:avLst/>
          </a:prstGeom>
          <a:noFill/>
          <a:ln w="9525">
            <a:noFill/>
          </a:ln>
        </p:spPr>
      </p:pic>
      <p:pic>
        <p:nvPicPr>
          <p:cNvPr id="12335" name="Picture 161" descr="hoa3"/>
          <p:cNvPicPr>
            <a:picLocks noChangeAspect="1"/>
          </p:cNvPicPr>
          <p:nvPr/>
        </p:nvPicPr>
        <p:blipFill>
          <a:blip r:embed="rId31"/>
          <a:stretch>
            <a:fillRect/>
          </a:stretch>
        </p:blipFill>
        <p:spPr>
          <a:xfrm rot="194799">
            <a:off x="7756525" y="1768475"/>
            <a:ext cx="1019175" cy="685800"/>
          </a:xfrm>
          <a:prstGeom prst="rect">
            <a:avLst/>
          </a:prstGeom>
          <a:noFill/>
          <a:ln w="9525">
            <a:noFill/>
          </a:ln>
        </p:spPr>
      </p:pic>
      <p:pic>
        <p:nvPicPr>
          <p:cNvPr id="12336" name="Picture 161" descr="hoa3"/>
          <p:cNvPicPr>
            <a:picLocks noChangeAspect="1"/>
          </p:cNvPicPr>
          <p:nvPr/>
        </p:nvPicPr>
        <p:blipFill>
          <a:blip r:embed="rId31"/>
          <a:stretch>
            <a:fillRect/>
          </a:stretch>
        </p:blipFill>
        <p:spPr>
          <a:xfrm rot="194799">
            <a:off x="7024688" y="2001838"/>
            <a:ext cx="1279525" cy="814387"/>
          </a:xfrm>
          <a:prstGeom prst="rect">
            <a:avLst/>
          </a:prstGeom>
          <a:noFill/>
          <a:ln w="9525">
            <a:noFill/>
          </a:ln>
        </p:spPr>
      </p:pic>
      <p:pic>
        <p:nvPicPr>
          <p:cNvPr id="12337" name="Picture 161" descr="hoa3"/>
          <p:cNvPicPr>
            <a:picLocks noChangeAspect="1"/>
          </p:cNvPicPr>
          <p:nvPr/>
        </p:nvPicPr>
        <p:blipFill>
          <a:blip r:embed="rId31"/>
          <a:stretch>
            <a:fillRect/>
          </a:stretch>
        </p:blipFill>
        <p:spPr>
          <a:xfrm rot="194799">
            <a:off x="2533650" y="-204787"/>
            <a:ext cx="1262063" cy="866775"/>
          </a:xfrm>
          <a:prstGeom prst="rect">
            <a:avLst/>
          </a:prstGeom>
          <a:noFill/>
          <a:ln w="9525">
            <a:noFill/>
          </a:ln>
        </p:spPr>
      </p:pic>
    </p:spTree>
  </p:cSld>
  <p:clrMapOvr>
    <a:masterClrMapping/>
  </p:clrMapOvr>
  <p:transition advClick="0" advTm="7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1" fill="hold"/>
                                        <p:tgtEl>
                                          <p:spTgt spid="149636"/>
                                        </p:tgtEl>
                                      </p:cBhvr>
                                    </p:cmd>
                                  </p:childTnLst>
                                </p:cTn>
                              </p:par>
                              <p:par>
                                <p:cTn id="7" presetID="1" presetClass="entr" presetSubtype="0" fill="hold" nodeType="withEffect">
                                  <p:stCondLst>
                                    <p:cond delay="0"/>
                                  </p:stCondLst>
                                  <p:childTnLst>
                                    <p:set>
                                      <p:cBhvr>
                                        <p:cTn id="8" dur="1" fill="hold">
                                          <p:stCondLst>
                                            <p:cond delay="0"/>
                                          </p:stCondLst>
                                        </p:cTn>
                                        <p:tgtEl>
                                          <p:spTgt spid="149635"/>
                                        </p:tgtEl>
                                        <p:attrNameLst>
                                          <p:attrName>style.visibility</p:attrName>
                                        </p:attrNameLst>
                                      </p:cBhvr>
                                      <p:to>
                                        <p:strVal val="visible"/>
                                      </p:to>
                                    </p:set>
                                  </p:childTnLst>
                                </p:cTn>
                              </p:par>
                              <p:par>
                                <p:cTn id="9" presetID="0" presetClass="path" presetSubtype="0" fill="hold" nodeType="withEffect">
                                  <p:stCondLst>
                                    <p:cond delay="0"/>
                                  </p:stCondLst>
                                  <p:childTnLst>
                                    <p:animMotion origin="layout" path="M -0.05833 0.05532 C -0.04201 -0.05278 -0.02552 -0.16157 0.03143 -0.22662 C 0.08837 -0.2912 0.24098 -0.3162 0.28334 -0.33356 " pathEditMode="relative" rAng="0" ptsTypes="aaA">
                                      <p:cBhvr>
                                        <p:cTn id="10" dur="6000" fill="hold"/>
                                        <p:tgtEl>
                                          <p:spTgt spid="149635"/>
                                        </p:tgtEl>
                                        <p:attrNameLst>
                                          <p:attrName>ppt_x</p:attrName>
                                          <p:attrName>ppt_y</p:attrName>
                                        </p:attrNameLst>
                                      </p:cBhvr>
                                      <p:rCtr x="17100" y="-19400"/>
                                    </p:animMotion>
                                  </p:childTnLst>
                                </p:cTn>
                              </p:par>
                              <p:par>
                                <p:cTn id="11"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2" dur="2000" fill="hold"/>
                                        <p:tgtEl>
                                          <p:spTgt spid="149638"/>
                                        </p:tgtEl>
                                        <p:attrNameLst>
                                          <p:attrName>ppt_x</p:attrName>
                                          <p:attrName>ppt_y</p:attrName>
                                        </p:attrNameLst>
                                      </p:cBhvr>
                                      <p:rCtr x="4200" y="-1600"/>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2">
                <p:cTn id="13" fill="hold" display="0">
                  <p:stCondLst>
                    <p:cond delay="indefinite"/>
                  </p:stCondLst>
                  <p:endCondLst>
                    <p:cond evt="onPrev" delay="0">
                      <p:tgtEl>
                        <p:sldTgt/>
                      </p:tgtEl>
                    </p:cond>
                    <p:cond evt="onStopAudio" delay="0">
                      <p:tgtEl>
                        <p:sldTgt/>
                      </p:tgtEl>
                    </p:cond>
                  </p:endCondLst>
                </p:cTn>
                <p:tgtEl>
                  <p:spTgt spid="14963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4" name="Picture 2" descr="anh dong 131"/>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13315" name="Picture 3" descr="48dd12e96cfe3_f"/>
          <p:cNvPicPr>
            <a:picLocks noChangeAspect="1"/>
          </p:cNvPicPr>
          <p:nvPr/>
        </p:nvPicPr>
        <p:blipFill>
          <a:blip r:embed="rId2"/>
          <a:srcRect t="9804"/>
          <a:stretch>
            <a:fillRect/>
          </a:stretch>
        </p:blipFill>
        <p:spPr>
          <a:xfrm>
            <a:off x="0" y="0"/>
            <a:ext cx="9144000" cy="3505200"/>
          </a:xfrm>
          <a:prstGeom prst="rect">
            <a:avLst/>
          </a:prstGeom>
          <a:noFill/>
          <a:ln w="9525">
            <a:noFill/>
          </a:ln>
        </p:spPr>
      </p:pic>
      <p:pic>
        <p:nvPicPr>
          <p:cNvPr id="13316" name="Picture 7" descr="anh dong 183"/>
          <p:cNvPicPr>
            <a:picLocks noChangeAspect="1"/>
          </p:cNvPicPr>
          <p:nvPr/>
        </p:nvPicPr>
        <p:blipFill>
          <a:blip r:embed="rId3"/>
          <a:stretch>
            <a:fillRect/>
          </a:stretch>
        </p:blipFill>
        <p:spPr>
          <a:xfrm flipH="1">
            <a:off x="685800" y="5622925"/>
            <a:ext cx="5257800" cy="1235075"/>
          </a:xfrm>
          <a:prstGeom prst="rect">
            <a:avLst/>
          </a:prstGeom>
          <a:noFill/>
          <a:ln w="9525">
            <a:noFill/>
          </a:ln>
        </p:spPr>
      </p:pic>
      <p:pic>
        <p:nvPicPr>
          <p:cNvPr id="13317" name="Picture 8" descr="anh dong 183"/>
          <p:cNvPicPr>
            <a:picLocks noChangeAspect="1"/>
          </p:cNvPicPr>
          <p:nvPr/>
        </p:nvPicPr>
        <p:blipFill>
          <a:blip r:embed="rId3"/>
          <a:stretch>
            <a:fillRect/>
          </a:stretch>
        </p:blipFill>
        <p:spPr>
          <a:xfrm>
            <a:off x="7315200" y="4648200"/>
            <a:ext cx="4362450" cy="581025"/>
          </a:xfrm>
          <a:prstGeom prst="rect">
            <a:avLst/>
          </a:prstGeom>
          <a:noFill/>
          <a:ln w="9525">
            <a:noFill/>
          </a:ln>
        </p:spPr>
      </p:pic>
      <p:pic>
        <p:nvPicPr>
          <p:cNvPr id="13318" name="Picture 9" descr="anh dong 184"/>
          <p:cNvPicPr>
            <a:picLocks noChangeAspect="1"/>
          </p:cNvPicPr>
          <p:nvPr/>
        </p:nvPicPr>
        <p:blipFill>
          <a:blip r:embed="rId4"/>
          <a:stretch>
            <a:fillRect/>
          </a:stretch>
        </p:blipFill>
        <p:spPr>
          <a:xfrm flipH="1">
            <a:off x="1905000" y="4648200"/>
            <a:ext cx="3609975" cy="530225"/>
          </a:xfrm>
          <a:prstGeom prst="rect">
            <a:avLst/>
          </a:prstGeom>
          <a:noFill/>
          <a:ln w="9525">
            <a:noFill/>
          </a:ln>
        </p:spPr>
      </p:pic>
      <p:pic>
        <p:nvPicPr>
          <p:cNvPr id="13319" name="Picture 10" descr="Ca"/>
          <p:cNvPicPr>
            <a:picLocks noChangeAspect="1"/>
          </p:cNvPicPr>
          <p:nvPr/>
        </p:nvPicPr>
        <p:blipFill>
          <a:blip r:embed="rId5"/>
          <a:stretch>
            <a:fillRect/>
          </a:stretch>
        </p:blipFill>
        <p:spPr>
          <a:xfrm>
            <a:off x="3200400" y="3429000"/>
            <a:ext cx="827088" cy="900113"/>
          </a:xfrm>
          <a:prstGeom prst="rect">
            <a:avLst/>
          </a:prstGeom>
          <a:noFill/>
          <a:ln w="9525">
            <a:noFill/>
          </a:ln>
        </p:spPr>
      </p:pic>
      <p:pic>
        <p:nvPicPr>
          <p:cNvPr id="13320" name="Picture 11" descr="lmfinangel"/>
          <p:cNvPicPr>
            <a:picLocks noChangeAspect="1"/>
          </p:cNvPicPr>
          <p:nvPr/>
        </p:nvPicPr>
        <p:blipFill>
          <a:blip r:embed="rId6"/>
          <a:stretch>
            <a:fillRect/>
          </a:stretch>
        </p:blipFill>
        <p:spPr>
          <a:xfrm flipH="1">
            <a:off x="1066800" y="6019800"/>
            <a:ext cx="531813" cy="590550"/>
          </a:xfrm>
          <a:prstGeom prst="rect">
            <a:avLst/>
          </a:prstGeom>
          <a:noFill/>
          <a:ln w="9525">
            <a:noFill/>
          </a:ln>
        </p:spPr>
      </p:pic>
      <p:pic>
        <p:nvPicPr>
          <p:cNvPr id="13321" name="Picture 12" descr="lmfinangel"/>
          <p:cNvPicPr>
            <a:picLocks noChangeAspect="1"/>
          </p:cNvPicPr>
          <p:nvPr/>
        </p:nvPicPr>
        <p:blipFill>
          <a:blip r:embed="rId6"/>
          <a:stretch>
            <a:fillRect/>
          </a:stretch>
        </p:blipFill>
        <p:spPr>
          <a:xfrm flipH="1">
            <a:off x="4800600" y="4953000"/>
            <a:ext cx="325438" cy="361950"/>
          </a:xfrm>
          <a:prstGeom prst="rect">
            <a:avLst/>
          </a:prstGeom>
          <a:noFill/>
          <a:ln w="9525">
            <a:noFill/>
          </a:ln>
        </p:spPr>
      </p:pic>
      <p:pic>
        <p:nvPicPr>
          <p:cNvPr id="13322" name="Picture 13" descr="Ca"/>
          <p:cNvPicPr>
            <a:picLocks noChangeAspect="1"/>
          </p:cNvPicPr>
          <p:nvPr/>
        </p:nvPicPr>
        <p:blipFill>
          <a:blip r:embed="rId5"/>
          <a:stretch>
            <a:fillRect/>
          </a:stretch>
        </p:blipFill>
        <p:spPr>
          <a:xfrm>
            <a:off x="6970713" y="5181600"/>
            <a:ext cx="1247775" cy="1357313"/>
          </a:xfrm>
          <a:prstGeom prst="rect">
            <a:avLst/>
          </a:prstGeom>
          <a:noFill/>
          <a:ln w="9525">
            <a:noFill/>
          </a:ln>
        </p:spPr>
      </p:pic>
      <p:pic>
        <p:nvPicPr>
          <p:cNvPr id="13323" name="Picture 100" descr="co3"/>
          <p:cNvPicPr>
            <a:picLocks noChangeAspect="1"/>
          </p:cNvPicPr>
          <p:nvPr/>
        </p:nvPicPr>
        <p:blipFill>
          <a:blip r:embed="rId7"/>
          <a:stretch>
            <a:fillRect/>
          </a:stretch>
        </p:blipFill>
        <p:spPr>
          <a:xfrm>
            <a:off x="1676400" y="2819400"/>
            <a:ext cx="457200" cy="533400"/>
          </a:xfrm>
          <a:prstGeom prst="rect">
            <a:avLst/>
          </a:prstGeom>
          <a:noFill/>
          <a:ln w="9525">
            <a:noFill/>
          </a:ln>
        </p:spPr>
      </p:pic>
      <p:pic>
        <p:nvPicPr>
          <p:cNvPr id="13324" name="Picture 101" descr="co3"/>
          <p:cNvPicPr>
            <a:picLocks noChangeAspect="1"/>
          </p:cNvPicPr>
          <p:nvPr/>
        </p:nvPicPr>
        <p:blipFill>
          <a:blip r:embed="rId8"/>
          <a:stretch>
            <a:fillRect/>
          </a:stretch>
        </p:blipFill>
        <p:spPr>
          <a:xfrm>
            <a:off x="7315200" y="381000"/>
            <a:ext cx="457200" cy="457200"/>
          </a:xfrm>
          <a:prstGeom prst="rect">
            <a:avLst/>
          </a:prstGeom>
          <a:noFill/>
          <a:ln w="9525">
            <a:noFill/>
          </a:ln>
        </p:spPr>
      </p:pic>
      <p:pic>
        <p:nvPicPr>
          <p:cNvPr id="13325" name="Picture 102" descr="co3"/>
          <p:cNvPicPr>
            <a:picLocks noChangeAspect="1"/>
          </p:cNvPicPr>
          <p:nvPr/>
        </p:nvPicPr>
        <p:blipFill>
          <a:blip r:embed="rId8"/>
          <a:stretch>
            <a:fillRect/>
          </a:stretch>
        </p:blipFill>
        <p:spPr>
          <a:xfrm>
            <a:off x="8001000" y="2895600"/>
            <a:ext cx="457200" cy="457200"/>
          </a:xfrm>
          <a:prstGeom prst="rect">
            <a:avLst/>
          </a:prstGeom>
          <a:noFill/>
          <a:ln w="9525">
            <a:noFill/>
          </a:ln>
        </p:spPr>
      </p:pic>
      <p:pic>
        <p:nvPicPr>
          <p:cNvPr id="13326" name="Picture 103" descr="co3"/>
          <p:cNvPicPr>
            <a:picLocks noChangeAspect="1"/>
          </p:cNvPicPr>
          <p:nvPr/>
        </p:nvPicPr>
        <p:blipFill>
          <a:blip r:embed="rId8"/>
          <a:stretch>
            <a:fillRect/>
          </a:stretch>
        </p:blipFill>
        <p:spPr>
          <a:xfrm>
            <a:off x="6858000" y="2971800"/>
            <a:ext cx="457200" cy="457200"/>
          </a:xfrm>
          <a:prstGeom prst="rect">
            <a:avLst/>
          </a:prstGeom>
          <a:noFill/>
          <a:ln w="9525">
            <a:noFill/>
          </a:ln>
        </p:spPr>
      </p:pic>
      <p:pic>
        <p:nvPicPr>
          <p:cNvPr id="13327" name="Picture 104" descr="co3"/>
          <p:cNvPicPr>
            <a:picLocks noChangeAspect="1"/>
          </p:cNvPicPr>
          <p:nvPr/>
        </p:nvPicPr>
        <p:blipFill>
          <a:blip r:embed="rId8"/>
          <a:stretch>
            <a:fillRect/>
          </a:stretch>
        </p:blipFill>
        <p:spPr>
          <a:xfrm>
            <a:off x="8382000" y="1981200"/>
            <a:ext cx="457200" cy="457200"/>
          </a:xfrm>
          <a:prstGeom prst="rect">
            <a:avLst/>
          </a:prstGeom>
          <a:noFill/>
          <a:ln w="9525">
            <a:noFill/>
          </a:ln>
        </p:spPr>
      </p:pic>
      <p:pic>
        <p:nvPicPr>
          <p:cNvPr id="13328" name="Picture 105" descr="co3"/>
          <p:cNvPicPr>
            <a:picLocks noChangeAspect="1"/>
          </p:cNvPicPr>
          <p:nvPr/>
        </p:nvPicPr>
        <p:blipFill>
          <a:blip r:embed="rId8"/>
          <a:stretch>
            <a:fillRect/>
          </a:stretch>
        </p:blipFill>
        <p:spPr>
          <a:xfrm>
            <a:off x="5943600" y="1905000"/>
            <a:ext cx="457200" cy="457200"/>
          </a:xfrm>
          <a:prstGeom prst="rect">
            <a:avLst/>
          </a:prstGeom>
          <a:noFill/>
          <a:ln w="9525">
            <a:noFill/>
          </a:ln>
        </p:spPr>
      </p:pic>
      <p:pic>
        <p:nvPicPr>
          <p:cNvPr id="13329" name="Picture 106" descr="co3"/>
          <p:cNvPicPr>
            <a:picLocks noChangeAspect="1"/>
          </p:cNvPicPr>
          <p:nvPr/>
        </p:nvPicPr>
        <p:blipFill>
          <a:blip r:embed="rId8"/>
          <a:stretch>
            <a:fillRect/>
          </a:stretch>
        </p:blipFill>
        <p:spPr>
          <a:xfrm>
            <a:off x="2514600" y="1752600"/>
            <a:ext cx="457200" cy="457200"/>
          </a:xfrm>
          <a:prstGeom prst="rect">
            <a:avLst/>
          </a:prstGeom>
          <a:noFill/>
          <a:ln w="9525">
            <a:noFill/>
          </a:ln>
        </p:spPr>
      </p:pic>
      <p:pic>
        <p:nvPicPr>
          <p:cNvPr id="13330" name="Picture 107" descr="co3"/>
          <p:cNvPicPr>
            <a:picLocks noChangeAspect="1"/>
          </p:cNvPicPr>
          <p:nvPr/>
        </p:nvPicPr>
        <p:blipFill>
          <a:blip r:embed="rId8"/>
          <a:stretch>
            <a:fillRect/>
          </a:stretch>
        </p:blipFill>
        <p:spPr>
          <a:xfrm>
            <a:off x="1295400" y="2057400"/>
            <a:ext cx="457200" cy="457200"/>
          </a:xfrm>
          <a:prstGeom prst="rect">
            <a:avLst/>
          </a:prstGeom>
          <a:noFill/>
          <a:ln w="9525">
            <a:noFill/>
          </a:ln>
        </p:spPr>
      </p:pic>
      <p:pic>
        <p:nvPicPr>
          <p:cNvPr id="13331" name="Picture 108" descr="co3"/>
          <p:cNvPicPr>
            <a:picLocks noChangeAspect="1"/>
          </p:cNvPicPr>
          <p:nvPr/>
        </p:nvPicPr>
        <p:blipFill>
          <a:blip r:embed="rId8"/>
          <a:stretch>
            <a:fillRect/>
          </a:stretch>
        </p:blipFill>
        <p:spPr>
          <a:xfrm>
            <a:off x="8458200" y="1447800"/>
            <a:ext cx="457200" cy="457200"/>
          </a:xfrm>
          <a:prstGeom prst="rect">
            <a:avLst/>
          </a:prstGeom>
          <a:noFill/>
          <a:ln w="9525">
            <a:noFill/>
          </a:ln>
        </p:spPr>
      </p:pic>
      <p:pic>
        <p:nvPicPr>
          <p:cNvPr id="13332" name="Picture 109" descr="co3"/>
          <p:cNvPicPr>
            <a:picLocks noChangeAspect="1"/>
          </p:cNvPicPr>
          <p:nvPr/>
        </p:nvPicPr>
        <p:blipFill>
          <a:blip r:embed="rId8"/>
          <a:stretch>
            <a:fillRect/>
          </a:stretch>
        </p:blipFill>
        <p:spPr>
          <a:xfrm>
            <a:off x="5029200" y="2743200"/>
            <a:ext cx="457200" cy="457200"/>
          </a:xfrm>
          <a:prstGeom prst="rect">
            <a:avLst/>
          </a:prstGeom>
          <a:noFill/>
          <a:ln w="9525">
            <a:noFill/>
          </a:ln>
        </p:spPr>
      </p:pic>
      <p:pic>
        <p:nvPicPr>
          <p:cNvPr id="13333" name="Picture 110" descr="co3"/>
          <p:cNvPicPr>
            <a:picLocks noChangeAspect="1"/>
          </p:cNvPicPr>
          <p:nvPr/>
        </p:nvPicPr>
        <p:blipFill>
          <a:blip r:embed="rId8"/>
          <a:stretch>
            <a:fillRect/>
          </a:stretch>
        </p:blipFill>
        <p:spPr>
          <a:xfrm>
            <a:off x="2057400" y="304800"/>
            <a:ext cx="457200" cy="457200"/>
          </a:xfrm>
          <a:prstGeom prst="rect">
            <a:avLst/>
          </a:prstGeom>
          <a:noFill/>
          <a:ln w="9525">
            <a:noFill/>
          </a:ln>
        </p:spPr>
      </p:pic>
      <p:pic>
        <p:nvPicPr>
          <p:cNvPr id="13334" name="Picture 111" descr="co3"/>
          <p:cNvPicPr>
            <a:picLocks noChangeAspect="1"/>
          </p:cNvPicPr>
          <p:nvPr/>
        </p:nvPicPr>
        <p:blipFill>
          <a:blip r:embed="rId8"/>
          <a:stretch>
            <a:fillRect/>
          </a:stretch>
        </p:blipFill>
        <p:spPr>
          <a:xfrm>
            <a:off x="5410200" y="304800"/>
            <a:ext cx="457200" cy="457200"/>
          </a:xfrm>
          <a:prstGeom prst="rect">
            <a:avLst/>
          </a:prstGeom>
          <a:noFill/>
          <a:ln w="9525">
            <a:noFill/>
          </a:ln>
        </p:spPr>
      </p:pic>
      <p:pic>
        <p:nvPicPr>
          <p:cNvPr id="13335" name="Picture 112" descr="co3"/>
          <p:cNvPicPr>
            <a:picLocks noChangeAspect="1"/>
          </p:cNvPicPr>
          <p:nvPr/>
        </p:nvPicPr>
        <p:blipFill>
          <a:blip r:embed="rId8"/>
          <a:stretch>
            <a:fillRect/>
          </a:stretch>
        </p:blipFill>
        <p:spPr>
          <a:xfrm>
            <a:off x="1676400" y="2286000"/>
            <a:ext cx="457200" cy="457200"/>
          </a:xfrm>
          <a:prstGeom prst="rect">
            <a:avLst/>
          </a:prstGeom>
          <a:noFill/>
          <a:ln w="9525">
            <a:noFill/>
          </a:ln>
        </p:spPr>
      </p:pic>
      <p:pic>
        <p:nvPicPr>
          <p:cNvPr id="13336" name="Picture 115" descr="co3"/>
          <p:cNvPicPr>
            <a:picLocks noChangeAspect="1"/>
          </p:cNvPicPr>
          <p:nvPr/>
        </p:nvPicPr>
        <p:blipFill>
          <a:blip r:embed="rId9"/>
          <a:stretch>
            <a:fillRect/>
          </a:stretch>
        </p:blipFill>
        <p:spPr>
          <a:xfrm>
            <a:off x="2438400" y="1066800"/>
            <a:ext cx="327025" cy="304800"/>
          </a:xfrm>
          <a:prstGeom prst="rect">
            <a:avLst/>
          </a:prstGeom>
          <a:noFill/>
          <a:ln w="9525">
            <a:noFill/>
          </a:ln>
        </p:spPr>
      </p:pic>
      <p:pic>
        <p:nvPicPr>
          <p:cNvPr id="13337" name="Picture 116" descr="co3"/>
          <p:cNvPicPr>
            <a:picLocks noChangeAspect="1"/>
          </p:cNvPicPr>
          <p:nvPr/>
        </p:nvPicPr>
        <p:blipFill>
          <a:blip r:embed="rId9"/>
          <a:stretch>
            <a:fillRect/>
          </a:stretch>
        </p:blipFill>
        <p:spPr>
          <a:xfrm>
            <a:off x="4572000" y="2209800"/>
            <a:ext cx="327025" cy="304800"/>
          </a:xfrm>
          <a:prstGeom prst="rect">
            <a:avLst/>
          </a:prstGeom>
          <a:noFill/>
          <a:ln w="9525">
            <a:noFill/>
          </a:ln>
        </p:spPr>
      </p:pic>
      <p:pic>
        <p:nvPicPr>
          <p:cNvPr id="13338" name="Picture 117" descr="co3"/>
          <p:cNvPicPr>
            <a:picLocks noChangeAspect="1"/>
          </p:cNvPicPr>
          <p:nvPr/>
        </p:nvPicPr>
        <p:blipFill>
          <a:blip r:embed="rId9"/>
          <a:stretch>
            <a:fillRect/>
          </a:stretch>
        </p:blipFill>
        <p:spPr>
          <a:xfrm>
            <a:off x="3200400" y="990600"/>
            <a:ext cx="327025" cy="304800"/>
          </a:xfrm>
          <a:prstGeom prst="rect">
            <a:avLst/>
          </a:prstGeom>
          <a:noFill/>
          <a:ln w="9525">
            <a:noFill/>
          </a:ln>
        </p:spPr>
      </p:pic>
      <p:pic>
        <p:nvPicPr>
          <p:cNvPr id="13339" name="Picture 118" descr="co3"/>
          <p:cNvPicPr>
            <a:picLocks noChangeAspect="1"/>
          </p:cNvPicPr>
          <p:nvPr/>
        </p:nvPicPr>
        <p:blipFill>
          <a:blip r:embed="rId9"/>
          <a:stretch>
            <a:fillRect/>
          </a:stretch>
        </p:blipFill>
        <p:spPr>
          <a:xfrm>
            <a:off x="7467600" y="2667000"/>
            <a:ext cx="327025" cy="304800"/>
          </a:xfrm>
          <a:prstGeom prst="rect">
            <a:avLst/>
          </a:prstGeom>
          <a:noFill/>
          <a:ln w="9525">
            <a:noFill/>
          </a:ln>
        </p:spPr>
      </p:pic>
      <p:pic>
        <p:nvPicPr>
          <p:cNvPr id="13340" name="Picture 119" descr="co3"/>
          <p:cNvPicPr>
            <a:picLocks noChangeAspect="1"/>
          </p:cNvPicPr>
          <p:nvPr/>
        </p:nvPicPr>
        <p:blipFill>
          <a:blip r:embed="rId9"/>
          <a:stretch>
            <a:fillRect/>
          </a:stretch>
        </p:blipFill>
        <p:spPr>
          <a:xfrm>
            <a:off x="3657600" y="1752600"/>
            <a:ext cx="327025" cy="304800"/>
          </a:xfrm>
          <a:prstGeom prst="rect">
            <a:avLst/>
          </a:prstGeom>
          <a:noFill/>
          <a:ln w="9525">
            <a:noFill/>
          </a:ln>
        </p:spPr>
      </p:pic>
      <p:pic>
        <p:nvPicPr>
          <p:cNvPr id="13341" name="Picture 120" descr="co3"/>
          <p:cNvPicPr>
            <a:picLocks noChangeAspect="1"/>
          </p:cNvPicPr>
          <p:nvPr/>
        </p:nvPicPr>
        <p:blipFill>
          <a:blip r:embed="rId9"/>
          <a:stretch>
            <a:fillRect/>
          </a:stretch>
        </p:blipFill>
        <p:spPr>
          <a:xfrm>
            <a:off x="2667000" y="2971800"/>
            <a:ext cx="327025" cy="304800"/>
          </a:xfrm>
          <a:prstGeom prst="rect">
            <a:avLst/>
          </a:prstGeom>
          <a:noFill/>
          <a:ln w="9525">
            <a:noFill/>
          </a:ln>
        </p:spPr>
      </p:pic>
      <p:pic>
        <p:nvPicPr>
          <p:cNvPr id="13342" name="Picture 121" descr="co3"/>
          <p:cNvPicPr>
            <a:picLocks noChangeAspect="1"/>
          </p:cNvPicPr>
          <p:nvPr/>
        </p:nvPicPr>
        <p:blipFill>
          <a:blip r:embed="rId9"/>
          <a:stretch>
            <a:fillRect/>
          </a:stretch>
        </p:blipFill>
        <p:spPr>
          <a:xfrm>
            <a:off x="609600" y="3048000"/>
            <a:ext cx="327025" cy="304800"/>
          </a:xfrm>
          <a:prstGeom prst="rect">
            <a:avLst/>
          </a:prstGeom>
          <a:noFill/>
          <a:ln w="9525">
            <a:noFill/>
          </a:ln>
        </p:spPr>
      </p:pic>
      <p:pic>
        <p:nvPicPr>
          <p:cNvPr id="13343" name="Picture 122" descr="co3"/>
          <p:cNvPicPr>
            <a:picLocks noChangeAspect="1"/>
          </p:cNvPicPr>
          <p:nvPr/>
        </p:nvPicPr>
        <p:blipFill>
          <a:blip r:embed="rId9"/>
          <a:stretch>
            <a:fillRect/>
          </a:stretch>
        </p:blipFill>
        <p:spPr>
          <a:xfrm>
            <a:off x="6553200" y="1143000"/>
            <a:ext cx="327025" cy="304800"/>
          </a:xfrm>
          <a:prstGeom prst="rect">
            <a:avLst/>
          </a:prstGeom>
          <a:noFill/>
          <a:ln w="9525">
            <a:noFill/>
          </a:ln>
        </p:spPr>
      </p:pic>
      <p:pic>
        <p:nvPicPr>
          <p:cNvPr id="13344" name="Picture 123" descr="co3"/>
          <p:cNvPicPr>
            <a:picLocks noChangeAspect="1"/>
          </p:cNvPicPr>
          <p:nvPr/>
        </p:nvPicPr>
        <p:blipFill>
          <a:blip r:embed="rId9"/>
          <a:stretch>
            <a:fillRect/>
          </a:stretch>
        </p:blipFill>
        <p:spPr>
          <a:xfrm>
            <a:off x="4267200" y="0"/>
            <a:ext cx="327025" cy="304800"/>
          </a:xfrm>
          <a:prstGeom prst="rect">
            <a:avLst/>
          </a:prstGeom>
          <a:noFill/>
          <a:ln w="9525">
            <a:noFill/>
          </a:ln>
        </p:spPr>
      </p:pic>
      <p:pic>
        <p:nvPicPr>
          <p:cNvPr id="13345" name="Picture 124" descr="co3"/>
          <p:cNvPicPr>
            <a:picLocks noChangeAspect="1"/>
          </p:cNvPicPr>
          <p:nvPr/>
        </p:nvPicPr>
        <p:blipFill>
          <a:blip r:embed="rId9"/>
          <a:stretch>
            <a:fillRect/>
          </a:stretch>
        </p:blipFill>
        <p:spPr>
          <a:xfrm>
            <a:off x="4114800" y="2438400"/>
            <a:ext cx="327025" cy="304800"/>
          </a:xfrm>
          <a:prstGeom prst="rect">
            <a:avLst/>
          </a:prstGeom>
          <a:noFill/>
          <a:ln w="9525">
            <a:noFill/>
          </a:ln>
        </p:spPr>
      </p:pic>
      <p:pic>
        <p:nvPicPr>
          <p:cNvPr id="13346" name="Picture 125" descr="co3"/>
          <p:cNvPicPr>
            <a:picLocks noChangeAspect="1"/>
          </p:cNvPicPr>
          <p:nvPr/>
        </p:nvPicPr>
        <p:blipFill>
          <a:blip r:embed="rId9"/>
          <a:stretch>
            <a:fillRect/>
          </a:stretch>
        </p:blipFill>
        <p:spPr>
          <a:xfrm>
            <a:off x="6400800" y="1447800"/>
            <a:ext cx="327025" cy="304800"/>
          </a:xfrm>
          <a:prstGeom prst="rect">
            <a:avLst/>
          </a:prstGeom>
          <a:noFill/>
          <a:ln w="9525">
            <a:noFill/>
          </a:ln>
        </p:spPr>
      </p:pic>
      <p:pic>
        <p:nvPicPr>
          <p:cNvPr id="13347" name="Picture 126" descr="co3"/>
          <p:cNvPicPr>
            <a:picLocks noChangeAspect="1"/>
          </p:cNvPicPr>
          <p:nvPr/>
        </p:nvPicPr>
        <p:blipFill>
          <a:blip r:embed="rId9"/>
          <a:stretch>
            <a:fillRect/>
          </a:stretch>
        </p:blipFill>
        <p:spPr>
          <a:xfrm>
            <a:off x="6400800" y="2971800"/>
            <a:ext cx="327025" cy="304800"/>
          </a:xfrm>
          <a:prstGeom prst="rect">
            <a:avLst/>
          </a:prstGeom>
          <a:noFill/>
          <a:ln w="9525">
            <a:noFill/>
          </a:ln>
        </p:spPr>
      </p:pic>
      <p:pic>
        <p:nvPicPr>
          <p:cNvPr id="13348" name="Picture 127" descr="co3"/>
          <p:cNvPicPr>
            <a:picLocks noChangeAspect="1"/>
          </p:cNvPicPr>
          <p:nvPr/>
        </p:nvPicPr>
        <p:blipFill>
          <a:blip r:embed="rId9"/>
          <a:stretch>
            <a:fillRect/>
          </a:stretch>
        </p:blipFill>
        <p:spPr>
          <a:xfrm>
            <a:off x="1600200" y="1219200"/>
            <a:ext cx="327025" cy="304800"/>
          </a:xfrm>
          <a:prstGeom prst="rect">
            <a:avLst/>
          </a:prstGeom>
          <a:noFill/>
          <a:ln w="9525">
            <a:noFill/>
          </a:ln>
        </p:spPr>
      </p:pic>
      <p:pic>
        <p:nvPicPr>
          <p:cNvPr id="13349" name="Picture 128" descr="co3"/>
          <p:cNvPicPr>
            <a:picLocks noChangeAspect="1"/>
          </p:cNvPicPr>
          <p:nvPr/>
        </p:nvPicPr>
        <p:blipFill>
          <a:blip r:embed="rId9"/>
          <a:stretch>
            <a:fillRect/>
          </a:stretch>
        </p:blipFill>
        <p:spPr>
          <a:xfrm>
            <a:off x="6096000" y="2362200"/>
            <a:ext cx="327025" cy="304800"/>
          </a:xfrm>
          <a:prstGeom prst="rect">
            <a:avLst/>
          </a:prstGeom>
          <a:noFill/>
          <a:ln w="9525">
            <a:noFill/>
          </a:ln>
        </p:spPr>
      </p:pic>
      <p:pic>
        <p:nvPicPr>
          <p:cNvPr id="13350" name="Picture 129" descr="co3"/>
          <p:cNvPicPr>
            <a:picLocks noChangeAspect="1"/>
          </p:cNvPicPr>
          <p:nvPr/>
        </p:nvPicPr>
        <p:blipFill>
          <a:blip r:embed="rId9"/>
          <a:stretch>
            <a:fillRect/>
          </a:stretch>
        </p:blipFill>
        <p:spPr>
          <a:xfrm>
            <a:off x="381000" y="2514600"/>
            <a:ext cx="327025" cy="304800"/>
          </a:xfrm>
          <a:prstGeom prst="rect">
            <a:avLst/>
          </a:prstGeom>
          <a:noFill/>
          <a:ln w="9525">
            <a:noFill/>
          </a:ln>
        </p:spPr>
      </p:pic>
      <p:pic>
        <p:nvPicPr>
          <p:cNvPr id="13351" name="Picture 130" descr="co3"/>
          <p:cNvPicPr>
            <a:picLocks noChangeAspect="1"/>
          </p:cNvPicPr>
          <p:nvPr/>
        </p:nvPicPr>
        <p:blipFill>
          <a:blip r:embed="rId9"/>
          <a:stretch>
            <a:fillRect/>
          </a:stretch>
        </p:blipFill>
        <p:spPr>
          <a:xfrm>
            <a:off x="7315200" y="2286000"/>
            <a:ext cx="327025" cy="304800"/>
          </a:xfrm>
          <a:prstGeom prst="rect">
            <a:avLst/>
          </a:prstGeom>
          <a:noFill/>
          <a:ln w="9525">
            <a:noFill/>
          </a:ln>
        </p:spPr>
      </p:pic>
      <p:pic>
        <p:nvPicPr>
          <p:cNvPr id="13352" name="Picture 131" descr="co3"/>
          <p:cNvPicPr>
            <a:picLocks noChangeAspect="1"/>
          </p:cNvPicPr>
          <p:nvPr/>
        </p:nvPicPr>
        <p:blipFill>
          <a:blip r:embed="rId10"/>
          <a:stretch>
            <a:fillRect/>
          </a:stretch>
        </p:blipFill>
        <p:spPr>
          <a:xfrm>
            <a:off x="3886200" y="3048000"/>
            <a:ext cx="327025" cy="381000"/>
          </a:xfrm>
          <a:prstGeom prst="rect">
            <a:avLst/>
          </a:prstGeom>
          <a:noFill/>
          <a:ln w="9525">
            <a:noFill/>
          </a:ln>
        </p:spPr>
      </p:pic>
      <p:pic>
        <p:nvPicPr>
          <p:cNvPr id="109701" name="Picture 133" descr="Vit-con1"/>
          <p:cNvPicPr>
            <a:picLocks noChangeAspect="1"/>
          </p:cNvPicPr>
          <p:nvPr/>
        </p:nvPicPr>
        <p:blipFill>
          <a:blip r:embed="rId11">
            <a:lum bright="-12000"/>
          </a:blip>
          <a:stretch>
            <a:fillRect/>
          </a:stretch>
        </p:blipFill>
        <p:spPr>
          <a:xfrm>
            <a:off x="4876800" y="990600"/>
            <a:ext cx="1627188" cy="1644650"/>
          </a:xfrm>
          <a:prstGeom prst="rect">
            <a:avLst/>
          </a:prstGeom>
          <a:noFill/>
          <a:ln w="9525">
            <a:noFill/>
          </a:ln>
        </p:spPr>
      </p:pic>
      <p:pic>
        <p:nvPicPr>
          <p:cNvPr id="109702" name="Picture 134" descr="Vit-con1"/>
          <p:cNvPicPr>
            <a:picLocks noChangeAspect="1"/>
          </p:cNvPicPr>
          <p:nvPr/>
        </p:nvPicPr>
        <p:blipFill>
          <a:blip r:embed="rId11">
            <a:lum bright="-12000"/>
          </a:blip>
          <a:stretch>
            <a:fillRect/>
          </a:stretch>
        </p:blipFill>
        <p:spPr>
          <a:xfrm flipH="1">
            <a:off x="6934200" y="762000"/>
            <a:ext cx="1809750" cy="1828800"/>
          </a:xfrm>
          <a:prstGeom prst="rect">
            <a:avLst/>
          </a:prstGeom>
          <a:noFill/>
          <a:ln w="9525">
            <a:noFill/>
          </a:ln>
        </p:spPr>
      </p:pic>
      <p:pic>
        <p:nvPicPr>
          <p:cNvPr id="109703" name="Picture 135" descr="Vit-con1"/>
          <p:cNvPicPr>
            <a:picLocks noChangeAspect="1"/>
          </p:cNvPicPr>
          <p:nvPr/>
        </p:nvPicPr>
        <p:blipFill>
          <a:blip r:embed="rId11">
            <a:lum bright="-12000"/>
          </a:blip>
          <a:stretch>
            <a:fillRect/>
          </a:stretch>
        </p:blipFill>
        <p:spPr>
          <a:xfrm>
            <a:off x="3352800" y="228600"/>
            <a:ext cx="1778000" cy="1797050"/>
          </a:xfrm>
          <a:prstGeom prst="rect">
            <a:avLst/>
          </a:prstGeom>
          <a:noFill/>
          <a:ln w="9525">
            <a:noFill/>
          </a:ln>
        </p:spPr>
      </p:pic>
      <p:pic>
        <p:nvPicPr>
          <p:cNvPr id="13356" name="Picture 136" descr="2E81ED98BCDC4AE1AC88214618D0F62C"/>
          <p:cNvPicPr>
            <a:picLocks noChangeAspect="1"/>
          </p:cNvPicPr>
          <p:nvPr/>
        </p:nvPicPr>
        <p:blipFill>
          <a:blip r:embed="rId12"/>
          <a:stretch>
            <a:fillRect/>
          </a:stretch>
        </p:blipFill>
        <p:spPr>
          <a:xfrm>
            <a:off x="1905000" y="4114800"/>
            <a:ext cx="952500" cy="1143000"/>
          </a:xfrm>
          <a:prstGeom prst="rect">
            <a:avLst/>
          </a:prstGeom>
          <a:noFill/>
          <a:ln w="9525">
            <a:noFill/>
          </a:ln>
        </p:spPr>
      </p:pic>
      <p:grpSp>
        <p:nvGrpSpPr>
          <p:cNvPr id="13357" name="Group 139"/>
          <p:cNvGrpSpPr/>
          <p:nvPr/>
        </p:nvGrpSpPr>
        <p:grpSpPr>
          <a:xfrm rot="-204545">
            <a:off x="0" y="-457200"/>
            <a:ext cx="1981200" cy="2922588"/>
            <a:chOff x="2920" y="85"/>
            <a:chExt cx="3176" cy="4235"/>
          </a:xfrm>
        </p:grpSpPr>
        <p:pic>
          <p:nvPicPr>
            <p:cNvPr id="13371" name="Picture 140" descr="tan cay"/>
            <p:cNvPicPr>
              <a:picLocks noChangeAspect="1"/>
            </p:cNvPicPr>
            <p:nvPr/>
          </p:nvPicPr>
          <p:blipFill>
            <a:blip r:embed="rId13"/>
            <a:stretch>
              <a:fillRect/>
            </a:stretch>
          </p:blipFill>
          <p:spPr>
            <a:xfrm rot="7714034">
              <a:off x="3792" y="-47"/>
              <a:ext cx="1595" cy="1860"/>
            </a:xfrm>
            <a:prstGeom prst="rect">
              <a:avLst/>
            </a:prstGeom>
            <a:noFill/>
            <a:ln w="9525">
              <a:noFill/>
            </a:ln>
          </p:spPr>
        </p:pic>
        <p:pic>
          <p:nvPicPr>
            <p:cNvPr id="13372" name="Picture 141" descr="cay3">
              <a:hlinkClick r:id="" action="ppaction://noaction"/>
            </p:cNvPr>
            <p:cNvPicPr>
              <a:picLocks noChangeAspect="1"/>
            </p:cNvPicPr>
            <p:nvPr/>
          </p:nvPicPr>
          <p:blipFill>
            <a:blip r:embed="rId14"/>
            <a:stretch>
              <a:fillRect/>
            </a:stretch>
          </p:blipFill>
          <p:spPr>
            <a:xfrm>
              <a:off x="2920" y="960"/>
              <a:ext cx="3176" cy="3360"/>
            </a:xfrm>
            <a:prstGeom prst="rect">
              <a:avLst/>
            </a:prstGeom>
            <a:noFill/>
            <a:ln w="9525">
              <a:noFill/>
            </a:ln>
          </p:spPr>
        </p:pic>
      </p:grpSp>
      <p:pic>
        <p:nvPicPr>
          <p:cNvPr id="13358" name="Picture 142" descr="Cao1"/>
          <p:cNvPicPr>
            <a:picLocks noChangeAspect="1"/>
          </p:cNvPicPr>
          <p:nvPr/>
        </p:nvPicPr>
        <p:blipFill>
          <a:blip r:embed="rId15"/>
          <a:stretch>
            <a:fillRect/>
          </a:stretch>
        </p:blipFill>
        <p:spPr>
          <a:xfrm rot="975294">
            <a:off x="152400" y="1371600"/>
            <a:ext cx="1946275" cy="1676400"/>
          </a:xfrm>
          <a:prstGeom prst="rect">
            <a:avLst/>
          </a:prstGeom>
          <a:noFill/>
          <a:ln w="9525">
            <a:noFill/>
          </a:ln>
        </p:spPr>
      </p:pic>
      <p:pic>
        <p:nvPicPr>
          <p:cNvPr id="13359" name="Picture 143" descr="co3"/>
          <p:cNvPicPr>
            <a:picLocks noChangeAspect="1"/>
          </p:cNvPicPr>
          <p:nvPr/>
        </p:nvPicPr>
        <p:blipFill>
          <a:blip r:embed="rId10"/>
          <a:stretch>
            <a:fillRect/>
          </a:stretch>
        </p:blipFill>
        <p:spPr>
          <a:xfrm>
            <a:off x="3048000" y="2362200"/>
            <a:ext cx="327025" cy="381000"/>
          </a:xfrm>
          <a:prstGeom prst="rect">
            <a:avLst/>
          </a:prstGeom>
          <a:noFill/>
          <a:ln w="9525">
            <a:noFill/>
          </a:ln>
        </p:spPr>
      </p:pic>
      <p:pic>
        <p:nvPicPr>
          <p:cNvPr id="13360" name="Picture 144" descr="co3"/>
          <p:cNvPicPr>
            <a:picLocks noChangeAspect="1"/>
          </p:cNvPicPr>
          <p:nvPr/>
        </p:nvPicPr>
        <p:blipFill>
          <a:blip r:embed="rId10"/>
          <a:stretch>
            <a:fillRect/>
          </a:stretch>
        </p:blipFill>
        <p:spPr>
          <a:xfrm>
            <a:off x="152400" y="2971800"/>
            <a:ext cx="327025" cy="381000"/>
          </a:xfrm>
          <a:prstGeom prst="rect">
            <a:avLst/>
          </a:prstGeom>
          <a:noFill/>
          <a:ln w="9525">
            <a:noFill/>
          </a:ln>
        </p:spPr>
      </p:pic>
      <p:pic>
        <p:nvPicPr>
          <p:cNvPr id="13361" name="Picture 145" descr="co3"/>
          <p:cNvPicPr>
            <a:picLocks noChangeAspect="1"/>
          </p:cNvPicPr>
          <p:nvPr/>
        </p:nvPicPr>
        <p:blipFill>
          <a:blip r:embed="rId10"/>
          <a:stretch>
            <a:fillRect/>
          </a:stretch>
        </p:blipFill>
        <p:spPr>
          <a:xfrm>
            <a:off x="5105400" y="990600"/>
            <a:ext cx="327025" cy="381000"/>
          </a:xfrm>
          <a:prstGeom prst="rect">
            <a:avLst/>
          </a:prstGeom>
          <a:noFill/>
          <a:ln w="9525">
            <a:noFill/>
          </a:ln>
        </p:spPr>
      </p:pic>
      <p:pic>
        <p:nvPicPr>
          <p:cNvPr id="13362" name="Picture 146" descr="co3"/>
          <p:cNvPicPr>
            <a:picLocks noChangeAspect="1"/>
          </p:cNvPicPr>
          <p:nvPr/>
        </p:nvPicPr>
        <p:blipFill>
          <a:blip r:embed="rId10"/>
          <a:stretch>
            <a:fillRect/>
          </a:stretch>
        </p:blipFill>
        <p:spPr>
          <a:xfrm>
            <a:off x="2057400" y="1752600"/>
            <a:ext cx="327025" cy="381000"/>
          </a:xfrm>
          <a:prstGeom prst="rect">
            <a:avLst/>
          </a:prstGeom>
          <a:noFill/>
          <a:ln w="9525">
            <a:noFill/>
          </a:ln>
        </p:spPr>
      </p:pic>
      <p:pic>
        <p:nvPicPr>
          <p:cNvPr id="13363" name="Picture 147" descr="co3"/>
          <p:cNvPicPr>
            <a:picLocks noChangeAspect="1"/>
          </p:cNvPicPr>
          <p:nvPr/>
        </p:nvPicPr>
        <p:blipFill>
          <a:blip r:embed="rId10"/>
          <a:stretch>
            <a:fillRect/>
          </a:stretch>
        </p:blipFill>
        <p:spPr>
          <a:xfrm>
            <a:off x="8305800" y="990600"/>
            <a:ext cx="327025" cy="381000"/>
          </a:xfrm>
          <a:prstGeom prst="rect">
            <a:avLst/>
          </a:prstGeom>
          <a:noFill/>
          <a:ln w="9525">
            <a:noFill/>
          </a:ln>
        </p:spPr>
      </p:pic>
      <p:pic>
        <p:nvPicPr>
          <p:cNvPr id="13364" name="Picture 148" descr="co3"/>
          <p:cNvPicPr>
            <a:picLocks noChangeAspect="1"/>
          </p:cNvPicPr>
          <p:nvPr/>
        </p:nvPicPr>
        <p:blipFill>
          <a:blip r:embed="rId10"/>
          <a:stretch>
            <a:fillRect/>
          </a:stretch>
        </p:blipFill>
        <p:spPr>
          <a:xfrm>
            <a:off x="8534400" y="2667000"/>
            <a:ext cx="327025" cy="381000"/>
          </a:xfrm>
          <a:prstGeom prst="rect">
            <a:avLst/>
          </a:prstGeom>
          <a:noFill/>
          <a:ln w="9525">
            <a:noFill/>
          </a:ln>
        </p:spPr>
      </p:pic>
      <p:pic>
        <p:nvPicPr>
          <p:cNvPr id="13365" name="Picture 149" descr="co3"/>
          <p:cNvPicPr>
            <a:picLocks noChangeAspect="1"/>
          </p:cNvPicPr>
          <p:nvPr/>
        </p:nvPicPr>
        <p:blipFill>
          <a:blip r:embed="rId9"/>
          <a:stretch>
            <a:fillRect/>
          </a:stretch>
        </p:blipFill>
        <p:spPr>
          <a:xfrm rot="10261642" flipV="1">
            <a:off x="2286000" y="2743200"/>
            <a:ext cx="327025" cy="304800"/>
          </a:xfrm>
          <a:prstGeom prst="rect">
            <a:avLst/>
          </a:prstGeom>
          <a:noFill/>
          <a:ln w="9525">
            <a:noFill/>
          </a:ln>
        </p:spPr>
      </p:pic>
      <p:pic>
        <p:nvPicPr>
          <p:cNvPr id="13366" name="Picture 150" descr="co3"/>
          <p:cNvPicPr>
            <a:picLocks noChangeAspect="1"/>
          </p:cNvPicPr>
          <p:nvPr/>
        </p:nvPicPr>
        <p:blipFill>
          <a:blip r:embed="rId10"/>
          <a:stretch>
            <a:fillRect/>
          </a:stretch>
        </p:blipFill>
        <p:spPr>
          <a:xfrm>
            <a:off x="4876800" y="457200"/>
            <a:ext cx="327025" cy="381000"/>
          </a:xfrm>
          <a:prstGeom prst="rect">
            <a:avLst/>
          </a:prstGeom>
          <a:noFill/>
          <a:ln w="9525">
            <a:noFill/>
          </a:ln>
        </p:spPr>
      </p:pic>
      <p:pic>
        <p:nvPicPr>
          <p:cNvPr id="13367" name="Picture 151" descr="co3"/>
          <p:cNvPicPr>
            <a:picLocks noChangeAspect="1"/>
          </p:cNvPicPr>
          <p:nvPr/>
        </p:nvPicPr>
        <p:blipFill>
          <a:blip r:embed="rId10"/>
          <a:stretch>
            <a:fillRect/>
          </a:stretch>
        </p:blipFill>
        <p:spPr>
          <a:xfrm>
            <a:off x="8610600" y="304800"/>
            <a:ext cx="327025" cy="381000"/>
          </a:xfrm>
          <a:prstGeom prst="rect">
            <a:avLst/>
          </a:prstGeom>
          <a:noFill/>
          <a:ln w="9525">
            <a:noFill/>
          </a:ln>
        </p:spPr>
      </p:pic>
      <p:pic>
        <p:nvPicPr>
          <p:cNvPr id="13368" name="Picture 152" descr="co3"/>
          <p:cNvPicPr>
            <a:picLocks noChangeAspect="1"/>
          </p:cNvPicPr>
          <p:nvPr/>
        </p:nvPicPr>
        <p:blipFill>
          <a:blip r:embed="rId10"/>
          <a:stretch>
            <a:fillRect/>
          </a:stretch>
        </p:blipFill>
        <p:spPr>
          <a:xfrm>
            <a:off x="2819400" y="304800"/>
            <a:ext cx="327025" cy="381000"/>
          </a:xfrm>
          <a:prstGeom prst="rect">
            <a:avLst/>
          </a:prstGeom>
          <a:noFill/>
          <a:ln w="9525">
            <a:noFill/>
          </a:ln>
        </p:spPr>
      </p:pic>
      <p:pic>
        <p:nvPicPr>
          <p:cNvPr id="13369" name="Picture 153" descr="co3"/>
          <p:cNvPicPr>
            <a:picLocks noChangeAspect="1"/>
          </p:cNvPicPr>
          <p:nvPr/>
        </p:nvPicPr>
        <p:blipFill>
          <a:blip r:embed="rId10"/>
          <a:stretch>
            <a:fillRect/>
          </a:stretch>
        </p:blipFill>
        <p:spPr>
          <a:xfrm>
            <a:off x="3429000" y="457200"/>
            <a:ext cx="327025" cy="381000"/>
          </a:xfrm>
          <a:prstGeom prst="rect">
            <a:avLst/>
          </a:prstGeom>
          <a:noFill/>
          <a:ln w="9525">
            <a:noFill/>
          </a:ln>
        </p:spPr>
      </p:pic>
      <p:pic>
        <p:nvPicPr>
          <p:cNvPr id="109722" name="Picture 154" descr="tom boi"/>
          <p:cNvPicPr>
            <a:picLocks noChangeAspect="1"/>
          </p:cNvPicPr>
          <p:nvPr/>
        </p:nvPicPr>
        <p:blipFill>
          <a:blip r:embed="rId16"/>
          <a:stretch>
            <a:fillRect/>
          </a:stretch>
        </p:blipFill>
        <p:spPr>
          <a:xfrm rot="-1307252">
            <a:off x="4800600" y="3886200"/>
            <a:ext cx="1524000" cy="812800"/>
          </a:xfrm>
          <a:prstGeom prst="rect">
            <a:avLst/>
          </a:prstGeom>
          <a:noFill/>
          <a:ln w="9525">
            <a:noFill/>
          </a:ln>
        </p:spPr>
      </p:pic>
    </p:spTree>
  </p:cSld>
  <p:clrMapOvr>
    <a:masterClrMapping/>
  </p:clrMapOvr>
  <p:transition advClick="0" advTm="25000">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afterEffect">
                                  <p:stCondLst>
                                    <p:cond delay="0"/>
                                  </p:stCondLst>
                                  <p:childTnLst>
                                    <p:animMotion origin="layout" path="M 0.03611 0.04676 L 0.18872 0.04908 " pathEditMode="relative" rAng="0" ptsTypes="AA">
                                      <p:cBhvr>
                                        <p:cTn id="6" dur="2000" fill="hold"/>
                                        <p:tgtEl>
                                          <p:spTgt spid="109701"/>
                                        </p:tgtEl>
                                        <p:attrNameLst>
                                          <p:attrName>ppt_x</p:attrName>
                                          <p:attrName>ppt_y</p:attrName>
                                        </p:attrNameLst>
                                      </p:cBhvr>
                                      <p:rCtr x="7600" y="100"/>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09701"/>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09702"/>
                                        </p:tgtEl>
                                        <p:attrNameLst>
                                          <p:attrName>style.visibility</p:attrName>
                                        </p:attrNameLst>
                                      </p:cBhvr>
                                      <p:to>
                                        <p:strVal val="visible"/>
                                      </p:to>
                                    </p:set>
                                  </p:childTnLst>
                                </p:cTn>
                              </p:par>
                              <p:par>
                                <p:cTn id="12" presetID="63" presetClass="path" presetSubtype="0" fill="hold" nodeType="withEffect">
                                  <p:stCondLst>
                                    <p:cond delay="0"/>
                                  </p:stCondLst>
                                  <p:childTnLst>
                                    <p:animMotion origin="layout" path="M -0.00139 0.10879 L -0.22379 0.02222 " pathEditMode="relative" rAng="0" ptsTypes="AA">
                                      <p:cBhvr>
                                        <p:cTn id="13" dur="2000" fill="hold"/>
                                        <p:tgtEl>
                                          <p:spTgt spid="109702"/>
                                        </p:tgtEl>
                                        <p:attrNameLst>
                                          <p:attrName>ppt_x</p:attrName>
                                          <p:attrName>ppt_y</p:attrName>
                                        </p:attrNameLst>
                                      </p:cBhvr>
                                      <p:rCtr x="-11100" y="-4300"/>
                                    </p:animMotion>
                                  </p:childTnLst>
                                </p:cTn>
                              </p:par>
                            </p:childTnLst>
                          </p:cTn>
                        </p:par>
                        <p:par>
                          <p:cTn id="14" fill="hold">
                            <p:stCondLst>
                              <p:cond delay="2000"/>
                            </p:stCondLst>
                            <p:childTnLst>
                              <p:par>
                                <p:cTn id="15" presetID="1" presetClass="exit" presetSubtype="0" fill="hold" nodeType="afterEffect">
                                  <p:stCondLst>
                                    <p:cond delay="0"/>
                                  </p:stCondLst>
                                  <p:childTnLst>
                                    <p:set>
                                      <p:cBhvr>
                                        <p:cTn id="16" dur="1" fill="hold">
                                          <p:stCondLst>
                                            <p:cond delay="0"/>
                                          </p:stCondLst>
                                        </p:cTn>
                                        <p:tgtEl>
                                          <p:spTgt spid="10970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9703"/>
                                        </p:tgtEl>
                                        <p:attrNameLst>
                                          <p:attrName>style.visibility</p:attrName>
                                        </p:attrNameLst>
                                      </p:cBhvr>
                                      <p:to>
                                        <p:strVal val="visible"/>
                                      </p:to>
                                    </p:set>
                                  </p:childTnLst>
                                </p:cTn>
                              </p:par>
                              <p:par>
                                <p:cTn id="19" presetID="63" presetClass="path" presetSubtype="0" fill="hold" nodeType="withEffect">
                                  <p:stCondLst>
                                    <p:cond delay="0"/>
                                  </p:stCondLst>
                                  <p:childTnLst>
                                    <p:animMotion origin="layout" path="M -3.33333E-6 -1.11111E-6 L 0.15261 0.12454 " pathEditMode="relative" rAng="0" ptsTypes="AA">
                                      <p:cBhvr>
                                        <p:cTn id="20" dur="2000" fill="hold"/>
                                        <p:tgtEl>
                                          <p:spTgt spid="109703"/>
                                        </p:tgtEl>
                                        <p:attrNameLst>
                                          <p:attrName>ppt_x</p:attrName>
                                          <p:attrName>ppt_y</p:attrName>
                                        </p:attrNameLst>
                                      </p:cBhvr>
                                      <p:rCtr x="7600" y="6200"/>
                                    </p:animMotion>
                                  </p:childTnLst>
                                </p:cTn>
                              </p:par>
                              <p:par>
                                <p:cTn id="21"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22" dur="2000" fill="hold"/>
                                        <p:tgtEl>
                                          <p:spTgt spid="109722"/>
                                        </p:tgtEl>
                                        <p:attrNameLst>
                                          <p:attrName>ppt_x</p:attrName>
                                          <p:attrName>ppt_y</p:attrName>
                                        </p:attrNameLst>
                                      </p:cBhvr>
                                      <p:rCtr x="4200" y="-1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8" name="Picture 2" descr="anh dong 131"/>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14339" name="Picture 3" descr="48dd12e96cfe3_f"/>
          <p:cNvPicPr>
            <a:picLocks noChangeAspect="1"/>
          </p:cNvPicPr>
          <p:nvPr/>
        </p:nvPicPr>
        <p:blipFill>
          <a:blip r:embed="rId2"/>
          <a:srcRect t="9804"/>
          <a:stretch>
            <a:fillRect/>
          </a:stretch>
        </p:blipFill>
        <p:spPr>
          <a:xfrm>
            <a:off x="0" y="0"/>
            <a:ext cx="9144000" cy="3505200"/>
          </a:xfrm>
          <a:prstGeom prst="rect">
            <a:avLst/>
          </a:prstGeom>
          <a:noFill/>
          <a:ln w="9525">
            <a:noFill/>
          </a:ln>
        </p:spPr>
      </p:pic>
      <p:pic>
        <p:nvPicPr>
          <p:cNvPr id="14340" name="Picture 7" descr="anh dong 183"/>
          <p:cNvPicPr>
            <a:picLocks noChangeAspect="1"/>
          </p:cNvPicPr>
          <p:nvPr/>
        </p:nvPicPr>
        <p:blipFill>
          <a:blip r:embed="rId3"/>
          <a:stretch>
            <a:fillRect/>
          </a:stretch>
        </p:blipFill>
        <p:spPr>
          <a:xfrm flipH="1">
            <a:off x="685800" y="5622925"/>
            <a:ext cx="5257800" cy="1235075"/>
          </a:xfrm>
          <a:prstGeom prst="rect">
            <a:avLst/>
          </a:prstGeom>
          <a:noFill/>
          <a:ln w="9525">
            <a:noFill/>
          </a:ln>
        </p:spPr>
      </p:pic>
      <p:pic>
        <p:nvPicPr>
          <p:cNvPr id="14341" name="Picture 8" descr="anh dong 183"/>
          <p:cNvPicPr>
            <a:picLocks noChangeAspect="1"/>
          </p:cNvPicPr>
          <p:nvPr/>
        </p:nvPicPr>
        <p:blipFill>
          <a:blip r:embed="rId3"/>
          <a:stretch>
            <a:fillRect/>
          </a:stretch>
        </p:blipFill>
        <p:spPr>
          <a:xfrm>
            <a:off x="7315200" y="4648200"/>
            <a:ext cx="4362450" cy="581025"/>
          </a:xfrm>
          <a:prstGeom prst="rect">
            <a:avLst/>
          </a:prstGeom>
          <a:noFill/>
          <a:ln w="9525">
            <a:noFill/>
          </a:ln>
        </p:spPr>
      </p:pic>
      <p:pic>
        <p:nvPicPr>
          <p:cNvPr id="14342" name="Picture 9" descr="anh dong 184"/>
          <p:cNvPicPr>
            <a:picLocks noChangeAspect="1"/>
          </p:cNvPicPr>
          <p:nvPr/>
        </p:nvPicPr>
        <p:blipFill>
          <a:blip r:embed="rId4"/>
          <a:stretch>
            <a:fillRect/>
          </a:stretch>
        </p:blipFill>
        <p:spPr>
          <a:xfrm flipH="1">
            <a:off x="1905000" y="4648200"/>
            <a:ext cx="3609975" cy="530225"/>
          </a:xfrm>
          <a:prstGeom prst="rect">
            <a:avLst/>
          </a:prstGeom>
          <a:noFill/>
          <a:ln w="9525">
            <a:noFill/>
          </a:ln>
        </p:spPr>
      </p:pic>
      <p:pic>
        <p:nvPicPr>
          <p:cNvPr id="14343" name="Picture 10" descr="Ca"/>
          <p:cNvPicPr>
            <a:picLocks noChangeAspect="1"/>
          </p:cNvPicPr>
          <p:nvPr/>
        </p:nvPicPr>
        <p:blipFill>
          <a:blip r:embed="rId5"/>
          <a:stretch>
            <a:fillRect/>
          </a:stretch>
        </p:blipFill>
        <p:spPr>
          <a:xfrm>
            <a:off x="3200400" y="3429000"/>
            <a:ext cx="827088" cy="900113"/>
          </a:xfrm>
          <a:prstGeom prst="rect">
            <a:avLst/>
          </a:prstGeom>
          <a:noFill/>
          <a:ln w="9525">
            <a:noFill/>
          </a:ln>
        </p:spPr>
      </p:pic>
      <p:pic>
        <p:nvPicPr>
          <p:cNvPr id="14344" name="Picture 11" descr="lmfinangel"/>
          <p:cNvPicPr>
            <a:picLocks noChangeAspect="1"/>
          </p:cNvPicPr>
          <p:nvPr/>
        </p:nvPicPr>
        <p:blipFill>
          <a:blip r:embed="rId6"/>
          <a:stretch>
            <a:fillRect/>
          </a:stretch>
        </p:blipFill>
        <p:spPr>
          <a:xfrm flipH="1">
            <a:off x="1066800" y="6019800"/>
            <a:ext cx="531813" cy="590550"/>
          </a:xfrm>
          <a:prstGeom prst="rect">
            <a:avLst/>
          </a:prstGeom>
          <a:noFill/>
          <a:ln w="9525">
            <a:noFill/>
          </a:ln>
        </p:spPr>
      </p:pic>
      <p:pic>
        <p:nvPicPr>
          <p:cNvPr id="14345" name="Picture 12" descr="lmfinangel"/>
          <p:cNvPicPr>
            <a:picLocks noChangeAspect="1"/>
          </p:cNvPicPr>
          <p:nvPr/>
        </p:nvPicPr>
        <p:blipFill>
          <a:blip r:embed="rId6"/>
          <a:stretch>
            <a:fillRect/>
          </a:stretch>
        </p:blipFill>
        <p:spPr>
          <a:xfrm flipH="1">
            <a:off x="4800600" y="4953000"/>
            <a:ext cx="325438" cy="361950"/>
          </a:xfrm>
          <a:prstGeom prst="rect">
            <a:avLst/>
          </a:prstGeom>
          <a:noFill/>
          <a:ln w="9525">
            <a:noFill/>
          </a:ln>
        </p:spPr>
      </p:pic>
      <p:pic>
        <p:nvPicPr>
          <p:cNvPr id="14346" name="Picture 13" descr="Ca"/>
          <p:cNvPicPr>
            <a:picLocks noChangeAspect="1"/>
          </p:cNvPicPr>
          <p:nvPr/>
        </p:nvPicPr>
        <p:blipFill>
          <a:blip r:embed="rId5"/>
          <a:stretch>
            <a:fillRect/>
          </a:stretch>
        </p:blipFill>
        <p:spPr>
          <a:xfrm>
            <a:off x="6970713" y="5181600"/>
            <a:ext cx="1247775" cy="1357313"/>
          </a:xfrm>
          <a:prstGeom prst="rect">
            <a:avLst/>
          </a:prstGeom>
          <a:noFill/>
          <a:ln w="9525">
            <a:noFill/>
          </a:ln>
        </p:spPr>
      </p:pic>
      <p:pic>
        <p:nvPicPr>
          <p:cNvPr id="14347" name="Picture 15" descr="co3"/>
          <p:cNvPicPr>
            <a:picLocks noChangeAspect="1"/>
          </p:cNvPicPr>
          <p:nvPr/>
        </p:nvPicPr>
        <p:blipFill>
          <a:blip r:embed="rId7"/>
          <a:stretch>
            <a:fillRect/>
          </a:stretch>
        </p:blipFill>
        <p:spPr>
          <a:xfrm>
            <a:off x="1676400" y="2819400"/>
            <a:ext cx="457200" cy="533400"/>
          </a:xfrm>
          <a:prstGeom prst="rect">
            <a:avLst/>
          </a:prstGeom>
          <a:noFill/>
          <a:ln w="9525">
            <a:noFill/>
          </a:ln>
        </p:spPr>
      </p:pic>
      <p:pic>
        <p:nvPicPr>
          <p:cNvPr id="14348" name="Picture 16" descr="co3"/>
          <p:cNvPicPr>
            <a:picLocks noChangeAspect="1"/>
          </p:cNvPicPr>
          <p:nvPr/>
        </p:nvPicPr>
        <p:blipFill>
          <a:blip r:embed="rId8"/>
          <a:stretch>
            <a:fillRect/>
          </a:stretch>
        </p:blipFill>
        <p:spPr>
          <a:xfrm>
            <a:off x="7315200" y="381000"/>
            <a:ext cx="457200" cy="457200"/>
          </a:xfrm>
          <a:prstGeom prst="rect">
            <a:avLst/>
          </a:prstGeom>
          <a:noFill/>
          <a:ln w="9525">
            <a:noFill/>
          </a:ln>
        </p:spPr>
      </p:pic>
      <p:pic>
        <p:nvPicPr>
          <p:cNvPr id="14349" name="Picture 17" descr="co3"/>
          <p:cNvPicPr>
            <a:picLocks noChangeAspect="1"/>
          </p:cNvPicPr>
          <p:nvPr/>
        </p:nvPicPr>
        <p:blipFill>
          <a:blip r:embed="rId8"/>
          <a:stretch>
            <a:fillRect/>
          </a:stretch>
        </p:blipFill>
        <p:spPr>
          <a:xfrm>
            <a:off x="8001000" y="2895600"/>
            <a:ext cx="457200" cy="457200"/>
          </a:xfrm>
          <a:prstGeom prst="rect">
            <a:avLst/>
          </a:prstGeom>
          <a:noFill/>
          <a:ln w="9525">
            <a:noFill/>
          </a:ln>
        </p:spPr>
      </p:pic>
      <p:pic>
        <p:nvPicPr>
          <p:cNvPr id="14350" name="Picture 18" descr="co3"/>
          <p:cNvPicPr>
            <a:picLocks noChangeAspect="1"/>
          </p:cNvPicPr>
          <p:nvPr/>
        </p:nvPicPr>
        <p:blipFill>
          <a:blip r:embed="rId8"/>
          <a:stretch>
            <a:fillRect/>
          </a:stretch>
        </p:blipFill>
        <p:spPr>
          <a:xfrm>
            <a:off x="6858000" y="2971800"/>
            <a:ext cx="457200" cy="457200"/>
          </a:xfrm>
          <a:prstGeom prst="rect">
            <a:avLst/>
          </a:prstGeom>
          <a:noFill/>
          <a:ln w="9525">
            <a:noFill/>
          </a:ln>
        </p:spPr>
      </p:pic>
      <p:pic>
        <p:nvPicPr>
          <p:cNvPr id="14351" name="Picture 19" descr="co3"/>
          <p:cNvPicPr>
            <a:picLocks noChangeAspect="1"/>
          </p:cNvPicPr>
          <p:nvPr/>
        </p:nvPicPr>
        <p:blipFill>
          <a:blip r:embed="rId8"/>
          <a:stretch>
            <a:fillRect/>
          </a:stretch>
        </p:blipFill>
        <p:spPr>
          <a:xfrm>
            <a:off x="8382000" y="1981200"/>
            <a:ext cx="457200" cy="457200"/>
          </a:xfrm>
          <a:prstGeom prst="rect">
            <a:avLst/>
          </a:prstGeom>
          <a:noFill/>
          <a:ln w="9525">
            <a:noFill/>
          </a:ln>
        </p:spPr>
      </p:pic>
      <p:pic>
        <p:nvPicPr>
          <p:cNvPr id="14352" name="Picture 20" descr="co3"/>
          <p:cNvPicPr>
            <a:picLocks noChangeAspect="1"/>
          </p:cNvPicPr>
          <p:nvPr/>
        </p:nvPicPr>
        <p:blipFill>
          <a:blip r:embed="rId8"/>
          <a:stretch>
            <a:fillRect/>
          </a:stretch>
        </p:blipFill>
        <p:spPr>
          <a:xfrm>
            <a:off x="5943600" y="1905000"/>
            <a:ext cx="457200" cy="457200"/>
          </a:xfrm>
          <a:prstGeom prst="rect">
            <a:avLst/>
          </a:prstGeom>
          <a:noFill/>
          <a:ln w="9525">
            <a:noFill/>
          </a:ln>
        </p:spPr>
      </p:pic>
      <p:pic>
        <p:nvPicPr>
          <p:cNvPr id="14353" name="Picture 21" descr="co3"/>
          <p:cNvPicPr>
            <a:picLocks noChangeAspect="1"/>
          </p:cNvPicPr>
          <p:nvPr/>
        </p:nvPicPr>
        <p:blipFill>
          <a:blip r:embed="rId8"/>
          <a:stretch>
            <a:fillRect/>
          </a:stretch>
        </p:blipFill>
        <p:spPr>
          <a:xfrm>
            <a:off x="2514600" y="1752600"/>
            <a:ext cx="457200" cy="457200"/>
          </a:xfrm>
          <a:prstGeom prst="rect">
            <a:avLst/>
          </a:prstGeom>
          <a:noFill/>
          <a:ln w="9525">
            <a:noFill/>
          </a:ln>
        </p:spPr>
      </p:pic>
      <p:pic>
        <p:nvPicPr>
          <p:cNvPr id="14354" name="Picture 22" descr="co3"/>
          <p:cNvPicPr>
            <a:picLocks noChangeAspect="1"/>
          </p:cNvPicPr>
          <p:nvPr/>
        </p:nvPicPr>
        <p:blipFill>
          <a:blip r:embed="rId8"/>
          <a:stretch>
            <a:fillRect/>
          </a:stretch>
        </p:blipFill>
        <p:spPr>
          <a:xfrm>
            <a:off x="1295400" y="2057400"/>
            <a:ext cx="457200" cy="457200"/>
          </a:xfrm>
          <a:prstGeom prst="rect">
            <a:avLst/>
          </a:prstGeom>
          <a:noFill/>
          <a:ln w="9525">
            <a:noFill/>
          </a:ln>
        </p:spPr>
      </p:pic>
      <p:pic>
        <p:nvPicPr>
          <p:cNvPr id="14355" name="Picture 23" descr="co3"/>
          <p:cNvPicPr>
            <a:picLocks noChangeAspect="1"/>
          </p:cNvPicPr>
          <p:nvPr/>
        </p:nvPicPr>
        <p:blipFill>
          <a:blip r:embed="rId8"/>
          <a:stretch>
            <a:fillRect/>
          </a:stretch>
        </p:blipFill>
        <p:spPr>
          <a:xfrm>
            <a:off x="8458200" y="1447800"/>
            <a:ext cx="457200" cy="457200"/>
          </a:xfrm>
          <a:prstGeom prst="rect">
            <a:avLst/>
          </a:prstGeom>
          <a:noFill/>
          <a:ln w="9525">
            <a:noFill/>
          </a:ln>
        </p:spPr>
      </p:pic>
      <p:pic>
        <p:nvPicPr>
          <p:cNvPr id="14356" name="Picture 24" descr="co3"/>
          <p:cNvPicPr>
            <a:picLocks noChangeAspect="1"/>
          </p:cNvPicPr>
          <p:nvPr/>
        </p:nvPicPr>
        <p:blipFill>
          <a:blip r:embed="rId8"/>
          <a:stretch>
            <a:fillRect/>
          </a:stretch>
        </p:blipFill>
        <p:spPr>
          <a:xfrm>
            <a:off x="5029200" y="2743200"/>
            <a:ext cx="457200" cy="457200"/>
          </a:xfrm>
          <a:prstGeom prst="rect">
            <a:avLst/>
          </a:prstGeom>
          <a:noFill/>
          <a:ln w="9525">
            <a:noFill/>
          </a:ln>
        </p:spPr>
      </p:pic>
      <p:pic>
        <p:nvPicPr>
          <p:cNvPr id="14357" name="Picture 25" descr="co3"/>
          <p:cNvPicPr>
            <a:picLocks noChangeAspect="1"/>
          </p:cNvPicPr>
          <p:nvPr/>
        </p:nvPicPr>
        <p:blipFill>
          <a:blip r:embed="rId8"/>
          <a:stretch>
            <a:fillRect/>
          </a:stretch>
        </p:blipFill>
        <p:spPr>
          <a:xfrm>
            <a:off x="2057400" y="304800"/>
            <a:ext cx="457200" cy="457200"/>
          </a:xfrm>
          <a:prstGeom prst="rect">
            <a:avLst/>
          </a:prstGeom>
          <a:noFill/>
          <a:ln w="9525">
            <a:noFill/>
          </a:ln>
        </p:spPr>
      </p:pic>
      <p:pic>
        <p:nvPicPr>
          <p:cNvPr id="14358" name="Picture 26" descr="co3"/>
          <p:cNvPicPr>
            <a:picLocks noChangeAspect="1"/>
          </p:cNvPicPr>
          <p:nvPr/>
        </p:nvPicPr>
        <p:blipFill>
          <a:blip r:embed="rId8"/>
          <a:stretch>
            <a:fillRect/>
          </a:stretch>
        </p:blipFill>
        <p:spPr>
          <a:xfrm>
            <a:off x="5410200" y="304800"/>
            <a:ext cx="457200" cy="457200"/>
          </a:xfrm>
          <a:prstGeom prst="rect">
            <a:avLst/>
          </a:prstGeom>
          <a:noFill/>
          <a:ln w="9525">
            <a:noFill/>
          </a:ln>
        </p:spPr>
      </p:pic>
      <p:pic>
        <p:nvPicPr>
          <p:cNvPr id="14359" name="Picture 27" descr="co3"/>
          <p:cNvPicPr>
            <a:picLocks noChangeAspect="1"/>
          </p:cNvPicPr>
          <p:nvPr/>
        </p:nvPicPr>
        <p:blipFill>
          <a:blip r:embed="rId8"/>
          <a:stretch>
            <a:fillRect/>
          </a:stretch>
        </p:blipFill>
        <p:spPr>
          <a:xfrm>
            <a:off x="1676400" y="2286000"/>
            <a:ext cx="457200" cy="457200"/>
          </a:xfrm>
          <a:prstGeom prst="rect">
            <a:avLst/>
          </a:prstGeom>
          <a:noFill/>
          <a:ln w="9525">
            <a:noFill/>
          </a:ln>
        </p:spPr>
      </p:pic>
      <p:pic>
        <p:nvPicPr>
          <p:cNvPr id="14360" name="Picture 28" descr="co3"/>
          <p:cNvPicPr>
            <a:picLocks noChangeAspect="1"/>
          </p:cNvPicPr>
          <p:nvPr/>
        </p:nvPicPr>
        <p:blipFill>
          <a:blip r:embed="rId9"/>
          <a:stretch>
            <a:fillRect/>
          </a:stretch>
        </p:blipFill>
        <p:spPr>
          <a:xfrm>
            <a:off x="2438400" y="1066800"/>
            <a:ext cx="327025" cy="304800"/>
          </a:xfrm>
          <a:prstGeom prst="rect">
            <a:avLst/>
          </a:prstGeom>
          <a:noFill/>
          <a:ln w="9525">
            <a:noFill/>
          </a:ln>
        </p:spPr>
      </p:pic>
      <p:pic>
        <p:nvPicPr>
          <p:cNvPr id="14361" name="Picture 29" descr="co3"/>
          <p:cNvPicPr>
            <a:picLocks noChangeAspect="1"/>
          </p:cNvPicPr>
          <p:nvPr/>
        </p:nvPicPr>
        <p:blipFill>
          <a:blip r:embed="rId9"/>
          <a:stretch>
            <a:fillRect/>
          </a:stretch>
        </p:blipFill>
        <p:spPr>
          <a:xfrm>
            <a:off x="4572000" y="2209800"/>
            <a:ext cx="327025" cy="304800"/>
          </a:xfrm>
          <a:prstGeom prst="rect">
            <a:avLst/>
          </a:prstGeom>
          <a:noFill/>
          <a:ln w="9525">
            <a:noFill/>
          </a:ln>
        </p:spPr>
      </p:pic>
      <p:pic>
        <p:nvPicPr>
          <p:cNvPr id="14362" name="Picture 30" descr="co3"/>
          <p:cNvPicPr>
            <a:picLocks noChangeAspect="1"/>
          </p:cNvPicPr>
          <p:nvPr/>
        </p:nvPicPr>
        <p:blipFill>
          <a:blip r:embed="rId9"/>
          <a:stretch>
            <a:fillRect/>
          </a:stretch>
        </p:blipFill>
        <p:spPr>
          <a:xfrm>
            <a:off x="3200400" y="990600"/>
            <a:ext cx="327025" cy="304800"/>
          </a:xfrm>
          <a:prstGeom prst="rect">
            <a:avLst/>
          </a:prstGeom>
          <a:noFill/>
          <a:ln w="9525">
            <a:noFill/>
          </a:ln>
        </p:spPr>
      </p:pic>
      <p:pic>
        <p:nvPicPr>
          <p:cNvPr id="14363" name="Picture 31" descr="co3"/>
          <p:cNvPicPr>
            <a:picLocks noChangeAspect="1"/>
          </p:cNvPicPr>
          <p:nvPr/>
        </p:nvPicPr>
        <p:blipFill>
          <a:blip r:embed="rId9"/>
          <a:stretch>
            <a:fillRect/>
          </a:stretch>
        </p:blipFill>
        <p:spPr>
          <a:xfrm>
            <a:off x="7467600" y="2667000"/>
            <a:ext cx="327025" cy="304800"/>
          </a:xfrm>
          <a:prstGeom prst="rect">
            <a:avLst/>
          </a:prstGeom>
          <a:noFill/>
          <a:ln w="9525">
            <a:noFill/>
          </a:ln>
        </p:spPr>
      </p:pic>
      <p:pic>
        <p:nvPicPr>
          <p:cNvPr id="14364" name="Picture 32" descr="co3"/>
          <p:cNvPicPr>
            <a:picLocks noChangeAspect="1"/>
          </p:cNvPicPr>
          <p:nvPr/>
        </p:nvPicPr>
        <p:blipFill>
          <a:blip r:embed="rId9"/>
          <a:stretch>
            <a:fillRect/>
          </a:stretch>
        </p:blipFill>
        <p:spPr>
          <a:xfrm>
            <a:off x="3657600" y="1752600"/>
            <a:ext cx="327025" cy="304800"/>
          </a:xfrm>
          <a:prstGeom prst="rect">
            <a:avLst/>
          </a:prstGeom>
          <a:noFill/>
          <a:ln w="9525">
            <a:noFill/>
          </a:ln>
        </p:spPr>
      </p:pic>
      <p:pic>
        <p:nvPicPr>
          <p:cNvPr id="14365" name="Picture 33" descr="co3"/>
          <p:cNvPicPr>
            <a:picLocks noChangeAspect="1"/>
          </p:cNvPicPr>
          <p:nvPr/>
        </p:nvPicPr>
        <p:blipFill>
          <a:blip r:embed="rId9"/>
          <a:stretch>
            <a:fillRect/>
          </a:stretch>
        </p:blipFill>
        <p:spPr>
          <a:xfrm>
            <a:off x="2667000" y="2971800"/>
            <a:ext cx="327025" cy="304800"/>
          </a:xfrm>
          <a:prstGeom prst="rect">
            <a:avLst/>
          </a:prstGeom>
          <a:noFill/>
          <a:ln w="9525">
            <a:noFill/>
          </a:ln>
        </p:spPr>
      </p:pic>
      <p:pic>
        <p:nvPicPr>
          <p:cNvPr id="14366" name="Picture 34" descr="co3"/>
          <p:cNvPicPr>
            <a:picLocks noChangeAspect="1"/>
          </p:cNvPicPr>
          <p:nvPr/>
        </p:nvPicPr>
        <p:blipFill>
          <a:blip r:embed="rId9"/>
          <a:stretch>
            <a:fillRect/>
          </a:stretch>
        </p:blipFill>
        <p:spPr>
          <a:xfrm>
            <a:off x="609600" y="3048000"/>
            <a:ext cx="327025" cy="304800"/>
          </a:xfrm>
          <a:prstGeom prst="rect">
            <a:avLst/>
          </a:prstGeom>
          <a:noFill/>
          <a:ln w="9525">
            <a:noFill/>
          </a:ln>
        </p:spPr>
      </p:pic>
      <p:pic>
        <p:nvPicPr>
          <p:cNvPr id="14367" name="Picture 35" descr="co3"/>
          <p:cNvPicPr>
            <a:picLocks noChangeAspect="1"/>
          </p:cNvPicPr>
          <p:nvPr/>
        </p:nvPicPr>
        <p:blipFill>
          <a:blip r:embed="rId9"/>
          <a:stretch>
            <a:fillRect/>
          </a:stretch>
        </p:blipFill>
        <p:spPr>
          <a:xfrm>
            <a:off x="6553200" y="1143000"/>
            <a:ext cx="327025" cy="304800"/>
          </a:xfrm>
          <a:prstGeom prst="rect">
            <a:avLst/>
          </a:prstGeom>
          <a:noFill/>
          <a:ln w="9525">
            <a:noFill/>
          </a:ln>
        </p:spPr>
      </p:pic>
      <p:pic>
        <p:nvPicPr>
          <p:cNvPr id="14368" name="Picture 36" descr="co3"/>
          <p:cNvPicPr>
            <a:picLocks noChangeAspect="1"/>
          </p:cNvPicPr>
          <p:nvPr/>
        </p:nvPicPr>
        <p:blipFill>
          <a:blip r:embed="rId9"/>
          <a:stretch>
            <a:fillRect/>
          </a:stretch>
        </p:blipFill>
        <p:spPr>
          <a:xfrm>
            <a:off x="4267200" y="0"/>
            <a:ext cx="327025" cy="304800"/>
          </a:xfrm>
          <a:prstGeom prst="rect">
            <a:avLst/>
          </a:prstGeom>
          <a:noFill/>
          <a:ln w="9525">
            <a:noFill/>
          </a:ln>
        </p:spPr>
      </p:pic>
      <p:pic>
        <p:nvPicPr>
          <p:cNvPr id="14369" name="Picture 37" descr="co3"/>
          <p:cNvPicPr>
            <a:picLocks noChangeAspect="1"/>
          </p:cNvPicPr>
          <p:nvPr/>
        </p:nvPicPr>
        <p:blipFill>
          <a:blip r:embed="rId9"/>
          <a:stretch>
            <a:fillRect/>
          </a:stretch>
        </p:blipFill>
        <p:spPr>
          <a:xfrm>
            <a:off x="4114800" y="2438400"/>
            <a:ext cx="327025" cy="304800"/>
          </a:xfrm>
          <a:prstGeom prst="rect">
            <a:avLst/>
          </a:prstGeom>
          <a:noFill/>
          <a:ln w="9525">
            <a:noFill/>
          </a:ln>
        </p:spPr>
      </p:pic>
      <p:pic>
        <p:nvPicPr>
          <p:cNvPr id="14370" name="Picture 38" descr="co3"/>
          <p:cNvPicPr>
            <a:picLocks noChangeAspect="1"/>
          </p:cNvPicPr>
          <p:nvPr/>
        </p:nvPicPr>
        <p:blipFill>
          <a:blip r:embed="rId9"/>
          <a:stretch>
            <a:fillRect/>
          </a:stretch>
        </p:blipFill>
        <p:spPr>
          <a:xfrm>
            <a:off x="6400800" y="1447800"/>
            <a:ext cx="327025" cy="304800"/>
          </a:xfrm>
          <a:prstGeom prst="rect">
            <a:avLst/>
          </a:prstGeom>
          <a:noFill/>
          <a:ln w="9525">
            <a:noFill/>
          </a:ln>
        </p:spPr>
      </p:pic>
      <p:pic>
        <p:nvPicPr>
          <p:cNvPr id="14371" name="Picture 39" descr="co3"/>
          <p:cNvPicPr>
            <a:picLocks noChangeAspect="1"/>
          </p:cNvPicPr>
          <p:nvPr/>
        </p:nvPicPr>
        <p:blipFill>
          <a:blip r:embed="rId9"/>
          <a:stretch>
            <a:fillRect/>
          </a:stretch>
        </p:blipFill>
        <p:spPr>
          <a:xfrm>
            <a:off x="6400800" y="2971800"/>
            <a:ext cx="327025" cy="304800"/>
          </a:xfrm>
          <a:prstGeom prst="rect">
            <a:avLst/>
          </a:prstGeom>
          <a:noFill/>
          <a:ln w="9525">
            <a:noFill/>
          </a:ln>
        </p:spPr>
      </p:pic>
      <p:pic>
        <p:nvPicPr>
          <p:cNvPr id="14372" name="Picture 40" descr="co3"/>
          <p:cNvPicPr>
            <a:picLocks noChangeAspect="1"/>
          </p:cNvPicPr>
          <p:nvPr/>
        </p:nvPicPr>
        <p:blipFill>
          <a:blip r:embed="rId9"/>
          <a:stretch>
            <a:fillRect/>
          </a:stretch>
        </p:blipFill>
        <p:spPr>
          <a:xfrm>
            <a:off x="1600200" y="1219200"/>
            <a:ext cx="327025" cy="304800"/>
          </a:xfrm>
          <a:prstGeom prst="rect">
            <a:avLst/>
          </a:prstGeom>
          <a:noFill/>
          <a:ln w="9525">
            <a:noFill/>
          </a:ln>
        </p:spPr>
      </p:pic>
      <p:pic>
        <p:nvPicPr>
          <p:cNvPr id="14373" name="Picture 41" descr="co3"/>
          <p:cNvPicPr>
            <a:picLocks noChangeAspect="1"/>
          </p:cNvPicPr>
          <p:nvPr/>
        </p:nvPicPr>
        <p:blipFill>
          <a:blip r:embed="rId9"/>
          <a:stretch>
            <a:fillRect/>
          </a:stretch>
        </p:blipFill>
        <p:spPr>
          <a:xfrm>
            <a:off x="6096000" y="2362200"/>
            <a:ext cx="327025" cy="304800"/>
          </a:xfrm>
          <a:prstGeom prst="rect">
            <a:avLst/>
          </a:prstGeom>
          <a:noFill/>
          <a:ln w="9525">
            <a:noFill/>
          </a:ln>
        </p:spPr>
      </p:pic>
      <p:pic>
        <p:nvPicPr>
          <p:cNvPr id="14374" name="Picture 42" descr="co3"/>
          <p:cNvPicPr>
            <a:picLocks noChangeAspect="1"/>
          </p:cNvPicPr>
          <p:nvPr/>
        </p:nvPicPr>
        <p:blipFill>
          <a:blip r:embed="rId9"/>
          <a:stretch>
            <a:fillRect/>
          </a:stretch>
        </p:blipFill>
        <p:spPr>
          <a:xfrm>
            <a:off x="381000" y="2514600"/>
            <a:ext cx="327025" cy="304800"/>
          </a:xfrm>
          <a:prstGeom prst="rect">
            <a:avLst/>
          </a:prstGeom>
          <a:noFill/>
          <a:ln w="9525">
            <a:noFill/>
          </a:ln>
        </p:spPr>
      </p:pic>
      <p:pic>
        <p:nvPicPr>
          <p:cNvPr id="14375" name="Picture 43" descr="co3"/>
          <p:cNvPicPr>
            <a:picLocks noChangeAspect="1"/>
          </p:cNvPicPr>
          <p:nvPr/>
        </p:nvPicPr>
        <p:blipFill>
          <a:blip r:embed="rId9"/>
          <a:stretch>
            <a:fillRect/>
          </a:stretch>
        </p:blipFill>
        <p:spPr>
          <a:xfrm>
            <a:off x="7315200" y="2286000"/>
            <a:ext cx="327025" cy="304800"/>
          </a:xfrm>
          <a:prstGeom prst="rect">
            <a:avLst/>
          </a:prstGeom>
          <a:noFill/>
          <a:ln w="9525">
            <a:noFill/>
          </a:ln>
        </p:spPr>
      </p:pic>
      <p:pic>
        <p:nvPicPr>
          <p:cNvPr id="14376" name="Picture 44" descr="co3"/>
          <p:cNvPicPr>
            <a:picLocks noChangeAspect="1"/>
          </p:cNvPicPr>
          <p:nvPr/>
        </p:nvPicPr>
        <p:blipFill>
          <a:blip r:embed="rId10"/>
          <a:stretch>
            <a:fillRect/>
          </a:stretch>
        </p:blipFill>
        <p:spPr>
          <a:xfrm>
            <a:off x="3886200" y="3048000"/>
            <a:ext cx="327025" cy="381000"/>
          </a:xfrm>
          <a:prstGeom prst="rect">
            <a:avLst/>
          </a:prstGeom>
          <a:noFill/>
          <a:ln w="9525">
            <a:noFill/>
          </a:ln>
        </p:spPr>
      </p:pic>
      <p:pic>
        <p:nvPicPr>
          <p:cNvPr id="150574" name="Picture 46" descr="Vit-con1"/>
          <p:cNvPicPr>
            <a:picLocks noChangeAspect="1"/>
          </p:cNvPicPr>
          <p:nvPr/>
        </p:nvPicPr>
        <p:blipFill>
          <a:blip r:embed="rId11">
            <a:lum bright="-12000"/>
          </a:blip>
          <a:stretch>
            <a:fillRect/>
          </a:stretch>
        </p:blipFill>
        <p:spPr>
          <a:xfrm flipH="1">
            <a:off x="6019800" y="838200"/>
            <a:ext cx="1809750" cy="1828800"/>
          </a:xfrm>
          <a:prstGeom prst="rect">
            <a:avLst/>
          </a:prstGeom>
          <a:noFill/>
          <a:ln w="9525">
            <a:noFill/>
          </a:ln>
        </p:spPr>
      </p:pic>
      <p:pic>
        <p:nvPicPr>
          <p:cNvPr id="14378" name="Picture 48" descr="2E81ED98BCDC4AE1AC88214618D0F62C"/>
          <p:cNvPicPr>
            <a:picLocks noChangeAspect="1"/>
          </p:cNvPicPr>
          <p:nvPr/>
        </p:nvPicPr>
        <p:blipFill>
          <a:blip r:embed="rId12"/>
          <a:stretch>
            <a:fillRect/>
          </a:stretch>
        </p:blipFill>
        <p:spPr>
          <a:xfrm>
            <a:off x="1905000" y="4114800"/>
            <a:ext cx="952500" cy="1143000"/>
          </a:xfrm>
          <a:prstGeom prst="rect">
            <a:avLst/>
          </a:prstGeom>
          <a:noFill/>
          <a:ln w="9525">
            <a:noFill/>
          </a:ln>
        </p:spPr>
      </p:pic>
      <p:grpSp>
        <p:nvGrpSpPr>
          <p:cNvPr id="14379" name="Group 49"/>
          <p:cNvGrpSpPr/>
          <p:nvPr/>
        </p:nvGrpSpPr>
        <p:grpSpPr>
          <a:xfrm rot="-204545">
            <a:off x="0" y="-457200"/>
            <a:ext cx="1981200" cy="2922588"/>
            <a:chOff x="2920" y="85"/>
            <a:chExt cx="3176" cy="4235"/>
          </a:xfrm>
        </p:grpSpPr>
        <p:pic>
          <p:nvPicPr>
            <p:cNvPr id="14398" name="Picture 50" descr="tan cay"/>
            <p:cNvPicPr>
              <a:picLocks noChangeAspect="1"/>
            </p:cNvPicPr>
            <p:nvPr/>
          </p:nvPicPr>
          <p:blipFill>
            <a:blip r:embed="rId13"/>
            <a:stretch>
              <a:fillRect/>
            </a:stretch>
          </p:blipFill>
          <p:spPr>
            <a:xfrm rot="7714034">
              <a:off x="3792" y="-47"/>
              <a:ext cx="1595" cy="1860"/>
            </a:xfrm>
            <a:prstGeom prst="rect">
              <a:avLst/>
            </a:prstGeom>
            <a:noFill/>
            <a:ln w="9525">
              <a:noFill/>
            </a:ln>
          </p:spPr>
        </p:pic>
        <p:pic>
          <p:nvPicPr>
            <p:cNvPr id="14399" name="Picture 51" descr="cay3">
              <a:hlinkClick r:id="" action="ppaction://noaction"/>
            </p:cNvPr>
            <p:cNvPicPr>
              <a:picLocks noChangeAspect="1"/>
            </p:cNvPicPr>
            <p:nvPr/>
          </p:nvPicPr>
          <p:blipFill>
            <a:blip r:embed="rId14"/>
            <a:stretch>
              <a:fillRect/>
            </a:stretch>
          </p:blipFill>
          <p:spPr>
            <a:xfrm>
              <a:off x="2920" y="960"/>
              <a:ext cx="3176" cy="3360"/>
            </a:xfrm>
            <a:prstGeom prst="rect">
              <a:avLst/>
            </a:prstGeom>
            <a:noFill/>
            <a:ln w="9525">
              <a:noFill/>
            </a:ln>
          </p:spPr>
        </p:pic>
      </p:grpSp>
      <p:pic>
        <p:nvPicPr>
          <p:cNvPr id="14380" name="Picture 53" descr="co3"/>
          <p:cNvPicPr>
            <a:picLocks noChangeAspect="1"/>
          </p:cNvPicPr>
          <p:nvPr/>
        </p:nvPicPr>
        <p:blipFill>
          <a:blip r:embed="rId10"/>
          <a:stretch>
            <a:fillRect/>
          </a:stretch>
        </p:blipFill>
        <p:spPr>
          <a:xfrm>
            <a:off x="3048000" y="2362200"/>
            <a:ext cx="327025" cy="381000"/>
          </a:xfrm>
          <a:prstGeom prst="rect">
            <a:avLst/>
          </a:prstGeom>
          <a:noFill/>
          <a:ln w="9525">
            <a:noFill/>
          </a:ln>
        </p:spPr>
      </p:pic>
      <p:pic>
        <p:nvPicPr>
          <p:cNvPr id="14381" name="Picture 54" descr="co3"/>
          <p:cNvPicPr>
            <a:picLocks noChangeAspect="1"/>
          </p:cNvPicPr>
          <p:nvPr/>
        </p:nvPicPr>
        <p:blipFill>
          <a:blip r:embed="rId10"/>
          <a:stretch>
            <a:fillRect/>
          </a:stretch>
        </p:blipFill>
        <p:spPr>
          <a:xfrm>
            <a:off x="152400" y="2971800"/>
            <a:ext cx="327025" cy="381000"/>
          </a:xfrm>
          <a:prstGeom prst="rect">
            <a:avLst/>
          </a:prstGeom>
          <a:noFill/>
          <a:ln w="9525">
            <a:noFill/>
          </a:ln>
        </p:spPr>
      </p:pic>
      <p:pic>
        <p:nvPicPr>
          <p:cNvPr id="14382" name="Picture 55" descr="co3"/>
          <p:cNvPicPr>
            <a:picLocks noChangeAspect="1"/>
          </p:cNvPicPr>
          <p:nvPr/>
        </p:nvPicPr>
        <p:blipFill>
          <a:blip r:embed="rId10"/>
          <a:stretch>
            <a:fillRect/>
          </a:stretch>
        </p:blipFill>
        <p:spPr>
          <a:xfrm>
            <a:off x="5105400" y="990600"/>
            <a:ext cx="327025" cy="381000"/>
          </a:xfrm>
          <a:prstGeom prst="rect">
            <a:avLst/>
          </a:prstGeom>
          <a:noFill/>
          <a:ln w="9525">
            <a:noFill/>
          </a:ln>
        </p:spPr>
      </p:pic>
      <p:pic>
        <p:nvPicPr>
          <p:cNvPr id="14383" name="Picture 56" descr="co3"/>
          <p:cNvPicPr>
            <a:picLocks noChangeAspect="1"/>
          </p:cNvPicPr>
          <p:nvPr/>
        </p:nvPicPr>
        <p:blipFill>
          <a:blip r:embed="rId10"/>
          <a:stretch>
            <a:fillRect/>
          </a:stretch>
        </p:blipFill>
        <p:spPr>
          <a:xfrm>
            <a:off x="2057400" y="1752600"/>
            <a:ext cx="327025" cy="381000"/>
          </a:xfrm>
          <a:prstGeom prst="rect">
            <a:avLst/>
          </a:prstGeom>
          <a:noFill/>
          <a:ln w="9525">
            <a:noFill/>
          </a:ln>
        </p:spPr>
      </p:pic>
      <p:pic>
        <p:nvPicPr>
          <p:cNvPr id="14384" name="Picture 57" descr="co3"/>
          <p:cNvPicPr>
            <a:picLocks noChangeAspect="1"/>
          </p:cNvPicPr>
          <p:nvPr/>
        </p:nvPicPr>
        <p:blipFill>
          <a:blip r:embed="rId10"/>
          <a:stretch>
            <a:fillRect/>
          </a:stretch>
        </p:blipFill>
        <p:spPr>
          <a:xfrm>
            <a:off x="8305800" y="990600"/>
            <a:ext cx="327025" cy="381000"/>
          </a:xfrm>
          <a:prstGeom prst="rect">
            <a:avLst/>
          </a:prstGeom>
          <a:noFill/>
          <a:ln w="9525">
            <a:noFill/>
          </a:ln>
        </p:spPr>
      </p:pic>
      <p:pic>
        <p:nvPicPr>
          <p:cNvPr id="14385" name="Picture 58" descr="co3"/>
          <p:cNvPicPr>
            <a:picLocks noChangeAspect="1"/>
          </p:cNvPicPr>
          <p:nvPr/>
        </p:nvPicPr>
        <p:blipFill>
          <a:blip r:embed="rId10"/>
          <a:stretch>
            <a:fillRect/>
          </a:stretch>
        </p:blipFill>
        <p:spPr>
          <a:xfrm>
            <a:off x="8534400" y="2667000"/>
            <a:ext cx="327025" cy="381000"/>
          </a:xfrm>
          <a:prstGeom prst="rect">
            <a:avLst/>
          </a:prstGeom>
          <a:noFill/>
          <a:ln w="9525">
            <a:noFill/>
          </a:ln>
        </p:spPr>
      </p:pic>
      <p:pic>
        <p:nvPicPr>
          <p:cNvPr id="14386" name="Picture 59" descr="co3"/>
          <p:cNvPicPr>
            <a:picLocks noChangeAspect="1"/>
          </p:cNvPicPr>
          <p:nvPr/>
        </p:nvPicPr>
        <p:blipFill>
          <a:blip r:embed="rId9"/>
          <a:stretch>
            <a:fillRect/>
          </a:stretch>
        </p:blipFill>
        <p:spPr>
          <a:xfrm rot="10261642" flipV="1">
            <a:off x="2286000" y="2743200"/>
            <a:ext cx="327025" cy="304800"/>
          </a:xfrm>
          <a:prstGeom prst="rect">
            <a:avLst/>
          </a:prstGeom>
          <a:noFill/>
          <a:ln w="9525">
            <a:noFill/>
          </a:ln>
        </p:spPr>
      </p:pic>
      <p:pic>
        <p:nvPicPr>
          <p:cNvPr id="14387" name="Picture 60" descr="co3"/>
          <p:cNvPicPr>
            <a:picLocks noChangeAspect="1"/>
          </p:cNvPicPr>
          <p:nvPr/>
        </p:nvPicPr>
        <p:blipFill>
          <a:blip r:embed="rId10"/>
          <a:stretch>
            <a:fillRect/>
          </a:stretch>
        </p:blipFill>
        <p:spPr>
          <a:xfrm>
            <a:off x="4876800" y="457200"/>
            <a:ext cx="327025" cy="381000"/>
          </a:xfrm>
          <a:prstGeom prst="rect">
            <a:avLst/>
          </a:prstGeom>
          <a:noFill/>
          <a:ln w="9525">
            <a:noFill/>
          </a:ln>
        </p:spPr>
      </p:pic>
      <p:pic>
        <p:nvPicPr>
          <p:cNvPr id="14388" name="Picture 61" descr="co3"/>
          <p:cNvPicPr>
            <a:picLocks noChangeAspect="1"/>
          </p:cNvPicPr>
          <p:nvPr/>
        </p:nvPicPr>
        <p:blipFill>
          <a:blip r:embed="rId10"/>
          <a:stretch>
            <a:fillRect/>
          </a:stretch>
        </p:blipFill>
        <p:spPr>
          <a:xfrm>
            <a:off x="8610600" y="304800"/>
            <a:ext cx="327025" cy="381000"/>
          </a:xfrm>
          <a:prstGeom prst="rect">
            <a:avLst/>
          </a:prstGeom>
          <a:noFill/>
          <a:ln w="9525">
            <a:noFill/>
          </a:ln>
        </p:spPr>
      </p:pic>
      <p:pic>
        <p:nvPicPr>
          <p:cNvPr id="14389" name="Picture 62" descr="co3"/>
          <p:cNvPicPr>
            <a:picLocks noChangeAspect="1"/>
          </p:cNvPicPr>
          <p:nvPr/>
        </p:nvPicPr>
        <p:blipFill>
          <a:blip r:embed="rId10"/>
          <a:stretch>
            <a:fillRect/>
          </a:stretch>
        </p:blipFill>
        <p:spPr>
          <a:xfrm>
            <a:off x="2819400" y="304800"/>
            <a:ext cx="327025" cy="381000"/>
          </a:xfrm>
          <a:prstGeom prst="rect">
            <a:avLst/>
          </a:prstGeom>
          <a:noFill/>
          <a:ln w="9525">
            <a:noFill/>
          </a:ln>
        </p:spPr>
      </p:pic>
      <p:pic>
        <p:nvPicPr>
          <p:cNvPr id="14390" name="Picture 63" descr="co3"/>
          <p:cNvPicPr>
            <a:picLocks noChangeAspect="1"/>
          </p:cNvPicPr>
          <p:nvPr/>
        </p:nvPicPr>
        <p:blipFill>
          <a:blip r:embed="rId10"/>
          <a:stretch>
            <a:fillRect/>
          </a:stretch>
        </p:blipFill>
        <p:spPr>
          <a:xfrm>
            <a:off x="3429000" y="457200"/>
            <a:ext cx="327025" cy="381000"/>
          </a:xfrm>
          <a:prstGeom prst="rect">
            <a:avLst/>
          </a:prstGeom>
          <a:noFill/>
          <a:ln w="9525">
            <a:noFill/>
          </a:ln>
        </p:spPr>
      </p:pic>
      <p:pic>
        <p:nvPicPr>
          <p:cNvPr id="150592" name="05.mp3">
            <a:hlinkClick r:id="" action="ppaction://media"/>
          </p:cNvPr>
          <p:cNvPicPr>
            <a:picLocks noRot="1" noChangeAspect="1"/>
          </p:cNvPicPr>
          <p:nvPr>
            <a:audioFile r:link="rId15"/>
            <p:extLst>
              <p:ext uri="{DAA4B4D4-6D71-4841-9C94-3DE7FCFB9230}">
                <p14:media xmlns:p14="http://schemas.microsoft.com/office/powerpoint/2010/main" r:link="rId16"/>
              </p:ext>
            </p:extLst>
          </p:nvPr>
        </p:nvPicPr>
        <p:blipFill>
          <a:blip r:embed="rId17"/>
          <a:stretch>
            <a:fillRect/>
          </a:stretch>
        </p:blipFill>
        <p:spPr>
          <a:xfrm>
            <a:off x="228600" y="6248400"/>
            <a:ext cx="304800" cy="304800"/>
          </a:xfrm>
          <a:prstGeom prst="rect">
            <a:avLst/>
          </a:prstGeom>
          <a:noFill/>
          <a:ln w="9525">
            <a:noFill/>
          </a:ln>
        </p:spPr>
      </p:pic>
      <p:pic>
        <p:nvPicPr>
          <p:cNvPr id="150593" name="Picture 65" descr="Cao"/>
          <p:cNvPicPr>
            <a:picLocks noChangeAspect="1"/>
          </p:cNvPicPr>
          <p:nvPr/>
        </p:nvPicPr>
        <p:blipFill>
          <a:blip r:embed="rId18">
            <a:lum bright="-23999"/>
          </a:blip>
          <a:stretch>
            <a:fillRect/>
          </a:stretch>
        </p:blipFill>
        <p:spPr>
          <a:xfrm>
            <a:off x="-838200" y="685800"/>
            <a:ext cx="2857500" cy="2492375"/>
          </a:xfrm>
          <a:prstGeom prst="rect">
            <a:avLst/>
          </a:prstGeom>
          <a:noFill/>
          <a:ln w="9525">
            <a:noFill/>
          </a:ln>
        </p:spPr>
      </p:pic>
      <p:pic>
        <p:nvPicPr>
          <p:cNvPr id="150594" name="Picture 66" descr="tom boi"/>
          <p:cNvPicPr>
            <a:picLocks noChangeAspect="1"/>
          </p:cNvPicPr>
          <p:nvPr/>
        </p:nvPicPr>
        <p:blipFill>
          <a:blip r:embed="rId19"/>
          <a:stretch>
            <a:fillRect/>
          </a:stretch>
        </p:blipFill>
        <p:spPr>
          <a:xfrm rot="-1307252">
            <a:off x="4800600" y="3886200"/>
            <a:ext cx="1524000" cy="812800"/>
          </a:xfrm>
          <a:prstGeom prst="rect">
            <a:avLst/>
          </a:prstGeom>
          <a:noFill/>
          <a:ln w="9525">
            <a:noFill/>
          </a:ln>
        </p:spPr>
      </p:pic>
      <p:pic>
        <p:nvPicPr>
          <p:cNvPr id="14394" name="Picture 67" descr="hoa3"/>
          <p:cNvPicPr>
            <a:picLocks noChangeAspect="1"/>
          </p:cNvPicPr>
          <p:nvPr/>
        </p:nvPicPr>
        <p:blipFill>
          <a:blip r:embed="rId20"/>
          <a:stretch>
            <a:fillRect/>
          </a:stretch>
        </p:blipFill>
        <p:spPr>
          <a:xfrm rot="-1178307">
            <a:off x="4038600" y="304800"/>
            <a:ext cx="1019175" cy="685800"/>
          </a:xfrm>
          <a:prstGeom prst="rect">
            <a:avLst/>
          </a:prstGeom>
          <a:noFill/>
          <a:ln w="9525">
            <a:noFill/>
          </a:ln>
        </p:spPr>
      </p:pic>
      <p:pic>
        <p:nvPicPr>
          <p:cNvPr id="14395" name="Picture 68" descr="hoa3"/>
          <p:cNvPicPr>
            <a:picLocks noChangeAspect="1"/>
          </p:cNvPicPr>
          <p:nvPr/>
        </p:nvPicPr>
        <p:blipFill>
          <a:blip r:embed="rId21"/>
          <a:stretch>
            <a:fillRect/>
          </a:stretch>
        </p:blipFill>
        <p:spPr>
          <a:xfrm rot="934063">
            <a:off x="2133600" y="0"/>
            <a:ext cx="1019175" cy="765175"/>
          </a:xfrm>
          <a:prstGeom prst="rect">
            <a:avLst/>
          </a:prstGeom>
          <a:noFill/>
          <a:ln w="9525">
            <a:noFill/>
          </a:ln>
        </p:spPr>
      </p:pic>
      <p:pic>
        <p:nvPicPr>
          <p:cNvPr id="14396" name="Picture 69" descr="hoa3"/>
          <p:cNvPicPr>
            <a:picLocks noChangeAspect="1"/>
          </p:cNvPicPr>
          <p:nvPr/>
        </p:nvPicPr>
        <p:blipFill>
          <a:blip r:embed="rId21"/>
          <a:stretch>
            <a:fillRect/>
          </a:stretch>
        </p:blipFill>
        <p:spPr>
          <a:xfrm rot="-487777">
            <a:off x="3048000" y="0"/>
            <a:ext cx="1019175" cy="765175"/>
          </a:xfrm>
          <a:prstGeom prst="rect">
            <a:avLst/>
          </a:prstGeom>
          <a:noFill/>
          <a:ln w="9525">
            <a:noFill/>
          </a:ln>
        </p:spPr>
      </p:pic>
      <p:pic>
        <p:nvPicPr>
          <p:cNvPr id="14397" name="Picture 70" descr="hoa3"/>
          <p:cNvPicPr>
            <a:picLocks noChangeAspect="1"/>
          </p:cNvPicPr>
          <p:nvPr/>
        </p:nvPicPr>
        <p:blipFill>
          <a:blip r:embed="rId22"/>
          <a:stretch>
            <a:fillRect/>
          </a:stretch>
        </p:blipFill>
        <p:spPr>
          <a:xfrm rot="-1178307">
            <a:off x="7696200" y="0"/>
            <a:ext cx="790575" cy="838200"/>
          </a:xfrm>
          <a:prstGeom prst="rect">
            <a:avLst/>
          </a:prstGeom>
          <a:noFill/>
          <a:ln w="9525">
            <a:noFill/>
          </a:ln>
        </p:spPr>
      </p:pic>
    </p:spTree>
  </p:cSld>
  <p:clrMapOvr>
    <a:masterClrMapping/>
  </p:clrMapOvr>
  <p:transition advClick="0" advTm="14000">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0592"/>
                                        </p:tgtEl>
                                      </p:cBhvr>
                                    </p:cmd>
                                  </p:childTnLst>
                                </p:cTn>
                              </p:par>
                              <p:par>
                                <p:cTn id="7" presetID="1" presetClass="entr" presetSubtype="0" fill="hold" nodeType="withEffect">
                                  <p:stCondLst>
                                    <p:cond delay="0"/>
                                  </p:stCondLst>
                                  <p:childTnLst>
                                    <p:set>
                                      <p:cBhvr>
                                        <p:cTn id="8" dur="1" fill="hold">
                                          <p:stCondLst>
                                            <p:cond delay="0"/>
                                          </p:stCondLst>
                                        </p:cTn>
                                        <p:tgtEl>
                                          <p:spTgt spid="15057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50593"/>
                                        </p:tgtEl>
                                        <p:attrNameLst>
                                          <p:attrName>style.visibility</p:attrName>
                                        </p:attrNameLst>
                                      </p:cBhvr>
                                      <p:to>
                                        <p:strVal val="visible"/>
                                      </p:to>
                                    </p:set>
                                  </p:childTnLst>
                                </p:cTn>
                              </p:par>
                              <p:par>
                                <p:cTn id="12" presetID="49" presetClass="path" presetSubtype="0" fill="hold" nodeType="withEffect">
                                  <p:stCondLst>
                                    <p:cond delay="0"/>
                                  </p:stCondLst>
                                  <p:childTnLst>
                                    <p:animMotion origin="layout" path="M -0.02916 0.02755 L 0.275 0.08843 " pathEditMode="relative" rAng="0" ptsTypes="AA">
                                      <p:cBhvr>
                                        <p:cTn id="13" dur="5000" fill="hold"/>
                                        <p:tgtEl>
                                          <p:spTgt spid="150593"/>
                                        </p:tgtEl>
                                        <p:attrNameLst>
                                          <p:attrName>ppt_x</p:attrName>
                                          <p:attrName>ppt_y</p:attrName>
                                        </p:attrNameLst>
                                      </p:cBhvr>
                                      <p:rCtr x="15200" y="3000"/>
                                    </p:animMotion>
                                  </p:childTnLst>
                                </p:cTn>
                              </p:par>
                              <p:par>
                                <p:cTn id="14"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5" dur="2000" fill="hold"/>
                                        <p:tgtEl>
                                          <p:spTgt spid="150594"/>
                                        </p:tgtEl>
                                        <p:attrNameLst>
                                          <p:attrName>ppt_x</p:attrName>
                                          <p:attrName>ppt_y</p:attrName>
                                        </p:attrNameLst>
                                      </p:cBhvr>
                                      <p:rCtr x="4200" y="-1600"/>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3">
                <p:cTn id="16" fill="hold" display="0">
                  <p:stCondLst>
                    <p:cond delay="indefinite"/>
                  </p:stCondLst>
                  <p:endCondLst>
                    <p:cond evt="onPrev" delay="0">
                      <p:tgtEl>
                        <p:sldTgt/>
                      </p:tgtEl>
                    </p:cond>
                    <p:cond evt="onStopAudio" delay="0">
                      <p:tgtEl>
                        <p:sldTgt/>
                      </p:tgtEl>
                    </p:cond>
                  </p:endCondLst>
                </p:cTn>
                <p:tgtEl>
                  <p:spTgt spid="15059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Picture 2" descr="anh dong 131"/>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15363" name="Picture 3" descr="48dd12e96cfe3_f"/>
          <p:cNvPicPr>
            <a:picLocks noChangeAspect="1"/>
          </p:cNvPicPr>
          <p:nvPr/>
        </p:nvPicPr>
        <p:blipFill>
          <a:blip r:embed="rId2"/>
          <a:stretch>
            <a:fillRect/>
          </a:stretch>
        </p:blipFill>
        <p:spPr>
          <a:xfrm>
            <a:off x="0" y="-304800"/>
            <a:ext cx="9144000" cy="3352800"/>
          </a:xfrm>
          <a:prstGeom prst="rect">
            <a:avLst/>
          </a:prstGeom>
          <a:noFill/>
          <a:ln w="9525">
            <a:noFill/>
          </a:ln>
        </p:spPr>
      </p:pic>
      <p:pic>
        <p:nvPicPr>
          <p:cNvPr id="15364" name="Picture 7" descr="anh dong 183"/>
          <p:cNvPicPr>
            <a:picLocks noChangeAspect="1"/>
          </p:cNvPicPr>
          <p:nvPr/>
        </p:nvPicPr>
        <p:blipFill>
          <a:blip r:embed="rId3"/>
          <a:stretch>
            <a:fillRect/>
          </a:stretch>
        </p:blipFill>
        <p:spPr>
          <a:xfrm flipH="1">
            <a:off x="2819400" y="5748338"/>
            <a:ext cx="4724400" cy="1109662"/>
          </a:xfrm>
          <a:prstGeom prst="rect">
            <a:avLst/>
          </a:prstGeom>
          <a:noFill/>
          <a:ln w="9525">
            <a:noFill/>
          </a:ln>
        </p:spPr>
      </p:pic>
      <p:pic>
        <p:nvPicPr>
          <p:cNvPr id="15365" name="Picture 8" descr="anh dong 183"/>
          <p:cNvPicPr>
            <a:picLocks noChangeAspect="1"/>
          </p:cNvPicPr>
          <p:nvPr/>
        </p:nvPicPr>
        <p:blipFill>
          <a:blip r:embed="rId3"/>
          <a:stretch>
            <a:fillRect/>
          </a:stretch>
        </p:blipFill>
        <p:spPr>
          <a:xfrm>
            <a:off x="7315200" y="4648200"/>
            <a:ext cx="4362450" cy="581025"/>
          </a:xfrm>
          <a:prstGeom prst="rect">
            <a:avLst/>
          </a:prstGeom>
          <a:noFill/>
          <a:ln w="9525">
            <a:noFill/>
          </a:ln>
        </p:spPr>
      </p:pic>
      <p:pic>
        <p:nvPicPr>
          <p:cNvPr id="15366" name="Picture 9" descr="anh dong 184"/>
          <p:cNvPicPr>
            <a:picLocks noChangeAspect="1"/>
          </p:cNvPicPr>
          <p:nvPr/>
        </p:nvPicPr>
        <p:blipFill>
          <a:blip r:embed="rId4">
            <a:lum bright="-12000"/>
          </a:blip>
          <a:stretch>
            <a:fillRect/>
          </a:stretch>
        </p:blipFill>
        <p:spPr>
          <a:xfrm flipH="1">
            <a:off x="1828800" y="3352800"/>
            <a:ext cx="6934200" cy="1019175"/>
          </a:xfrm>
          <a:prstGeom prst="rect">
            <a:avLst/>
          </a:prstGeom>
          <a:noFill/>
          <a:ln w="9525">
            <a:noFill/>
          </a:ln>
        </p:spPr>
      </p:pic>
      <p:pic>
        <p:nvPicPr>
          <p:cNvPr id="15367" name="Picture 13" descr="Ca"/>
          <p:cNvPicPr>
            <a:picLocks noChangeAspect="1"/>
          </p:cNvPicPr>
          <p:nvPr/>
        </p:nvPicPr>
        <p:blipFill>
          <a:blip r:embed="rId5"/>
          <a:stretch>
            <a:fillRect/>
          </a:stretch>
        </p:blipFill>
        <p:spPr>
          <a:xfrm>
            <a:off x="3219450" y="3124200"/>
            <a:ext cx="827088" cy="900113"/>
          </a:xfrm>
          <a:prstGeom prst="rect">
            <a:avLst/>
          </a:prstGeom>
          <a:noFill/>
          <a:ln w="9525">
            <a:noFill/>
          </a:ln>
        </p:spPr>
      </p:pic>
      <p:pic>
        <p:nvPicPr>
          <p:cNvPr id="15368" name="Picture 14" descr="lmfinangel"/>
          <p:cNvPicPr>
            <a:picLocks noChangeAspect="1"/>
          </p:cNvPicPr>
          <p:nvPr/>
        </p:nvPicPr>
        <p:blipFill>
          <a:blip r:embed="rId6"/>
          <a:stretch>
            <a:fillRect/>
          </a:stretch>
        </p:blipFill>
        <p:spPr>
          <a:xfrm flipH="1">
            <a:off x="1066800" y="6019800"/>
            <a:ext cx="531813" cy="590550"/>
          </a:xfrm>
          <a:prstGeom prst="rect">
            <a:avLst/>
          </a:prstGeom>
          <a:noFill/>
          <a:ln w="9525">
            <a:noFill/>
          </a:ln>
        </p:spPr>
      </p:pic>
      <p:pic>
        <p:nvPicPr>
          <p:cNvPr id="15369" name="Picture 15" descr="lmfinangel"/>
          <p:cNvPicPr>
            <a:picLocks noChangeAspect="1"/>
          </p:cNvPicPr>
          <p:nvPr/>
        </p:nvPicPr>
        <p:blipFill>
          <a:blip r:embed="rId6"/>
          <a:stretch>
            <a:fillRect/>
          </a:stretch>
        </p:blipFill>
        <p:spPr>
          <a:xfrm flipH="1">
            <a:off x="4800600" y="4953000"/>
            <a:ext cx="325438" cy="361950"/>
          </a:xfrm>
          <a:prstGeom prst="rect">
            <a:avLst/>
          </a:prstGeom>
          <a:noFill/>
          <a:ln w="9525">
            <a:noFill/>
          </a:ln>
        </p:spPr>
      </p:pic>
      <p:pic>
        <p:nvPicPr>
          <p:cNvPr id="15370" name="Picture 16" descr="Ca"/>
          <p:cNvPicPr>
            <a:picLocks noChangeAspect="1"/>
          </p:cNvPicPr>
          <p:nvPr/>
        </p:nvPicPr>
        <p:blipFill>
          <a:blip r:embed="rId5"/>
          <a:stretch>
            <a:fillRect/>
          </a:stretch>
        </p:blipFill>
        <p:spPr>
          <a:xfrm>
            <a:off x="6970713" y="5181600"/>
            <a:ext cx="1247775" cy="1357313"/>
          </a:xfrm>
          <a:prstGeom prst="rect">
            <a:avLst/>
          </a:prstGeom>
          <a:noFill/>
          <a:ln w="9525">
            <a:noFill/>
          </a:ln>
        </p:spPr>
      </p:pic>
      <p:grpSp>
        <p:nvGrpSpPr>
          <p:cNvPr id="15371" name="Group 33"/>
          <p:cNvGrpSpPr/>
          <p:nvPr/>
        </p:nvGrpSpPr>
        <p:grpSpPr>
          <a:xfrm>
            <a:off x="0" y="228600"/>
            <a:ext cx="9525000" cy="2362200"/>
            <a:chOff x="-743" y="1392"/>
            <a:chExt cx="7198" cy="1844"/>
          </a:xfrm>
        </p:grpSpPr>
        <p:grpSp>
          <p:nvGrpSpPr>
            <p:cNvPr id="15409" name="Group 34"/>
            <p:cNvGrpSpPr/>
            <p:nvPr/>
          </p:nvGrpSpPr>
          <p:grpSpPr>
            <a:xfrm rot="326627">
              <a:off x="912" y="1440"/>
              <a:ext cx="1799" cy="1748"/>
              <a:chOff x="2880" y="1420"/>
              <a:chExt cx="1799" cy="1748"/>
            </a:xfrm>
          </p:grpSpPr>
          <p:pic>
            <p:nvPicPr>
              <p:cNvPr id="15470" name="Picture 35" descr="co3"/>
              <p:cNvPicPr>
                <a:picLocks noChangeAspect="1"/>
              </p:cNvPicPr>
              <p:nvPr/>
            </p:nvPicPr>
            <p:blipFill>
              <a:blip r:embed="rId7"/>
              <a:stretch>
                <a:fillRect/>
              </a:stretch>
            </p:blipFill>
            <p:spPr>
              <a:xfrm rot="316961">
                <a:off x="4131" y="1420"/>
                <a:ext cx="200" cy="288"/>
              </a:xfrm>
              <a:prstGeom prst="rect">
                <a:avLst/>
              </a:prstGeom>
              <a:noFill/>
              <a:ln w="9525">
                <a:noFill/>
              </a:ln>
            </p:spPr>
          </p:pic>
          <p:pic>
            <p:nvPicPr>
              <p:cNvPr id="15471" name="Picture 36" descr="co3"/>
              <p:cNvPicPr>
                <a:picLocks noChangeAspect="1"/>
              </p:cNvPicPr>
              <p:nvPr/>
            </p:nvPicPr>
            <p:blipFill>
              <a:blip r:embed="rId7"/>
              <a:stretch>
                <a:fillRect/>
              </a:stretch>
            </p:blipFill>
            <p:spPr>
              <a:xfrm rot="316961">
                <a:off x="4240" y="2057"/>
                <a:ext cx="200" cy="288"/>
              </a:xfrm>
              <a:prstGeom prst="rect">
                <a:avLst/>
              </a:prstGeom>
              <a:noFill/>
              <a:ln w="9525">
                <a:noFill/>
              </a:ln>
            </p:spPr>
          </p:pic>
          <p:pic>
            <p:nvPicPr>
              <p:cNvPr id="15472" name="Picture 37" descr="co3"/>
              <p:cNvPicPr>
                <a:picLocks noChangeAspect="1"/>
              </p:cNvPicPr>
              <p:nvPr/>
            </p:nvPicPr>
            <p:blipFill>
              <a:blip r:embed="rId8"/>
              <a:stretch>
                <a:fillRect/>
              </a:stretch>
            </p:blipFill>
            <p:spPr>
              <a:xfrm rot="316961">
                <a:off x="3508" y="1991"/>
                <a:ext cx="233" cy="336"/>
              </a:xfrm>
              <a:prstGeom prst="rect">
                <a:avLst/>
              </a:prstGeom>
              <a:noFill/>
              <a:ln w="9525">
                <a:noFill/>
              </a:ln>
            </p:spPr>
          </p:pic>
          <p:pic>
            <p:nvPicPr>
              <p:cNvPr id="15473" name="Picture 38" descr="co3"/>
              <p:cNvPicPr>
                <a:picLocks noChangeAspect="1"/>
              </p:cNvPicPr>
              <p:nvPr/>
            </p:nvPicPr>
            <p:blipFill>
              <a:blip r:embed="rId9"/>
              <a:stretch>
                <a:fillRect/>
              </a:stretch>
            </p:blipFill>
            <p:spPr>
              <a:xfrm rot="316961">
                <a:off x="3088" y="2532"/>
                <a:ext cx="266" cy="384"/>
              </a:xfrm>
              <a:prstGeom prst="rect">
                <a:avLst/>
              </a:prstGeom>
              <a:noFill/>
              <a:ln w="9525">
                <a:noFill/>
              </a:ln>
            </p:spPr>
          </p:pic>
          <p:pic>
            <p:nvPicPr>
              <p:cNvPr id="15474" name="Picture 39" descr="co3"/>
              <p:cNvPicPr>
                <a:picLocks noChangeAspect="1"/>
              </p:cNvPicPr>
              <p:nvPr/>
            </p:nvPicPr>
            <p:blipFill>
              <a:blip r:embed="rId7"/>
              <a:stretch>
                <a:fillRect/>
              </a:stretch>
            </p:blipFill>
            <p:spPr>
              <a:xfrm rot="316961">
                <a:off x="2880" y="2880"/>
                <a:ext cx="200" cy="288"/>
              </a:xfrm>
              <a:prstGeom prst="rect">
                <a:avLst/>
              </a:prstGeom>
              <a:noFill/>
              <a:ln w="9525">
                <a:noFill/>
              </a:ln>
            </p:spPr>
          </p:pic>
          <p:pic>
            <p:nvPicPr>
              <p:cNvPr id="15475" name="Picture 40" descr="co3"/>
              <p:cNvPicPr>
                <a:picLocks noChangeAspect="1"/>
              </p:cNvPicPr>
              <p:nvPr/>
            </p:nvPicPr>
            <p:blipFill>
              <a:blip r:embed="rId8"/>
              <a:stretch>
                <a:fillRect/>
              </a:stretch>
            </p:blipFill>
            <p:spPr>
              <a:xfrm rot="316961">
                <a:off x="3608" y="2723"/>
                <a:ext cx="233" cy="336"/>
              </a:xfrm>
              <a:prstGeom prst="rect">
                <a:avLst/>
              </a:prstGeom>
              <a:noFill/>
              <a:ln w="9525">
                <a:noFill/>
              </a:ln>
            </p:spPr>
          </p:pic>
          <p:pic>
            <p:nvPicPr>
              <p:cNvPr id="15476" name="Picture 41" descr="co3"/>
              <p:cNvPicPr>
                <a:picLocks noChangeAspect="1"/>
              </p:cNvPicPr>
              <p:nvPr/>
            </p:nvPicPr>
            <p:blipFill>
              <a:blip r:embed="rId10"/>
              <a:stretch>
                <a:fillRect/>
              </a:stretch>
            </p:blipFill>
            <p:spPr>
              <a:xfrm rot="316961">
                <a:off x="4512" y="1536"/>
                <a:ext cx="167" cy="240"/>
              </a:xfrm>
              <a:prstGeom prst="rect">
                <a:avLst/>
              </a:prstGeom>
              <a:noFill/>
              <a:ln w="9525">
                <a:noFill/>
              </a:ln>
            </p:spPr>
          </p:pic>
          <p:pic>
            <p:nvPicPr>
              <p:cNvPr id="15477" name="Picture 42" descr="co2"/>
              <p:cNvPicPr>
                <a:picLocks noChangeAspect="1"/>
              </p:cNvPicPr>
              <p:nvPr/>
            </p:nvPicPr>
            <p:blipFill>
              <a:blip r:embed="rId11"/>
              <a:stretch>
                <a:fillRect/>
              </a:stretch>
            </p:blipFill>
            <p:spPr>
              <a:xfrm rot="316961">
                <a:off x="3872" y="2025"/>
                <a:ext cx="233" cy="336"/>
              </a:xfrm>
              <a:prstGeom prst="rect">
                <a:avLst/>
              </a:prstGeom>
              <a:noFill/>
              <a:ln w="9525">
                <a:noFill/>
              </a:ln>
            </p:spPr>
          </p:pic>
          <p:pic>
            <p:nvPicPr>
              <p:cNvPr id="15478" name="Picture 43" descr="co2"/>
              <p:cNvPicPr>
                <a:picLocks noChangeAspect="1"/>
              </p:cNvPicPr>
              <p:nvPr/>
            </p:nvPicPr>
            <p:blipFill>
              <a:blip r:embed="rId12"/>
              <a:stretch>
                <a:fillRect/>
              </a:stretch>
            </p:blipFill>
            <p:spPr>
              <a:xfrm rot="316961">
                <a:off x="3083" y="1857"/>
                <a:ext cx="266" cy="384"/>
              </a:xfrm>
              <a:prstGeom prst="rect">
                <a:avLst/>
              </a:prstGeom>
              <a:noFill/>
              <a:ln w="9525">
                <a:noFill/>
              </a:ln>
            </p:spPr>
          </p:pic>
          <p:pic>
            <p:nvPicPr>
              <p:cNvPr id="15479" name="Picture 44" descr="co2"/>
              <p:cNvPicPr>
                <a:picLocks noChangeAspect="1"/>
              </p:cNvPicPr>
              <p:nvPr/>
            </p:nvPicPr>
            <p:blipFill>
              <a:blip r:embed="rId12"/>
              <a:stretch>
                <a:fillRect/>
              </a:stretch>
            </p:blipFill>
            <p:spPr>
              <a:xfrm rot="316961">
                <a:off x="3793" y="2501"/>
                <a:ext cx="266" cy="384"/>
              </a:xfrm>
              <a:prstGeom prst="rect">
                <a:avLst/>
              </a:prstGeom>
              <a:noFill/>
              <a:ln w="9525">
                <a:noFill/>
              </a:ln>
            </p:spPr>
          </p:pic>
          <p:pic>
            <p:nvPicPr>
              <p:cNvPr id="15480" name="Picture 45" descr="co2"/>
              <p:cNvPicPr>
                <a:picLocks noChangeAspect="1"/>
              </p:cNvPicPr>
              <p:nvPr/>
            </p:nvPicPr>
            <p:blipFill>
              <a:blip r:embed="rId13"/>
              <a:stretch>
                <a:fillRect/>
              </a:stretch>
            </p:blipFill>
            <p:spPr>
              <a:xfrm rot="316961">
                <a:off x="3625" y="1470"/>
                <a:ext cx="199" cy="288"/>
              </a:xfrm>
              <a:prstGeom prst="rect">
                <a:avLst/>
              </a:prstGeom>
              <a:noFill/>
              <a:ln w="9525">
                <a:noFill/>
              </a:ln>
            </p:spPr>
          </p:pic>
          <p:pic>
            <p:nvPicPr>
              <p:cNvPr id="15481" name="Picture 46" descr="co2"/>
              <p:cNvPicPr>
                <a:picLocks noChangeAspect="1"/>
              </p:cNvPicPr>
              <p:nvPr/>
            </p:nvPicPr>
            <p:blipFill>
              <a:blip r:embed="rId11"/>
              <a:stretch>
                <a:fillRect/>
              </a:stretch>
            </p:blipFill>
            <p:spPr>
              <a:xfrm rot="316961">
                <a:off x="3468" y="2421"/>
                <a:ext cx="233" cy="336"/>
              </a:xfrm>
              <a:prstGeom prst="rect">
                <a:avLst/>
              </a:prstGeom>
              <a:noFill/>
              <a:ln w="9525">
                <a:noFill/>
              </a:ln>
            </p:spPr>
          </p:pic>
          <p:pic>
            <p:nvPicPr>
              <p:cNvPr id="15482" name="Picture 47" descr="co2"/>
              <p:cNvPicPr>
                <a:picLocks noChangeAspect="1"/>
              </p:cNvPicPr>
              <p:nvPr/>
            </p:nvPicPr>
            <p:blipFill>
              <a:blip r:embed="rId12"/>
              <a:stretch>
                <a:fillRect/>
              </a:stretch>
            </p:blipFill>
            <p:spPr>
              <a:xfrm rot="316961">
                <a:off x="3312" y="2784"/>
                <a:ext cx="266" cy="384"/>
              </a:xfrm>
              <a:prstGeom prst="rect">
                <a:avLst/>
              </a:prstGeom>
              <a:noFill/>
              <a:ln w="9525">
                <a:noFill/>
              </a:ln>
            </p:spPr>
          </p:pic>
          <p:pic>
            <p:nvPicPr>
              <p:cNvPr id="15483" name="Picture 48" descr="co3"/>
              <p:cNvPicPr>
                <a:picLocks noChangeAspect="1"/>
              </p:cNvPicPr>
              <p:nvPr/>
            </p:nvPicPr>
            <p:blipFill>
              <a:blip r:embed="rId7"/>
              <a:stretch>
                <a:fillRect/>
              </a:stretch>
            </p:blipFill>
            <p:spPr>
              <a:xfrm rot="316961">
                <a:off x="3346" y="1589"/>
                <a:ext cx="200" cy="288"/>
              </a:xfrm>
              <a:prstGeom prst="rect">
                <a:avLst/>
              </a:prstGeom>
              <a:noFill/>
              <a:ln w="9525">
                <a:noFill/>
              </a:ln>
            </p:spPr>
          </p:pic>
          <p:pic>
            <p:nvPicPr>
              <p:cNvPr id="15484" name="Picture 49" descr="co3"/>
              <p:cNvPicPr>
                <a:picLocks noChangeAspect="1"/>
              </p:cNvPicPr>
              <p:nvPr/>
            </p:nvPicPr>
            <p:blipFill>
              <a:blip r:embed="rId7"/>
              <a:stretch>
                <a:fillRect/>
              </a:stretch>
            </p:blipFill>
            <p:spPr>
              <a:xfrm rot="316961">
                <a:off x="4237" y="1719"/>
                <a:ext cx="200" cy="288"/>
              </a:xfrm>
              <a:prstGeom prst="rect">
                <a:avLst/>
              </a:prstGeom>
              <a:noFill/>
              <a:ln w="9525">
                <a:noFill/>
              </a:ln>
            </p:spPr>
          </p:pic>
          <p:pic>
            <p:nvPicPr>
              <p:cNvPr id="15485" name="Picture 50" descr="co3"/>
              <p:cNvPicPr>
                <a:picLocks noChangeAspect="1"/>
              </p:cNvPicPr>
              <p:nvPr/>
            </p:nvPicPr>
            <p:blipFill>
              <a:blip r:embed="rId14"/>
              <a:stretch>
                <a:fillRect/>
              </a:stretch>
            </p:blipFill>
            <p:spPr>
              <a:xfrm rot="316961">
                <a:off x="3812" y="1585"/>
                <a:ext cx="234" cy="336"/>
              </a:xfrm>
              <a:prstGeom prst="rect">
                <a:avLst/>
              </a:prstGeom>
              <a:noFill/>
              <a:ln w="9525">
                <a:noFill/>
              </a:ln>
            </p:spPr>
          </p:pic>
          <p:pic>
            <p:nvPicPr>
              <p:cNvPr id="15486" name="Picture 51" descr="co3"/>
              <p:cNvPicPr>
                <a:picLocks noChangeAspect="1"/>
              </p:cNvPicPr>
              <p:nvPr/>
            </p:nvPicPr>
            <p:blipFill>
              <a:blip r:embed="rId14"/>
              <a:stretch>
                <a:fillRect/>
              </a:stretch>
            </p:blipFill>
            <p:spPr>
              <a:xfrm rot="316961">
                <a:off x="4078" y="2333"/>
                <a:ext cx="234" cy="336"/>
              </a:xfrm>
              <a:prstGeom prst="rect">
                <a:avLst/>
              </a:prstGeom>
              <a:noFill/>
              <a:ln w="9525">
                <a:noFill/>
              </a:ln>
            </p:spPr>
          </p:pic>
          <p:pic>
            <p:nvPicPr>
              <p:cNvPr id="15487" name="Picture 52" descr="co3"/>
              <p:cNvPicPr>
                <a:picLocks noChangeAspect="1"/>
              </p:cNvPicPr>
              <p:nvPr/>
            </p:nvPicPr>
            <p:blipFill>
              <a:blip r:embed="rId8"/>
              <a:stretch>
                <a:fillRect/>
              </a:stretch>
            </p:blipFill>
            <p:spPr>
              <a:xfrm rot="316961">
                <a:off x="3024" y="2208"/>
                <a:ext cx="233" cy="336"/>
              </a:xfrm>
              <a:prstGeom prst="rect">
                <a:avLst/>
              </a:prstGeom>
              <a:noFill/>
              <a:ln w="9525">
                <a:noFill/>
              </a:ln>
            </p:spPr>
          </p:pic>
          <p:pic>
            <p:nvPicPr>
              <p:cNvPr id="15488" name="Picture 53" descr="co2"/>
              <p:cNvPicPr>
                <a:picLocks noChangeAspect="1"/>
              </p:cNvPicPr>
              <p:nvPr/>
            </p:nvPicPr>
            <p:blipFill>
              <a:blip r:embed="rId11"/>
              <a:stretch>
                <a:fillRect/>
              </a:stretch>
            </p:blipFill>
            <p:spPr>
              <a:xfrm rot="316961">
                <a:off x="3600" y="1728"/>
                <a:ext cx="233" cy="336"/>
              </a:xfrm>
              <a:prstGeom prst="rect">
                <a:avLst/>
              </a:prstGeom>
              <a:noFill/>
              <a:ln w="9525">
                <a:noFill/>
              </a:ln>
            </p:spPr>
          </p:pic>
        </p:grpSp>
        <p:grpSp>
          <p:nvGrpSpPr>
            <p:cNvPr id="15410" name="Group 54"/>
            <p:cNvGrpSpPr/>
            <p:nvPr/>
          </p:nvGrpSpPr>
          <p:grpSpPr>
            <a:xfrm>
              <a:off x="4656" y="1488"/>
              <a:ext cx="1799" cy="1748"/>
              <a:chOff x="2880" y="1420"/>
              <a:chExt cx="1799" cy="1748"/>
            </a:xfrm>
          </p:grpSpPr>
          <p:pic>
            <p:nvPicPr>
              <p:cNvPr id="15451" name="Picture 55" descr="co3"/>
              <p:cNvPicPr>
                <a:picLocks noChangeAspect="1"/>
              </p:cNvPicPr>
              <p:nvPr/>
            </p:nvPicPr>
            <p:blipFill>
              <a:blip r:embed="rId7"/>
              <a:stretch>
                <a:fillRect/>
              </a:stretch>
            </p:blipFill>
            <p:spPr>
              <a:xfrm rot="316961">
                <a:off x="4131" y="1420"/>
                <a:ext cx="200" cy="288"/>
              </a:xfrm>
              <a:prstGeom prst="rect">
                <a:avLst/>
              </a:prstGeom>
              <a:noFill/>
              <a:ln w="9525">
                <a:noFill/>
              </a:ln>
            </p:spPr>
          </p:pic>
          <p:pic>
            <p:nvPicPr>
              <p:cNvPr id="15452" name="Picture 56" descr="co3"/>
              <p:cNvPicPr>
                <a:picLocks noChangeAspect="1"/>
              </p:cNvPicPr>
              <p:nvPr/>
            </p:nvPicPr>
            <p:blipFill>
              <a:blip r:embed="rId7"/>
              <a:stretch>
                <a:fillRect/>
              </a:stretch>
            </p:blipFill>
            <p:spPr>
              <a:xfrm rot="316961">
                <a:off x="4240" y="2057"/>
                <a:ext cx="200" cy="288"/>
              </a:xfrm>
              <a:prstGeom prst="rect">
                <a:avLst/>
              </a:prstGeom>
              <a:noFill/>
              <a:ln w="9525">
                <a:noFill/>
              </a:ln>
            </p:spPr>
          </p:pic>
          <p:pic>
            <p:nvPicPr>
              <p:cNvPr id="15453" name="Picture 57" descr="co3"/>
              <p:cNvPicPr>
                <a:picLocks noChangeAspect="1"/>
              </p:cNvPicPr>
              <p:nvPr/>
            </p:nvPicPr>
            <p:blipFill>
              <a:blip r:embed="rId8"/>
              <a:stretch>
                <a:fillRect/>
              </a:stretch>
            </p:blipFill>
            <p:spPr>
              <a:xfrm rot="316961">
                <a:off x="3508" y="1991"/>
                <a:ext cx="233" cy="336"/>
              </a:xfrm>
              <a:prstGeom prst="rect">
                <a:avLst/>
              </a:prstGeom>
              <a:noFill/>
              <a:ln w="9525">
                <a:noFill/>
              </a:ln>
            </p:spPr>
          </p:pic>
          <p:pic>
            <p:nvPicPr>
              <p:cNvPr id="15454" name="Picture 58" descr="co3"/>
              <p:cNvPicPr>
                <a:picLocks noChangeAspect="1"/>
              </p:cNvPicPr>
              <p:nvPr/>
            </p:nvPicPr>
            <p:blipFill>
              <a:blip r:embed="rId9"/>
              <a:stretch>
                <a:fillRect/>
              </a:stretch>
            </p:blipFill>
            <p:spPr>
              <a:xfrm rot="316961">
                <a:off x="3088" y="2532"/>
                <a:ext cx="266" cy="384"/>
              </a:xfrm>
              <a:prstGeom prst="rect">
                <a:avLst/>
              </a:prstGeom>
              <a:noFill/>
              <a:ln w="9525">
                <a:noFill/>
              </a:ln>
            </p:spPr>
          </p:pic>
          <p:pic>
            <p:nvPicPr>
              <p:cNvPr id="15455" name="Picture 59" descr="co3"/>
              <p:cNvPicPr>
                <a:picLocks noChangeAspect="1"/>
              </p:cNvPicPr>
              <p:nvPr/>
            </p:nvPicPr>
            <p:blipFill>
              <a:blip r:embed="rId7"/>
              <a:stretch>
                <a:fillRect/>
              </a:stretch>
            </p:blipFill>
            <p:spPr>
              <a:xfrm rot="316961">
                <a:off x="2880" y="2880"/>
                <a:ext cx="200" cy="288"/>
              </a:xfrm>
              <a:prstGeom prst="rect">
                <a:avLst/>
              </a:prstGeom>
              <a:noFill/>
              <a:ln w="9525">
                <a:noFill/>
              </a:ln>
            </p:spPr>
          </p:pic>
          <p:pic>
            <p:nvPicPr>
              <p:cNvPr id="15456" name="Picture 60" descr="co3"/>
              <p:cNvPicPr>
                <a:picLocks noChangeAspect="1"/>
              </p:cNvPicPr>
              <p:nvPr/>
            </p:nvPicPr>
            <p:blipFill>
              <a:blip r:embed="rId8"/>
              <a:stretch>
                <a:fillRect/>
              </a:stretch>
            </p:blipFill>
            <p:spPr>
              <a:xfrm rot="316961">
                <a:off x="3608" y="2723"/>
                <a:ext cx="233" cy="336"/>
              </a:xfrm>
              <a:prstGeom prst="rect">
                <a:avLst/>
              </a:prstGeom>
              <a:noFill/>
              <a:ln w="9525">
                <a:noFill/>
              </a:ln>
            </p:spPr>
          </p:pic>
          <p:pic>
            <p:nvPicPr>
              <p:cNvPr id="15457" name="Picture 61" descr="co3"/>
              <p:cNvPicPr>
                <a:picLocks noChangeAspect="1"/>
              </p:cNvPicPr>
              <p:nvPr/>
            </p:nvPicPr>
            <p:blipFill>
              <a:blip r:embed="rId10"/>
              <a:stretch>
                <a:fillRect/>
              </a:stretch>
            </p:blipFill>
            <p:spPr>
              <a:xfrm rot="316961">
                <a:off x="4512" y="1536"/>
                <a:ext cx="167" cy="240"/>
              </a:xfrm>
              <a:prstGeom prst="rect">
                <a:avLst/>
              </a:prstGeom>
              <a:noFill/>
              <a:ln w="9525">
                <a:noFill/>
              </a:ln>
            </p:spPr>
          </p:pic>
          <p:pic>
            <p:nvPicPr>
              <p:cNvPr id="15458" name="Picture 62" descr="co2"/>
              <p:cNvPicPr>
                <a:picLocks noChangeAspect="1"/>
              </p:cNvPicPr>
              <p:nvPr/>
            </p:nvPicPr>
            <p:blipFill>
              <a:blip r:embed="rId11"/>
              <a:stretch>
                <a:fillRect/>
              </a:stretch>
            </p:blipFill>
            <p:spPr>
              <a:xfrm rot="316961">
                <a:off x="3872" y="2025"/>
                <a:ext cx="233" cy="336"/>
              </a:xfrm>
              <a:prstGeom prst="rect">
                <a:avLst/>
              </a:prstGeom>
              <a:noFill/>
              <a:ln w="9525">
                <a:noFill/>
              </a:ln>
            </p:spPr>
          </p:pic>
          <p:pic>
            <p:nvPicPr>
              <p:cNvPr id="15459" name="Picture 63" descr="co2"/>
              <p:cNvPicPr>
                <a:picLocks noChangeAspect="1"/>
              </p:cNvPicPr>
              <p:nvPr/>
            </p:nvPicPr>
            <p:blipFill>
              <a:blip r:embed="rId12"/>
              <a:stretch>
                <a:fillRect/>
              </a:stretch>
            </p:blipFill>
            <p:spPr>
              <a:xfrm rot="316961">
                <a:off x="3083" y="1857"/>
                <a:ext cx="266" cy="384"/>
              </a:xfrm>
              <a:prstGeom prst="rect">
                <a:avLst/>
              </a:prstGeom>
              <a:noFill/>
              <a:ln w="9525">
                <a:noFill/>
              </a:ln>
            </p:spPr>
          </p:pic>
          <p:pic>
            <p:nvPicPr>
              <p:cNvPr id="15460" name="Picture 64" descr="co2"/>
              <p:cNvPicPr>
                <a:picLocks noChangeAspect="1"/>
              </p:cNvPicPr>
              <p:nvPr/>
            </p:nvPicPr>
            <p:blipFill>
              <a:blip r:embed="rId12"/>
              <a:stretch>
                <a:fillRect/>
              </a:stretch>
            </p:blipFill>
            <p:spPr>
              <a:xfrm rot="316961">
                <a:off x="3793" y="2501"/>
                <a:ext cx="266" cy="384"/>
              </a:xfrm>
              <a:prstGeom prst="rect">
                <a:avLst/>
              </a:prstGeom>
              <a:noFill/>
              <a:ln w="9525">
                <a:noFill/>
              </a:ln>
            </p:spPr>
          </p:pic>
          <p:pic>
            <p:nvPicPr>
              <p:cNvPr id="15461" name="Picture 65" descr="co2"/>
              <p:cNvPicPr>
                <a:picLocks noChangeAspect="1"/>
              </p:cNvPicPr>
              <p:nvPr/>
            </p:nvPicPr>
            <p:blipFill>
              <a:blip r:embed="rId13"/>
              <a:stretch>
                <a:fillRect/>
              </a:stretch>
            </p:blipFill>
            <p:spPr>
              <a:xfrm rot="316961">
                <a:off x="3625" y="1470"/>
                <a:ext cx="199" cy="288"/>
              </a:xfrm>
              <a:prstGeom prst="rect">
                <a:avLst/>
              </a:prstGeom>
              <a:noFill/>
              <a:ln w="9525">
                <a:noFill/>
              </a:ln>
            </p:spPr>
          </p:pic>
          <p:pic>
            <p:nvPicPr>
              <p:cNvPr id="15462" name="Picture 66" descr="co2"/>
              <p:cNvPicPr>
                <a:picLocks noChangeAspect="1"/>
              </p:cNvPicPr>
              <p:nvPr/>
            </p:nvPicPr>
            <p:blipFill>
              <a:blip r:embed="rId11"/>
              <a:stretch>
                <a:fillRect/>
              </a:stretch>
            </p:blipFill>
            <p:spPr>
              <a:xfrm rot="316961">
                <a:off x="3468" y="2421"/>
                <a:ext cx="233" cy="336"/>
              </a:xfrm>
              <a:prstGeom prst="rect">
                <a:avLst/>
              </a:prstGeom>
              <a:noFill/>
              <a:ln w="9525">
                <a:noFill/>
              </a:ln>
            </p:spPr>
          </p:pic>
          <p:pic>
            <p:nvPicPr>
              <p:cNvPr id="15463" name="Picture 67" descr="co2"/>
              <p:cNvPicPr>
                <a:picLocks noChangeAspect="1"/>
              </p:cNvPicPr>
              <p:nvPr/>
            </p:nvPicPr>
            <p:blipFill>
              <a:blip r:embed="rId12"/>
              <a:stretch>
                <a:fillRect/>
              </a:stretch>
            </p:blipFill>
            <p:spPr>
              <a:xfrm rot="316961">
                <a:off x="3312" y="2784"/>
                <a:ext cx="266" cy="384"/>
              </a:xfrm>
              <a:prstGeom prst="rect">
                <a:avLst/>
              </a:prstGeom>
              <a:noFill/>
              <a:ln w="9525">
                <a:noFill/>
              </a:ln>
            </p:spPr>
          </p:pic>
          <p:pic>
            <p:nvPicPr>
              <p:cNvPr id="15464" name="Picture 68" descr="co3"/>
              <p:cNvPicPr>
                <a:picLocks noChangeAspect="1"/>
              </p:cNvPicPr>
              <p:nvPr/>
            </p:nvPicPr>
            <p:blipFill>
              <a:blip r:embed="rId7"/>
              <a:stretch>
                <a:fillRect/>
              </a:stretch>
            </p:blipFill>
            <p:spPr>
              <a:xfrm rot="316961">
                <a:off x="3346" y="1589"/>
                <a:ext cx="200" cy="288"/>
              </a:xfrm>
              <a:prstGeom prst="rect">
                <a:avLst/>
              </a:prstGeom>
              <a:noFill/>
              <a:ln w="9525">
                <a:noFill/>
              </a:ln>
            </p:spPr>
          </p:pic>
          <p:pic>
            <p:nvPicPr>
              <p:cNvPr id="15465" name="Picture 69" descr="co3"/>
              <p:cNvPicPr>
                <a:picLocks noChangeAspect="1"/>
              </p:cNvPicPr>
              <p:nvPr/>
            </p:nvPicPr>
            <p:blipFill>
              <a:blip r:embed="rId7"/>
              <a:stretch>
                <a:fillRect/>
              </a:stretch>
            </p:blipFill>
            <p:spPr>
              <a:xfrm rot="316961">
                <a:off x="4237" y="1719"/>
                <a:ext cx="200" cy="288"/>
              </a:xfrm>
              <a:prstGeom prst="rect">
                <a:avLst/>
              </a:prstGeom>
              <a:noFill/>
              <a:ln w="9525">
                <a:noFill/>
              </a:ln>
            </p:spPr>
          </p:pic>
          <p:pic>
            <p:nvPicPr>
              <p:cNvPr id="15466" name="Picture 70" descr="co3"/>
              <p:cNvPicPr>
                <a:picLocks noChangeAspect="1"/>
              </p:cNvPicPr>
              <p:nvPr/>
            </p:nvPicPr>
            <p:blipFill>
              <a:blip r:embed="rId14"/>
              <a:stretch>
                <a:fillRect/>
              </a:stretch>
            </p:blipFill>
            <p:spPr>
              <a:xfrm rot="316961">
                <a:off x="3812" y="1585"/>
                <a:ext cx="234" cy="336"/>
              </a:xfrm>
              <a:prstGeom prst="rect">
                <a:avLst/>
              </a:prstGeom>
              <a:noFill/>
              <a:ln w="9525">
                <a:noFill/>
              </a:ln>
            </p:spPr>
          </p:pic>
          <p:pic>
            <p:nvPicPr>
              <p:cNvPr id="15467" name="Picture 71" descr="co3"/>
              <p:cNvPicPr>
                <a:picLocks noChangeAspect="1"/>
              </p:cNvPicPr>
              <p:nvPr/>
            </p:nvPicPr>
            <p:blipFill>
              <a:blip r:embed="rId14"/>
              <a:stretch>
                <a:fillRect/>
              </a:stretch>
            </p:blipFill>
            <p:spPr>
              <a:xfrm rot="316961">
                <a:off x="4078" y="2333"/>
                <a:ext cx="234" cy="336"/>
              </a:xfrm>
              <a:prstGeom prst="rect">
                <a:avLst/>
              </a:prstGeom>
              <a:noFill/>
              <a:ln w="9525">
                <a:noFill/>
              </a:ln>
            </p:spPr>
          </p:pic>
          <p:pic>
            <p:nvPicPr>
              <p:cNvPr id="15468" name="Picture 72" descr="co3"/>
              <p:cNvPicPr>
                <a:picLocks noChangeAspect="1"/>
              </p:cNvPicPr>
              <p:nvPr/>
            </p:nvPicPr>
            <p:blipFill>
              <a:blip r:embed="rId8"/>
              <a:stretch>
                <a:fillRect/>
              </a:stretch>
            </p:blipFill>
            <p:spPr>
              <a:xfrm rot="316961">
                <a:off x="3024" y="2208"/>
                <a:ext cx="233" cy="336"/>
              </a:xfrm>
              <a:prstGeom prst="rect">
                <a:avLst/>
              </a:prstGeom>
              <a:noFill/>
              <a:ln w="9525">
                <a:noFill/>
              </a:ln>
            </p:spPr>
          </p:pic>
          <p:pic>
            <p:nvPicPr>
              <p:cNvPr id="15469" name="Picture 73" descr="co2"/>
              <p:cNvPicPr>
                <a:picLocks noChangeAspect="1"/>
              </p:cNvPicPr>
              <p:nvPr/>
            </p:nvPicPr>
            <p:blipFill>
              <a:blip r:embed="rId11"/>
              <a:stretch>
                <a:fillRect/>
              </a:stretch>
            </p:blipFill>
            <p:spPr>
              <a:xfrm rot="316961">
                <a:off x="3600" y="1728"/>
                <a:ext cx="233" cy="336"/>
              </a:xfrm>
              <a:prstGeom prst="rect">
                <a:avLst/>
              </a:prstGeom>
              <a:noFill/>
              <a:ln w="9525">
                <a:noFill/>
              </a:ln>
            </p:spPr>
          </p:pic>
        </p:grpSp>
        <p:grpSp>
          <p:nvGrpSpPr>
            <p:cNvPr id="15411" name="Group 74"/>
            <p:cNvGrpSpPr/>
            <p:nvPr/>
          </p:nvGrpSpPr>
          <p:grpSpPr>
            <a:xfrm>
              <a:off x="2905" y="1392"/>
              <a:ext cx="1799" cy="1748"/>
              <a:chOff x="2880" y="1420"/>
              <a:chExt cx="1799" cy="1748"/>
            </a:xfrm>
          </p:grpSpPr>
          <p:pic>
            <p:nvPicPr>
              <p:cNvPr id="15432" name="Picture 75" descr="co3"/>
              <p:cNvPicPr>
                <a:picLocks noChangeAspect="1"/>
              </p:cNvPicPr>
              <p:nvPr/>
            </p:nvPicPr>
            <p:blipFill>
              <a:blip r:embed="rId7"/>
              <a:stretch>
                <a:fillRect/>
              </a:stretch>
            </p:blipFill>
            <p:spPr>
              <a:xfrm rot="316961">
                <a:off x="4131" y="1420"/>
                <a:ext cx="200" cy="288"/>
              </a:xfrm>
              <a:prstGeom prst="rect">
                <a:avLst/>
              </a:prstGeom>
              <a:noFill/>
              <a:ln w="9525">
                <a:noFill/>
              </a:ln>
            </p:spPr>
          </p:pic>
          <p:pic>
            <p:nvPicPr>
              <p:cNvPr id="15433" name="Picture 76" descr="co3"/>
              <p:cNvPicPr>
                <a:picLocks noChangeAspect="1"/>
              </p:cNvPicPr>
              <p:nvPr/>
            </p:nvPicPr>
            <p:blipFill>
              <a:blip r:embed="rId7"/>
              <a:stretch>
                <a:fillRect/>
              </a:stretch>
            </p:blipFill>
            <p:spPr>
              <a:xfrm rot="316961">
                <a:off x="4240" y="2057"/>
                <a:ext cx="200" cy="288"/>
              </a:xfrm>
              <a:prstGeom prst="rect">
                <a:avLst/>
              </a:prstGeom>
              <a:noFill/>
              <a:ln w="9525">
                <a:noFill/>
              </a:ln>
            </p:spPr>
          </p:pic>
          <p:pic>
            <p:nvPicPr>
              <p:cNvPr id="15434" name="Picture 77" descr="co3"/>
              <p:cNvPicPr>
                <a:picLocks noChangeAspect="1"/>
              </p:cNvPicPr>
              <p:nvPr/>
            </p:nvPicPr>
            <p:blipFill>
              <a:blip r:embed="rId8"/>
              <a:stretch>
                <a:fillRect/>
              </a:stretch>
            </p:blipFill>
            <p:spPr>
              <a:xfrm rot="316961">
                <a:off x="3508" y="1991"/>
                <a:ext cx="233" cy="336"/>
              </a:xfrm>
              <a:prstGeom prst="rect">
                <a:avLst/>
              </a:prstGeom>
              <a:noFill/>
              <a:ln w="9525">
                <a:noFill/>
              </a:ln>
            </p:spPr>
          </p:pic>
          <p:pic>
            <p:nvPicPr>
              <p:cNvPr id="15435" name="Picture 78" descr="co3"/>
              <p:cNvPicPr>
                <a:picLocks noChangeAspect="1"/>
              </p:cNvPicPr>
              <p:nvPr/>
            </p:nvPicPr>
            <p:blipFill>
              <a:blip r:embed="rId9"/>
              <a:stretch>
                <a:fillRect/>
              </a:stretch>
            </p:blipFill>
            <p:spPr>
              <a:xfrm rot="316961">
                <a:off x="3088" y="2532"/>
                <a:ext cx="266" cy="384"/>
              </a:xfrm>
              <a:prstGeom prst="rect">
                <a:avLst/>
              </a:prstGeom>
              <a:noFill/>
              <a:ln w="9525">
                <a:noFill/>
              </a:ln>
            </p:spPr>
          </p:pic>
          <p:pic>
            <p:nvPicPr>
              <p:cNvPr id="15436" name="Picture 79" descr="co3"/>
              <p:cNvPicPr>
                <a:picLocks noChangeAspect="1"/>
              </p:cNvPicPr>
              <p:nvPr/>
            </p:nvPicPr>
            <p:blipFill>
              <a:blip r:embed="rId7"/>
              <a:stretch>
                <a:fillRect/>
              </a:stretch>
            </p:blipFill>
            <p:spPr>
              <a:xfrm rot="316961">
                <a:off x="2880" y="2880"/>
                <a:ext cx="200" cy="288"/>
              </a:xfrm>
              <a:prstGeom prst="rect">
                <a:avLst/>
              </a:prstGeom>
              <a:noFill/>
              <a:ln w="9525">
                <a:noFill/>
              </a:ln>
            </p:spPr>
          </p:pic>
          <p:pic>
            <p:nvPicPr>
              <p:cNvPr id="15437" name="Picture 80" descr="co3"/>
              <p:cNvPicPr>
                <a:picLocks noChangeAspect="1"/>
              </p:cNvPicPr>
              <p:nvPr/>
            </p:nvPicPr>
            <p:blipFill>
              <a:blip r:embed="rId8"/>
              <a:stretch>
                <a:fillRect/>
              </a:stretch>
            </p:blipFill>
            <p:spPr>
              <a:xfrm rot="316961">
                <a:off x="3608" y="2723"/>
                <a:ext cx="233" cy="336"/>
              </a:xfrm>
              <a:prstGeom prst="rect">
                <a:avLst/>
              </a:prstGeom>
              <a:noFill/>
              <a:ln w="9525">
                <a:noFill/>
              </a:ln>
            </p:spPr>
          </p:pic>
          <p:pic>
            <p:nvPicPr>
              <p:cNvPr id="15438" name="Picture 81" descr="co3"/>
              <p:cNvPicPr>
                <a:picLocks noChangeAspect="1"/>
              </p:cNvPicPr>
              <p:nvPr/>
            </p:nvPicPr>
            <p:blipFill>
              <a:blip r:embed="rId10"/>
              <a:stretch>
                <a:fillRect/>
              </a:stretch>
            </p:blipFill>
            <p:spPr>
              <a:xfrm rot="316961">
                <a:off x="4512" y="1536"/>
                <a:ext cx="167" cy="240"/>
              </a:xfrm>
              <a:prstGeom prst="rect">
                <a:avLst/>
              </a:prstGeom>
              <a:noFill/>
              <a:ln w="9525">
                <a:noFill/>
              </a:ln>
            </p:spPr>
          </p:pic>
          <p:pic>
            <p:nvPicPr>
              <p:cNvPr id="15439" name="Picture 82" descr="co2"/>
              <p:cNvPicPr>
                <a:picLocks noChangeAspect="1"/>
              </p:cNvPicPr>
              <p:nvPr/>
            </p:nvPicPr>
            <p:blipFill>
              <a:blip r:embed="rId11"/>
              <a:stretch>
                <a:fillRect/>
              </a:stretch>
            </p:blipFill>
            <p:spPr>
              <a:xfrm rot="316961">
                <a:off x="3872" y="2025"/>
                <a:ext cx="233" cy="336"/>
              </a:xfrm>
              <a:prstGeom prst="rect">
                <a:avLst/>
              </a:prstGeom>
              <a:noFill/>
              <a:ln w="9525">
                <a:noFill/>
              </a:ln>
            </p:spPr>
          </p:pic>
          <p:pic>
            <p:nvPicPr>
              <p:cNvPr id="15440" name="Picture 83" descr="co2"/>
              <p:cNvPicPr>
                <a:picLocks noChangeAspect="1"/>
              </p:cNvPicPr>
              <p:nvPr/>
            </p:nvPicPr>
            <p:blipFill>
              <a:blip r:embed="rId12"/>
              <a:stretch>
                <a:fillRect/>
              </a:stretch>
            </p:blipFill>
            <p:spPr>
              <a:xfrm rot="316961">
                <a:off x="3083" y="1857"/>
                <a:ext cx="266" cy="384"/>
              </a:xfrm>
              <a:prstGeom prst="rect">
                <a:avLst/>
              </a:prstGeom>
              <a:noFill/>
              <a:ln w="9525">
                <a:noFill/>
              </a:ln>
            </p:spPr>
          </p:pic>
          <p:pic>
            <p:nvPicPr>
              <p:cNvPr id="15441" name="Picture 84" descr="co2"/>
              <p:cNvPicPr>
                <a:picLocks noChangeAspect="1"/>
              </p:cNvPicPr>
              <p:nvPr/>
            </p:nvPicPr>
            <p:blipFill>
              <a:blip r:embed="rId12"/>
              <a:stretch>
                <a:fillRect/>
              </a:stretch>
            </p:blipFill>
            <p:spPr>
              <a:xfrm rot="316961">
                <a:off x="3793" y="2501"/>
                <a:ext cx="266" cy="384"/>
              </a:xfrm>
              <a:prstGeom prst="rect">
                <a:avLst/>
              </a:prstGeom>
              <a:noFill/>
              <a:ln w="9525">
                <a:noFill/>
              </a:ln>
            </p:spPr>
          </p:pic>
          <p:pic>
            <p:nvPicPr>
              <p:cNvPr id="15442" name="Picture 85" descr="co2"/>
              <p:cNvPicPr>
                <a:picLocks noChangeAspect="1"/>
              </p:cNvPicPr>
              <p:nvPr/>
            </p:nvPicPr>
            <p:blipFill>
              <a:blip r:embed="rId13"/>
              <a:stretch>
                <a:fillRect/>
              </a:stretch>
            </p:blipFill>
            <p:spPr>
              <a:xfrm rot="316961">
                <a:off x="3625" y="1470"/>
                <a:ext cx="199" cy="288"/>
              </a:xfrm>
              <a:prstGeom prst="rect">
                <a:avLst/>
              </a:prstGeom>
              <a:noFill/>
              <a:ln w="9525">
                <a:noFill/>
              </a:ln>
            </p:spPr>
          </p:pic>
          <p:pic>
            <p:nvPicPr>
              <p:cNvPr id="15443" name="Picture 86" descr="co2"/>
              <p:cNvPicPr>
                <a:picLocks noChangeAspect="1"/>
              </p:cNvPicPr>
              <p:nvPr/>
            </p:nvPicPr>
            <p:blipFill>
              <a:blip r:embed="rId11"/>
              <a:stretch>
                <a:fillRect/>
              </a:stretch>
            </p:blipFill>
            <p:spPr>
              <a:xfrm rot="316961">
                <a:off x="3468" y="2421"/>
                <a:ext cx="233" cy="336"/>
              </a:xfrm>
              <a:prstGeom prst="rect">
                <a:avLst/>
              </a:prstGeom>
              <a:noFill/>
              <a:ln w="9525">
                <a:noFill/>
              </a:ln>
            </p:spPr>
          </p:pic>
          <p:pic>
            <p:nvPicPr>
              <p:cNvPr id="15444" name="Picture 87" descr="co2"/>
              <p:cNvPicPr>
                <a:picLocks noChangeAspect="1"/>
              </p:cNvPicPr>
              <p:nvPr/>
            </p:nvPicPr>
            <p:blipFill>
              <a:blip r:embed="rId12"/>
              <a:stretch>
                <a:fillRect/>
              </a:stretch>
            </p:blipFill>
            <p:spPr>
              <a:xfrm rot="316961">
                <a:off x="3312" y="2784"/>
                <a:ext cx="266" cy="384"/>
              </a:xfrm>
              <a:prstGeom prst="rect">
                <a:avLst/>
              </a:prstGeom>
              <a:noFill/>
              <a:ln w="9525">
                <a:noFill/>
              </a:ln>
            </p:spPr>
          </p:pic>
          <p:pic>
            <p:nvPicPr>
              <p:cNvPr id="15445" name="Picture 88" descr="co3"/>
              <p:cNvPicPr>
                <a:picLocks noChangeAspect="1"/>
              </p:cNvPicPr>
              <p:nvPr/>
            </p:nvPicPr>
            <p:blipFill>
              <a:blip r:embed="rId7"/>
              <a:stretch>
                <a:fillRect/>
              </a:stretch>
            </p:blipFill>
            <p:spPr>
              <a:xfrm rot="316961">
                <a:off x="3346" y="1589"/>
                <a:ext cx="200" cy="288"/>
              </a:xfrm>
              <a:prstGeom prst="rect">
                <a:avLst/>
              </a:prstGeom>
              <a:noFill/>
              <a:ln w="9525">
                <a:noFill/>
              </a:ln>
            </p:spPr>
          </p:pic>
          <p:pic>
            <p:nvPicPr>
              <p:cNvPr id="15446" name="Picture 89" descr="co3"/>
              <p:cNvPicPr>
                <a:picLocks noChangeAspect="1"/>
              </p:cNvPicPr>
              <p:nvPr/>
            </p:nvPicPr>
            <p:blipFill>
              <a:blip r:embed="rId7"/>
              <a:stretch>
                <a:fillRect/>
              </a:stretch>
            </p:blipFill>
            <p:spPr>
              <a:xfrm rot="316961">
                <a:off x="4237" y="1719"/>
                <a:ext cx="200" cy="288"/>
              </a:xfrm>
              <a:prstGeom prst="rect">
                <a:avLst/>
              </a:prstGeom>
              <a:noFill/>
              <a:ln w="9525">
                <a:noFill/>
              </a:ln>
            </p:spPr>
          </p:pic>
          <p:pic>
            <p:nvPicPr>
              <p:cNvPr id="15447" name="Picture 90" descr="co3"/>
              <p:cNvPicPr>
                <a:picLocks noChangeAspect="1"/>
              </p:cNvPicPr>
              <p:nvPr/>
            </p:nvPicPr>
            <p:blipFill>
              <a:blip r:embed="rId14"/>
              <a:stretch>
                <a:fillRect/>
              </a:stretch>
            </p:blipFill>
            <p:spPr>
              <a:xfrm rot="316961">
                <a:off x="3812" y="1585"/>
                <a:ext cx="234" cy="336"/>
              </a:xfrm>
              <a:prstGeom prst="rect">
                <a:avLst/>
              </a:prstGeom>
              <a:noFill/>
              <a:ln w="9525">
                <a:noFill/>
              </a:ln>
            </p:spPr>
          </p:pic>
          <p:pic>
            <p:nvPicPr>
              <p:cNvPr id="15448" name="Picture 91" descr="co3"/>
              <p:cNvPicPr>
                <a:picLocks noChangeAspect="1"/>
              </p:cNvPicPr>
              <p:nvPr/>
            </p:nvPicPr>
            <p:blipFill>
              <a:blip r:embed="rId14"/>
              <a:stretch>
                <a:fillRect/>
              </a:stretch>
            </p:blipFill>
            <p:spPr>
              <a:xfrm rot="316961">
                <a:off x="4078" y="2333"/>
                <a:ext cx="234" cy="336"/>
              </a:xfrm>
              <a:prstGeom prst="rect">
                <a:avLst/>
              </a:prstGeom>
              <a:noFill/>
              <a:ln w="9525">
                <a:noFill/>
              </a:ln>
            </p:spPr>
          </p:pic>
          <p:pic>
            <p:nvPicPr>
              <p:cNvPr id="15449" name="Picture 92" descr="co3"/>
              <p:cNvPicPr>
                <a:picLocks noChangeAspect="1"/>
              </p:cNvPicPr>
              <p:nvPr/>
            </p:nvPicPr>
            <p:blipFill>
              <a:blip r:embed="rId8"/>
              <a:stretch>
                <a:fillRect/>
              </a:stretch>
            </p:blipFill>
            <p:spPr>
              <a:xfrm rot="316961">
                <a:off x="3024" y="2208"/>
                <a:ext cx="233" cy="336"/>
              </a:xfrm>
              <a:prstGeom prst="rect">
                <a:avLst/>
              </a:prstGeom>
              <a:noFill/>
              <a:ln w="9525">
                <a:noFill/>
              </a:ln>
            </p:spPr>
          </p:pic>
          <p:pic>
            <p:nvPicPr>
              <p:cNvPr id="15450" name="Picture 93" descr="co2"/>
              <p:cNvPicPr>
                <a:picLocks noChangeAspect="1"/>
              </p:cNvPicPr>
              <p:nvPr/>
            </p:nvPicPr>
            <p:blipFill>
              <a:blip r:embed="rId11"/>
              <a:stretch>
                <a:fillRect/>
              </a:stretch>
            </p:blipFill>
            <p:spPr>
              <a:xfrm rot="316961">
                <a:off x="3600" y="1728"/>
                <a:ext cx="233" cy="336"/>
              </a:xfrm>
              <a:prstGeom prst="rect">
                <a:avLst/>
              </a:prstGeom>
              <a:noFill/>
              <a:ln w="9525">
                <a:noFill/>
              </a:ln>
            </p:spPr>
          </p:pic>
        </p:grpSp>
        <p:grpSp>
          <p:nvGrpSpPr>
            <p:cNvPr id="15412" name="Group 94"/>
            <p:cNvGrpSpPr/>
            <p:nvPr/>
          </p:nvGrpSpPr>
          <p:grpSpPr>
            <a:xfrm>
              <a:off x="-743" y="1536"/>
              <a:ext cx="1799" cy="1508"/>
              <a:chOff x="2880" y="1420"/>
              <a:chExt cx="1799" cy="1748"/>
            </a:xfrm>
          </p:grpSpPr>
          <p:pic>
            <p:nvPicPr>
              <p:cNvPr id="15413" name="Picture 95" descr="co3"/>
              <p:cNvPicPr>
                <a:picLocks noChangeAspect="1"/>
              </p:cNvPicPr>
              <p:nvPr/>
            </p:nvPicPr>
            <p:blipFill>
              <a:blip r:embed="rId15"/>
              <a:stretch>
                <a:fillRect/>
              </a:stretch>
            </p:blipFill>
            <p:spPr>
              <a:xfrm rot="316961">
                <a:off x="4131" y="1420"/>
                <a:ext cx="200" cy="288"/>
              </a:xfrm>
              <a:prstGeom prst="rect">
                <a:avLst/>
              </a:prstGeom>
              <a:noFill/>
              <a:ln w="9525">
                <a:noFill/>
              </a:ln>
            </p:spPr>
          </p:pic>
          <p:pic>
            <p:nvPicPr>
              <p:cNvPr id="15414" name="Picture 96" descr="co3"/>
              <p:cNvPicPr>
                <a:picLocks noChangeAspect="1"/>
              </p:cNvPicPr>
              <p:nvPr/>
            </p:nvPicPr>
            <p:blipFill>
              <a:blip r:embed="rId15"/>
              <a:stretch>
                <a:fillRect/>
              </a:stretch>
            </p:blipFill>
            <p:spPr>
              <a:xfrm rot="316961">
                <a:off x="4240" y="2057"/>
                <a:ext cx="200" cy="288"/>
              </a:xfrm>
              <a:prstGeom prst="rect">
                <a:avLst/>
              </a:prstGeom>
              <a:noFill/>
              <a:ln w="9525">
                <a:noFill/>
              </a:ln>
            </p:spPr>
          </p:pic>
          <p:pic>
            <p:nvPicPr>
              <p:cNvPr id="15415" name="Picture 97" descr="co3"/>
              <p:cNvPicPr>
                <a:picLocks noChangeAspect="1"/>
              </p:cNvPicPr>
              <p:nvPr/>
            </p:nvPicPr>
            <p:blipFill>
              <a:blip r:embed="rId16"/>
              <a:stretch>
                <a:fillRect/>
              </a:stretch>
            </p:blipFill>
            <p:spPr>
              <a:xfrm rot="316961">
                <a:off x="3508" y="1991"/>
                <a:ext cx="233" cy="336"/>
              </a:xfrm>
              <a:prstGeom prst="rect">
                <a:avLst/>
              </a:prstGeom>
              <a:noFill/>
              <a:ln w="9525">
                <a:noFill/>
              </a:ln>
            </p:spPr>
          </p:pic>
          <p:pic>
            <p:nvPicPr>
              <p:cNvPr id="15416" name="Picture 98" descr="co3"/>
              <p:cNvPicPr>
                <a:picLocks noChangeAspect="1"/>
              </p:cNvPicPr>
              <p:nvPr/>
            </p:nvPicPr>
            <p:blipFill>
              <a:blip r:embed="rId17"/>
              <a:stretch>
                <a:fillRect/>
              </a:stretch>
            </p:blipFill>
            <p:spPr>
              <a:xfrm rot="316961">
                <a:off x="3088" y="2532"/>
                <a:ext cx="266" cy="384"/>
              </a:xfrm>
              <a:prstGeom prst="rect">
                <a:avLst/>
              </a:prstGeom>
              <a:noFill/>
              <a:ln w="9525">
                <a:noFill/>
              </a:ln>
            </p:spPr>
          </p:pic>
          <p:pic>
            <p:nvPicPr>
              <p:cNvPr id="15417" name="Picture 99" descr="co3"/>
              <p:cNvPicPr>
                <a:picLocks noChangeAspect="1"/>
              </p:cNvPicPr>
              <p:nvPr/>
            </p:nvPicPr>
            <p:blipFill>
              <a:blip r:embed="rId15"/>
              <a:stretch>
                <a:fillRect/>
              </a:stretch>
            </p:blipFill>
            <p:spPr>
              <a:xfrm rot="316961">
                <a:off x="2880" y="2880"/>
                <a:ext cx="200" cy="288"/>
              </a:xfrm>
              <a:prstGeom prst="rect">
                <a:avLst/>
              </a:prstGeom>
              <a:noFill/>
              <a:ln w="9525">
                <a:noFill/>
              </a:ln>
            </p:spPr>
          </p:pic>
          <p:pic>
            <p:nvPicPr>
              <p:cNvPr id="15418" name="Picture 100" descr="co3"/>
              <p:cNvPicPr>
                <a:picLocks noChangeAspect="1"/>
              </p:cNvPicPr>
              <p:nvPr/>
            </p:nvPicPr>
            <p:blipFill>
              <a:blip r:embed="rId16"/>
              <a:stretch>
                <a:fillRect/>
              </a:stretch>
            </p:blipFill>
            <p:spPr>
              <a:xfrm rot="316961">
                <a:off x="3608" y="2723"/>
                <a:ext cx="233" cy="336"/>
              </a:xfrm>
              <a:prstGeom prst="rect">
                <a:avLst/>
              </a:prstGeom>
              <a:noFill/>
              <a:ln w="9525">
                <a:noFill/>
              </a:ln>
            </p:spPr>
          </p:pic>
          <p:pic>
            <p:nvPicPr>
              <p:cNvPr id="15419" name="Picture 101" descr="co3"/>
              <p:cNvPicPr>
                <a:picLocks noChangeAspect="1"/>
              </p:cNvPicPr>
              <p:nvPr/>
            </p:nvPicPr>
            <p:blipFill>
              <a:blip r:embed="rId18"/>
              <a:stretch>
                <a:fillRect/>
              </a:stretch>
            </p:blipFill>
            <p:spPr>
              <a:xfrm rot="316961">
                <a:off x="4512" y="1536"/>
                <a:ext cx="167" cy="240"/>
              </a:xfrm>
              <a:prstGeom prst="rect">
                <a:avLst/>
              </a:prstGeom>
              <a:noFill/>
              <a:ln w="9525">
                <a:noFill/>
              </a:ln>
            </p:spPr>
          </p:pic>
          <p:pic>
            <p:nvPicPr>
              <p:cNvPr id="15420" name="Picture 102" descr="co2"/>
              <p:cNvPicPr>
                <a:picLocks noChangeAspect="1"/>
              </p:cNvPicPr>
              <p:nvPr/>
            </p:nvPicPr>
            <p:blipFill>
              <a:blip r:embed="rId19"/>
              <a:stretch>
                <a:fillRect/>
              </a:stretch>
            </p:blipFill>
            <p:spPr>
              <a:xfrm rot="316961">
                <a:off x="3872" y="2025"/>
                <a:ext cx="233" cy="336"/>
              </a:xfrm>
              <a:prstGeom prst="rect">
                <a:avLst/>
              </a:prstGeom>
              <a:noFill/>
              <a:ln w="9525">
                <a:noFill/>
              </a:ln>
            </p:spPr>
          </p:pic>
          <p:pic>
            <p:nvPicPr>
              <p:cNvPr id="15421" name="Picture 103" descr="co2"/>
              <p:cNvPicPr>
                <a:picLocks noChangeAspect="1"/>
              </p:cNvPicPr>
              <p:nvPr/>
            </p:nvPicPr>
            <p:blipFill>
              <a:blip r:embed="rId20"/>
              <a:stretch>
                <a:fillRect/>
              </a:stretch>
            </p:blipFill>
            <p:spPr>
              <a:xfrm rot="316961">
                <a:off x="3083" y="1857"/>
                <a:ext cx="266" cy="384"/>
              </a:xfrm>
              <a:prstGeom prst="rect">
                <a:avLst/>
              </a:prstGeom>
              <a:noFill/>
              <a:ln w="9525">
                <a:noFill/>
              </a:ln>
            </p:spPr>
          </p:pic>
          <p:pic>
            <p:nvPicPr>
              <p:cNvPr id="15422" name="Picture 104" descr="co2"/>
              <p:cNvPicPr>
                <a:picLocks noChangeAspect="1"/>
              </p:cNvPicPr>
              <p:nvPr/>
            </p:nvPicPr>
            <p:blipFill>
              <a:blip r:embed="rId20"/>
              <a:stretch>
                <a:fillRect/>
              </a:stretch>
            </p:blipFill>
            <p:spPr>
              <a:xfrm rot="316961">
                <a:off x="3793" y="2501"/>
                <a:ext cx="266" cy="384"/>
              </a:xfrm>
              <a:prstGeom prst="rect">
                <a:avLst/>
              </a:prstGeom>
              <a:noFill/>
              <a:ln w="9525">
                <a:noFill/>
              </a:ln>
            </p:spPr>
          </p:pic>
          <p:pic>
            <p:nvPicPr>
              <p:cNvPr id="15423" name="Picture 105" descr="co2"/>
              <p:cNvPicPr>
                <a:picLocks noChangeAspect="1"/>
              </p:cNvPicPr>
              <p:nvPr/>
            </p:nvPicPr>
            <p:blipFill>
              <a:blip r:embed="rId21"/>
              <a:stretch>
                <a:fillRect/>
              </a:stretch>
            </p:blipFill>
            <p:spPr>
              <a:xfrm rot="316961">
                <a:off x="3625" y="1470"/>
                <a:ext cx="199" cy="288"/>
              </a:xfrm>
              <a:prstGeom prst="rect">
                <a:avLst/>
              </a:prstGeom>
              <a:noFill/>
              <a:ln w="9525">
                <a:noFill/>
              </a:ln>
            </p:spPr>
          </p:pic>
          <p:pic>
            <p:nvPicPr>
              <p:cNvPr id="15424" name="Picture 106" descr="co2"/>
              <p:cNvPicPr>
                <a:picLocks noChangeAspect="1"/>
              </p:cNvPicPr>
              <p:nvPr/>
            </p:nvPicPr>
            <p:blipFill>
              <a:blip r:embed="rId19"/>
              <a:stretch>
                <a:fillRect/>
              </a:stretch>
            </p:blipFill>
            <p:spPr>
              <a:xfrm rot="316961">
                <a:off x="3468" y="2421"/>
                <a:ext cx="233" cy="336"/>
              </a:xfrm>
              <a:prstGeom prst="rect">
                <a:avLst/>
              </a:prstGeom>
              <a:noFill/>
              <a:ln w="9525">
                <a:noFill/>
              </a:ln>
            </p:spPr>
          </p:pic>
          <p:pic>
            <p:nvPicPr>
              <p:cNvPr id="15425" name="Picture 107" descr="co2"/>
              <p:cNvPicPr>
                <a:picLocks noChangeAspect="1"/>
              </p:cNvPicPr>
              <p:nvPr/>
            </p:nvPicPr>
            <p:blipFill>
              <a:blip r:embed="rId20"/>
              <a:stretch>
                <a:fillRect/>
              </a:stretch>
            </p:blipFill>
            <p:spPr>
              <a:xfrm rot="316961">
                <a:off x="3312" y="2784"/>
                <a:ext cx="266" cy="384"/>
              </a:xfrm>
              <a:prstGeom prst="rect">
                <a:avLst/>
              </a:prstGeom>
              <a:noFill/>
              <a:ln w="9525">
                <a:noFill/>
              </a:ln>
            </p:spPr>
          </p:pic>
          <p:pic>
            <p:nvPicPr>
              <p:cNvPr id="15426" name="Picture 108" descr="co3"/>
              <p:cNvPicPr>
                <a:picLocks noChangeAspect="1"/>
              </p:cNvPicPr>
              <p:nvPr/>
            </p:nvPicPr>
            <p:blipFill>
              <a:blip r:embed="rId15"/>
              <a:stretch>
                <a:fillRect/>
              </a:stretch>
            </p:blipFill>
            <p:spPr>
              <a:xfrm rot="316961">
                <a:off x="3346" y="1589"/>
                <a:ext cx="200" cy="288"/>
              </a:xfrm>
              <a:prstGeom prst="rect">
                <a:avLst/>
              </a:prstGeom>
              <a:noFill/>
              <a:ln w="9525">
                <a:noFill/>
              </a:ln>
            </p:spPr>
          </p:pic>
          <p:pic>
            <p:nvPicPr>
              <p:cNvPr id="15427" name="Picture 109" descr="co3"/>
              <p:cNvPicPr>
                <a:picLocks noChangeAspect="1"/>
              </p:cNvPicPr>
              <p:nvPr/>
            </p:nvPicPr>
            <p:blipFill>
              <a:blip r:embed="rId15"/>
              <a:stretch>
                <a:fillRect/>
              </a:stretch>
            </p:blipFill>
            <p:spPr>
              <a:xfrm rot="316961">
                <a:off x="4237" y="1719"/>
                <a:ext cx="200" cy="288"/>
              </a:xfrm>
              <a:prstGeom prst="rect">
                <a:avLst/>
              </a:prstGeom>
              <a:noFill/>
              <a:ln w="9525">
                <a:noFill/>
              </a:ln>
            </p:spPr>
          </p:pic>
          <p:pic>
            <p:nvPicPr>
              <p:cNvPr id="15428" name="Picture 110" descr="co3"/>
              <p:cNvPicPr>
                <a:picLocks noChangeAspect="1"/>
              </p:cNvPicPr>
              <p:nvPr/>
            </p:nvPicPr>
            <p:blipFill>
              <a:blip r:embed="rId22"/>
              <a:stretch>
                <a:fillRect/>
              </a:stretch>
            </p:blipFill>
            <p:spPr>
              <a:xfrm rot="316961">
                <a:off x="3812" y="1585"/>
                <a:ext cx="234" cy="336"/>
              </a:xfrm>
              <a:prstGeom prst="rect">
                <a:avLst/>
              </a:prstGeom>
              <a:noFill/>
              <a:ln w="9525">
                <a:noFill/>
              </a:ln>
            </p:spPr>
          </p:pic>
          <p:pic>
            <p:nvPicPr>
              <p:cNvPr id="15429" name="Picture 111" descr="co3"/>
              <p:cNvPicPr>
                <a:picLocks noChangeAspect="1"/>
              </p:cNvPicPr>
              <p:nvPr/>
            </p:nvPicPr>
            <p:blipFill>
              <a:blip r:embed="rId22"/>
              <a:stretch>
                <a:fillRect/>
              </a:stretch>
            </p:blipFill>
            <p:spPr>
              <a:xfrm rot="316961">
                <a:off x="4078" y="2333"/>
                <a:ext cx="234" cy="336"/>
              </a:xfrm>
              <a:prstGeom prst="rect">
                <a:avLst/>
              </a:prstGeom>
              <a:noFill/>
              <a:ln w="9525">
                <a:noFill/>
              </a:ln>
            </p:spPr>
          </p:pic>
          <p:pic>
            <p:nvPicPr>
              <p:cNvPr id="15430" name="Picture 112" descr="co3"/>
              <p:cNvPicPr>
                <a:picLocks noChangeAspect="1"/>
              </p:cNvPicPr>
              <p:nvPr/>
            </p:nvPicPr>
            <p:blipFill>
              <a:blip r:embed="rId16"/>
              <a:stretch>
                <a:fillRect/>
              </a:stretch>
            </p:blipFill>
            <p:spPr>
              <a:xfrm rot="316961">
                <a:off x="3024" y="2208"/>
                <a:ext cx="233" cy="336"/>
              </a:xfrm>
              <a:prstGeom prst="rect">
                <a:avLst/>
              </a:prstGeom>
              <a:noFill/>
              <a:ln w="9525">
                <a:noFill/>
              </a:ln>
            </p:spPr>
          </p:pic>
          <p:pic>
            <p:nvPicPr>
              <p:cNvPr id="15431" name="Picture 113" descr="co2"/>
              <p:cNvPicPr>
                <a:picLocks noChangeAspect="1"/>
              </p:cNvPicPr>
              <p:nvPr/>
            </p:nvPicPr>
            <p:blipFill>
              <a:blip r:embed="rId19"/>
              <a:stretch>
                <a:fillRect/>
              </a:stretch>
            </p:blipFill>
            <p:spPr>
              <a:xfrm rot="316961">
                <a:off x="3600" y="1728"/>
                <a:ext cx="233" cy="336"/>
              </a:xfrm>
              <a:prstGeom prst="rect">
                <a:avLst/>
              </a:prstGeom>
              <a:noFill/>
              <a:ln w="9525">
                <a:noFill/>
              </a:ln>
            </p:spPr>
          </p:pic>
        </p:grpSp>
      </p:grpSp>
      <p:pic>
        <p:nvPicPr>
          <p:cNvPr id="15372" name="Picture 114" descr="co3"/>
          <p:cNvPicPr>
            <a:picLocks noChangeAspect="1"/>
          </p:cNvPicPr>
          <p:nvPr/>
        </p:nvPicPr>
        <p:blipFill>
          <a:blip r:embed="rId23"/>
          <a:stretch>
            <a:fillRect/>
          </a:stretch>
        </p:blipFill>
        <p:spPr>
          <a:xfrm>
            <a:off x="2209800" y="1600200"/>
            <a:ext cx="327025" cy="304800"/>
          </a:xfrm>
          <a:prstGeom prst="rect">
            <a:avLst/>
          </a:prstGeom>
          <a:noFill/>
          <a:ln w="9525">
            <a:noFill/>
          </a:ln>
        </p:spPr>
      </p:pic>
      <p:pic>
        <p:nvPicPr>
          <p:cNvPr id="15373" name="Picture 115" descr="co3"/>
          <p:cNvPicPr>
            <a:picLocks noChangeAspect="1"/>
          </p:cNvPicPr>
          <p:nvPr/>
        </p:nvPicPr>
        <p:blipFill>
          <a:blip r:embed="rId23"/>
          <a:stretch>
            <a:fillRect/>
          </a:stretch>
        </p:blipFill>
        <p:spPr>
          <a:xfrm>
            <a:off x="7162800" y="990600"/>
            <a:ext cx="327025" cy="304800"/>
          </a:xfrm>
          <a:prstGeom prst="rect">
            <a:avLst/>
          </a:prstGeom>
          <a:noFill/>
          <a:ln w="9525">
            <a:noFill/>
          </a:ln>
        </p:spPr>
      </p:pic>
      <p:pic>
        <p:nvPicPr>
          <p:cNvPr id="15374" name="Picture 116" descr="co3"/>
          <p:cNvPicPr>
            <a:picLocks noChangeAspect="1"/>
          </p:cNvPicPr>
          <p:nvPr/>
        </p:nvPicPr>
        <p:blipFill>
          <a:blip r:embed="rId23"/>
          <a:stretch>
            <a:fillRect/>
          </a:stretch>
        </p:blipFill>
        <p:spPr>
          <a:xfrm>
            <a:off x="4648200" y="0"/>
            <a:ext cx="327025" cy="304800"/>
          </a:xfrm>
          <a:prstGeom prst="rect">
            <a:avLst/>
          </a:prstGeom>
          <a:noFill/>
          <a:ln w="9525">
            <a:noFill/>
          </a:ln>
        </p:spPr>
      </p:pic>
      <p:pic>
        <p:nvPicPr>
          <p:cNvPr id="15375" name="Picture 117" descr="co3"/>
          <p:cNvPicPr>
            <a:picLocks noChangeAspect="1"/>
          </p:cNvPicPr>
          <p:nvPr/>
        </p:nvPicPr>
        <p:blipFill>
          <a:blip r:embed="rId24"/>
          <a:stretch>
            <a:fillRect/>
          </a:stretch>
        </p:blipFill>
        <p:spPr>
          <a:xfrm>
            <a:off x="1447800" y="1981200"/>
            <a:ext cx="327025" cy="533400"/>
          </a:xfrm>
          <a:prstGeom prst="rect">
            <a:avLst/>
          </a:prstGeom>
          <a:noFill/>
          <a:ln w="9525">
            <a:noFill/>
          </a:ln>
        </p:spPr>
      </p:pic>
      <p:pic>
        <p:nvPicPr>
          <p:cNvPr id="15376" name="Picture 118" descr="co3"/>
          <p:cNvPicPr>
            <a:picLocks noChangeAspect="1"/>
          </p:cNvPicPr>
          <p:nvPr/>
        </p:nvPicPr>
        <p:blipFill>
          <a:blip r:embed="rId25"/>
          <a:stretch>
            <a:fillRect/>
          </a:stretch>
        </p:blipFill>
        <p:spPr>
          <a:xfrm>
            <a:off x="533400" y="2438400"/>
            <a:ext cx="327025" cy="457200"/>
          </a:xfrm>
          <a:prstGeom prst="rect">
            <a:avLst/>
          </a:prstGeom>
          <a:noFill/>
          <a:ln w="9525">
            <a:noFill/>
          </a:ln>
        </p:spPr>
      </p:pic>
      <p:pic>
        <p:nvPicPr>
          <p:cNvPr id="15377" name="Picture 119" descr="co3"/>
          <p:cNvPicPr>
            <a:picLocks noChangeAspect="1"/>
          </p:cNvPicPr>
          <p:nvPr/>
        </p:nvPicPr>
        <p:blipFill>
          <a:blip r:embed="rId23"/>
          <a:stretch>
            <a:fillRect/>
          </a:stretch>
        </p:blipFill>
        <p:spPr>
          <a:xfrm>
            <a:off x="1752600" y="1600200"/>
            <a:ext cx="327025" cy="304800"/>
          </a:xfrm>
          <a:prstGeom prst="rect">
            <a:avLst/>
          </a:prstGeom>
          <a:noFill/>
          <a:ln w="9525">
            <a:noFill/>
          </a:ln>
        </p:spPr>
      </p:pic>
      <p:pic>
        <p:nvPicPr>
          <p:cNvPr id="15378" name="Picture 120" descr="co3"/>
          <p:cNvPicPr>
            <a:picLocks noChangeAspect="1"/>
          </p:cNvPicPr>
          <p:nvPr/>
        </p:nvPicPr>
        <p:blipFill>
          <a:blip r:embed="rId23"/>
          <a:stretch>
            <a:fillRect/>
          </a:stretch>
        </p:blipFill>
        <p:spPr>
          <a:xfrm>
            <a:off x="3200400" y="2514600"/>
            <a:ext cx="327025" cy="304800"/>
          </a:xfrm>
          <a:prstGeom prst="rect">
            <a:avLst/>
          </a:prstGeom>
          <a:noFill/>
          <a:ln w="9525">
            <a:noFill/>
          </a:ln>
        </p:spPr>
      </p:pic>
      <p:pic>
        <p:nvPicPr>
          <p:cNvPr id="15379" name="Picture 121" descr="co3"/>
          <p:cNvPicPr>
            <a:picLocks noChangeAspect="1"/>
          </p:cNvPicPr>
          <p:nvPr/>
        </p:nvPicPr>
        <p:blipFill>
          <a:blip r:embed="rId24"/>
          <a:stretch>
            <a:fillRect/>
          </a:stretch>
        </p:blipFill>
        <p:spPr>
          <a:xfrm>
            <a:off x="152400" y="2286000"/>
            <a:ext cx="327025" cy="533400"/>
          </a:xfrm>
          <a:prstGeom prst="rect">
            <a:avLst/>
          </a:prstGeom>
          <a:noFill/>
          <a:ln w="9525">
            <a:noFill/>
          </a:ln>
        </p:spPr>
      </p:pic>
      <p:pic>
        <p:nvPicPr>
          <p:cNvPr id="15380" name="Picture 122" descr="co3"/>
          <p:cNvPicPr>
            <a:picLocks noChangeAspect="1"/>
          </p:cNvPicPr>
          <p:nvPr/>
        </p:nvPicPr>
        <p:blipFill>
          <a:blip r:embed="rId23"/>
          <a:stretch>
            <a:fillRect/>
          </a:stretch>
        </p:blipFill>
        <p:spPr>
          <a:xfrm>
            <a:off x="990600" y="2514600"/>
            <a:ext cx="327025" cy="304800"/>
          </a:xfrm>
          <a:prstGeom prst="rect">
            <a:avLst/>
          </a:prstGeom>
          <a:noFill/>
          <a:ln w="9525">
            <a:noFill/>
          </a:ln>
        </p:spPr>
      </p:pic>
      <p:pic>
        <p:nvPicPr>
          <p:cNvPr id="15381" name="Picture 123" descr="co3"/>
          <p:cNvPicPr>
            <a:picLocks noChangeAspect="1"/>
          </p:cNvPicPr>
          <p:nvPr/>
        </p:nvPicPr>
        <p:blipFill>
          <a:blip r:embed="rId23"/>
          <a:stretch>
            <a:fillRect/>
          </a:stretch>
        </p:blipFill>
        <p:spPr>
          <a:xfrm>
            <a:off x="2819400" y="2438400"/>
            <a:ext cx="327025" cy="304800"/>
          </a:xfrm>
          <a:prstGeom prst="rect">
            <a:avLst/>
          </a:prstGeom>
          <a:noFill/>
          <a:ln w="9525">
            <a:noFill/>
          </a:ln>
        </p:spPr>
      </p:pic>
      <p:pic>
        <p:nvPicPr>
          <p:cNvPr id="15382" name="Picture 124" descr="co3"/>
          <p:cNvPicPr>
            <a:picLocks noChangeAspect="1"/>
          </p:cNvPicPr>
          <p:nvPr/>
        </p:nvPicPr>
        <p:blipFill>
          <a:blip r:embed="rId23"/>
          <a:stretch>
            <a:fillRect/>
          </a:stretch>
        </p:blipFill>
        <p:spPr>
          <a:xfrm>
            <a:off x="4267200" y="2057400"/>
            <a:ext cx="327025" cy="304800"/>
          </a:xfrm>
          <a:prstGeom prst="rect">
            <a:avLst/>
          </a:prstGeom>
          <a:noFill/>
          <a:ln w="9525">
            <a:noFill/>
          </a:ln>
        </p:spPr>
      </p:pic>
      <p:pic>
        <p:nvPicPr>
          <p:cNvPr id="15383" name="Picture 125" descr="co3"/>
          <p:cNvPicPr>
            <a:picLocks noChangeAspect="1"/>
          </p:cNvPicPr>
          <p:nvPr/>
        </p:nvPicPr>
        <p:blipFill>
          <a:blip r:embed="rId23"/>
          <a:stretch>
            <a:fillRect/>
          </a:stretch>
        </p:blipFill>
        <p:spPr>
          <a:xfrm>
            <a:off x="2438400" y="2590800"/>
            <a:ext cx="327025" cy="304800"/>
          </a:xfrm>
          <a:prstGeom prst="rect">
            <a:avLst/>
          </a:prstGeom>
          <a:noFill/>
          <a:ln w="9525">
            <a:noFill/>
          </a:ln>
        </p:spPr>
      </p:pic>
      <p:pic>
        <p:nvPicPr>
          <p:cNvPr id="15384" name="Picture 126" descr="co3"/>
          <p:cNvPicPr>
            <a:picLocks noChangeAspect="1"/>
          </p:cNvPicPr>
          <p:nvPr/>
        </p:nvPicPr>
        <p:blipFill>
          <a:blip r:embed="rId23"/>
          <a:stretch>
            <a:fillRect/>
          </a:stretch>
        </p:blipFill>
        <p:spPr>
          <a:xfrm>
            <a:off x="1752600" y="2514600"/>
            <a:ext cx="327025" cy="304800"/>
          </a:xfrm>
          <a:prstGeom prst="rect">
            <a:avLst/>
          </a:prstGeom>
          <a:noFill/>
          <a:ln w="9525">
            <a:noFill/>
          </a:ln>
        </p:spPr>
      </p:pic>
      <p:pic>
        <p:nvPicPr>
          <p:cNvPr id="15385" name="Picture 127" descr="co3"/>
          <p:cNvPicPr>
            <a:picLocks noChangeAspect="1"/>
          </p:cNvPicPr>
          <p:nvPr/>
        </p:nvPicPr>
        <p:blipFill>
          <a:blip r:embed="rId23"/>
          <a:stretch>
            <a:fillRect/>
          </a:stretch>
        </p:blipFill>
        <p:spPr>
          <a:xfrm>
            <a:off x="3733800" y="2438400"/>
            <a:ext cx="327025" cy="304800"/>
          </a:xfrm>
          <a:prstGeom prst="rect">
            <a:avLst/>
          </a:prstGeom>
          <a:noFill/>
          <a:ln w="9525">
            <a:noFill/>
          </a:ln>
        </p:spPr>
      </p:pic>
      <p:pic>
        <p:nvPicPr>
          <p:cNvPr id="15386" name="Picture 128" descr="co3"/>
          <p:cNvPicPr>
            <a:picLocks noChangeAspect="1"/>
          </p:cNvPicPr>
          <p:nvPr/>
        </p:nvPicPr>
        <p:blipFill>
          <a:blip r:embed="rId23"/>
          <a:stretch>
            <a:fillRect/>
          </a:stretch>
        </p:blipFill>
        <p:spPr>
          <a:xfrm>
            <a:off x="4572000" y="2514600"/>
            <a:ext cx="327025" cy="304800"/>
          </a:xfrm>
          <a:prstGeom prst="rect">
            <a:avLst/>
          </a:prstGeom>
          <a:noFill/>
          <a:ln w="9525">
            <a:noFill/>
          </a:ln>
        </p:spPr>
      </p:pic>
      <p:pic>
        <p:nvPicPr>
          <p:cNvPr id="15387" name="Picture 129" descr="co3"/>
          <p:cNvPicPr>
            <a:picLocks noChangeAspect="1"/>
          </p:cNvPicPr>
          <p:nvPr/>
        </p:nvPicPr>
        <p:blipFill>
          <a:blip r:embed="rId23"/>
          <a:stretch>
            <a:fillRect/>
          </a:stretch>
        </p:blipFill>
        <p:spPr>
          <a:xfrm>
            <a:off x="2514600" y="381000"/>
            <a:ext cx="327025" cy="304800"/>
          </a:xfrm>
          <a:prstGeom prst="rect">
            <a:avLst/>
          </a:prstGeom>
          <a:noFill/>
          <a:ln w="9525">
            <a:noFill/>
          </a:ln>
        </p:spPr>
      </p:pic>
      <p:pic>
        <p:nvPicPr>
          <p:cNvPr id="15388" name="Picture 130" descr="co3"/>
          <p:cNvPicPr>
            <a:picLocks noChangeAspect="1"/>
          </p:cNvPicPr>
          <p:nvPr/>
        </p:nvPicPr>
        <p:blipFill>
          <a:blip r:embed="rId23"/>
          <a:stretch>
            <a:fillRect/>
          </a:stretch>
        </p:blipFill>
        <p:spPr>
          <a:xfrm>
            <a:off x="2057400" y="914400"/>
            <a:ext cx="327025" cy="304800"/>
          </a:xfrm>
          <a:prstGeom prst="rect">
            <a:avLst/>
          </a:prstGeom>
          <a:noFill/>
          <a:ln w="9525">
            <a:noFill/>
          </a:ln>
        </p:spPr>
      </p:pic>
      <p:pic>
        <p:nvPicPr>
          <p:cNvPr id="15389" name="Picture 131" descr="co3"/>
          <p:cNvPicPr>
            <a:picLocks noChangeAspect="1"/>
          </p:cNvPicPr>
          <p:nvPr/>
        </p:nvPicPr>
        <p:blipFill>
          <a:blip r:embed="rId23"/>
          <a:stretch>
            <a:fillRect/>
          </a:stretch>
        </p:blipFill>
        <p:spPr>
          <a:xfrm>
            <a:off x="5486400" y="2590800"/>
            <a:ext cx="327025" cy="304800"/>
          </a:xfrm>
          <a:prstGeom prst="rect">
            <a:avLst/>
          </a:prstGeom>
          <a:noFill/>
          <a:ln w="9525">
            <a:noFill/>
          </a:ln>
        </p:spPr>
      </p:pic>
      <p:pic>
        <p:nvPicPr>
          <p:cNvPr id="15390" name="Picture 132" descr="co3"/>
          <p:cNvPicPr>
            <a:picLocks noChangeAspect="1"/>
          </p:cNvPicPr>
          <p:nvPr/>
        </p:nvPicPr>
        <p:blipFill>
          <a:blip r:embed="rId23"/>
          <a:stretch>
            <a:fillRect/>
          </a:stretch>
        </p:blipFill>
        <p:spPr>
          <a:xfrm>
            <a:off x="4572000" y="1600200"/>
            <a:ext cx="327025" cy="304800"/>
          </a:xfrm>
          <a:prstGeom prst="rect">
            <a:avLst/>
          </a:prstGeom>
          <a:noFill/>
          <a:ln w="9525">
            <a:noFill/>
          </a:ln>
        </p:spPr>
      </p:pic>
      <p:pic>
        <p:nvPicPr>
          <p:cNvPr id="15391" name="Picture 133" descr="co3"/>
          <p:cNvPicPr>
            <a:picLocks noChangeAspect="1"/>
          </p:cNvPicPr>
          <p:nvPr/>
        </p:nvPicPr>
        <p:blipFill>
          <a:blip r:embed="rId23"/>
          <a:stretch>
            <a:fillRect/>
          </a:stretch>
        </p:blipFill>
        <p:spPr>
          <a:xfrm>
            <a:off x="4724400" y="304800"/>
            <a:ext cx="327025" cy="304800"/>
          </a:xfrm>
          <a:prstGeom prst="rect">
            <a:avLst/>
          </a:prstGeom>
          <a:noFill/>
          <a:ln w="9525">
            <a:noFill/>
          </a:ln>
        </p:spPr>
      </p:pic>
      <p:pic>
        <p:nvPicPr>
          <p:cNvPr id="15392" name="Picture 134" descr="co3"/>
          <p:cNvPicPr>
            <a:picLocks noChangeAspect="1"/>
          </p:cNvPicPr>
          <p:nvPr/>
        </p:nvPicPr>
        <p:blipFill>
          <a:blip r:embed="rId23"/>
          <a:stretch>
            <a:fillRect/>
          </a:stretch>
        </p:blipFill>
        <p:spPr>
          <a:xfrm>
            <a:off x="6705600" y="1752600"/>
            <a:ext cx="327025" cy="304800"/>
          </a:xfrm>
          <a:prstGeom prst="rect">
            <a:avLst/>
          </a:prstGeom>
          <a:noFill/>
          <a:ln w="9525">
            <a:noFill/>
          </a:ln>
        </p:spPr>
      </p:pic>
      <p:pic>
        <p:nvPicPr>
          <p:cNvPr id="15393" name="Picture 135" descr="co3"/>
          <p:cNvPicPr>
            <a:picLocks noChangeAspect="1"/>
          </p:cNvPicPr>
          <p:nvPr/>
        </p:nvPicPr>
        <p:blipFill>
          <a:blip r:embed="rId23"/>
          <a:stretch>
            <a:fillRect/>
          </a:stretch>
        </p:blipFill>
        <p:spPr>
          <a:xfrm>
            <a:off x="3886200" y="2133600"/>
            <a:ext cx="327025" cy="304800"/>
          </a:xfrm>
          <a:prstGeom prst="rect">
            <a:avLst/>
          </a:prstGeom>
          <a:noFill/>
          <a:ln w="9525">
            <a:noFill/>
          </a:ln>
        </p:spPr>
      </p:pic>
      <p:pic>
        <p:nvPicPr>
          <p:cNvPr id="15394" name="Picture 145" descr="2E81ED98BCDC4AE1AC88214618D0F62C"/>
          <p:cNvPicPr>
            <a:picLocks noChangeAspect="1"/>
          </p:cNvPicPr>
          <p:nvPr/>
        </p:nvPicPr>
        <p:blipFill>
          <a:blip r:embed="rId26"/>
          <a:stretch>
            <a:fillRect/>
          </a:stretch>
        </p:blipFill>
        <p:spPr>
          <a:xfrm>
            <a:off x="1905000" y="4114800"/>
            <a:ext cx="952500" cy="1143000"/>
          </a:xfrm>
          <a:prstGeom prst="rect">
            <a:avLst/>
          </a:prstGeom>
          <a:noFill/>
          <a:ln w="9525">
            <a:noFill/>
          </a:ln>
        </p:spPr>
      </p:pic>
      <p:grpSp>
        <p:nvGrpSpPr>
          <p:cNvPr id="15395" name="Group 149"/>
          <p:cNvGrpSpPr/>
          <p:nvPr/>
        </p:nvGrpSpPr>
        <p:grpSpPr>
          <a:xfrm rot="-204545">
            <a:off x="0" y="-450850"/>
            <a:ext cx="1752600" cy="2922588"/>
            <a:chOff x="2920" y="85"/>
            <a:chExt cx="3176" cy="4235"/>
          </a:xfrm>
        </p:grpSpPr>
        <p:pic>
          <p:nvPicPr>
            <p:cNvPr id="15407" name="Picture 150" descr="tan cay"/>
            <p:cNvPicPr>
              <a:picLocks noChangeAspect="1"/>
            </p:cNvPicPr>
            <p:nvPr/>
          </p:nvPicPr>
          <p:blipFill>
            <a:blip r:embed="rId27"/>
            <a:stretch>
              <a:fillRect/>
            </a:stretch>
          </p:blipFill>
          <p:spPr>
            <a:xfrm rot="7714034">
              <a:off x="3792" y="-47"/>
              <a:ext cx="1595" cy="1860"/>
            </a:xfrm>
            <a:prstGeom prst="rect">
              <a:avLst/>
            </a:prstGeom>
            <a:noFill/>
            <a:ln w="9525">
              <a:noFill/>
            </a:ln>
          </p:spPr>
        </p:pic>
        <p:pic>
          <p:nvPicPr>
            <p:cNvPr id="15408" name="Picture 151" descr="cay3">
              <a:hlinkClick r:id="" action="ppaction://noaction"/>
            </p:cNvPr>
            <p:cNvPicPr>
              <a:picLocks noChangeAspect="1"/>
            </p:cNvPicPr>
            <p:nvPr/>
          </p:nvPicPr>
          <p:blipFill>
            <a:blip r:embed="rId28"/>
            <a:stretch>
              <a:fillRect/>
            </a:stretch>
          </p:blipFill>
          <p:spPr>
            <a:xfrm>
              <a:off x="2920" y="960"/>
              <a:ext cx="3176" cy="3360"/>
            </a:xfrm>
            <a:prstGeom prst="rect">
              <a:avLst/>
            </a:prstGeom>
            <a:noFill/>
            <a:ln w="9525">
              <a:noFill/>
            </a:ln>
          </p:spPr>
        </p:pic>
      </p:grpSp>
      <p:pic>
        <p:nvPicPr>
          <p:cNvPr id="100508" name="Picture 156" descr="tom boi"/>
          <p:cNvPicPr>
            <a:picLocks noChangeAspect="1"/>
          </p:cNvPicPr>
          <p:nvPr/>
        </p:nvPicPr>
        <p:blipFill>
          <a:blip r:embed="rId29">
            <a:lum bright="-6000"/>
          </a:blip>
          <a:stretch>
            <a:fillRect/>
          </a:stretch>
        </p:blipFill>
        <p:spPr>
          <a:xfrm rot="-1307252">
            <a:off x="3657600" y="5638800"/>
            <a:ext cx="1524000" cy="812800"/>
          </a:xfrm>
          <a:prstGeom prst="rect">
            <a:avLst/>
          </a:prstGeom>
          <a:noFill/>
          <a:ln w="9525">
            <a:noFill/>
          </a:ln>
        </p:spPr>
      </p:pic>
      <p:pic>
        <p:nvPicPr>
          <p:cNvPr id="100509" name="Picture 157" descr="tom boi"/>
          <p:cNvPicPr>
            <a:picLocks noChangeAspect="1"/>
          </p:cNvPicPr>
          <p:nvPr/>
        </p:nvPicPr>
        <p:blipFill>
          <a:blip r:embed="rId29"/>
          <a:stretch>
            <a:fillRect/>
          </a:stretch>
        </p:blipFill>
        <p:spPr>
          <a:xfrm rot="-1307252">
            <a:off x="457200" y="3581400"/>
            <a:ext cx="1524000" cy="812800"/>
          </a:xfrm>
          <a:prstGeom prst="rect">
            <a:avLst/>
          </a:prstGeom>
          <a:noFill/>
          <a:ln w="9525">
            <a:noFill/>
          </a:ln>
        </p:spPr>
      </p:pic>
      <p:pic>
        <p:nvPicPr>
          <p:cNvPr id="15398" name="Picture 158" descr="hoa3"/>
          <p:cNvPicPr>
            <a:picLocks noChangeAspect="1"/>
          </p:cNvPicPr>
          <p:nvPr/>
        </p:nvPicPr>
        <p:blipFill>
          <a:blip r:embed="rId30"/>
          <a:stretch>
            <a:fillRect/>
          </a:stretch>
        </p:blipFill>
        <p:spPr>
          <a:xfrm rot="-1178307">
            <a:off x="4038600" y="304800"/>
            <a:ext cx="1019175" cy="685800"/>
          </a:xfrm>
          <a:prstGeom prst="rect">
            <a:avLst/>
          </a:prstGeom>
          <a:noFill/>
          <a:ln w="9525">
            <a:noFill/>
          </a:ln>
        </p:spPr>
      </p:pic>
      <p:pic>
        <p:nvPicPr>
          <p:cNvPr id="15399" name="Picture 159" descr="hoa3"/>
          <p:cNvPicPr>
            <a:picLocks noChangeAspect="1"/>
          </p:cNvPicPr>
          <p:nvPr/>
        </p:nvPicPr>
        <p:blipFill>
          <a:blip r:embed="rId31"/>
          <a:stretch>
            <a:fillRect/>
          </a:stretch>
        </p:blipFill>
        <p:spPr>
          <a:xfrm rot="934063">
            <a:off x="2209800" y="-152400"/>
            <a:ext cx="1019175" cy="765175"/>
          </a:xfrm>
          <a:prstGeom prst="rect">
            <a:avLst/>
          </a:prstGeom>
          <a:noFill/>
          <a:ln w="9525">
            <a:noFill/>
          </a:ln>
        </p:spPr>
      </p:pic>
      <p:pic>
        <p:nvPicPr>
          <p:cNvPr id="15400" name="Picture 160" descr="hoa3"/>
          <p:cNvPicPr>
            <a:picLocks noChangeAspect="1"/>
          </p:cNvPicPr>
          <p:nvPr/>
        </p:nvPicPr>
        <p:blipFill>
          <a:blip r:embed="rId32"/>
          <a:stretch>
            <a:fillRect/>
          </a:stretch>
        </p:blipFill>
        <p:spPr>
          <a:xfrm rot="-1178307">
            <a:off x="8124825" y="2209800"/>
            <a:ext cx="1019175" cy="838200"/>
          </a:xfrm>
          <a:prstGeom prst="rect">
            <a:avLst/>
          </a:prstGeom>
          <a:noFill/>
          <a:ln w="9525">
            <a:noFill/>
          </a:ln>
        </p:spPr>
      </p:pic>
      <p:pic>
        <p:nvPicPr>
          <p:cNvPr id="15401" name="Picture 161" descr="hoa3"/>
          <p:cNvPicPr>
            <a:picLocks noChangeAspect="1"/>
          </p:cNvPicPr>
          <p:nvPr/>
        </p:nvPicPr>
        <p:blipFill>
          <a:blip r:embed="rId30"/>
          <a:stretch>
            <a:fillRect/>
          </a:stretch>
        </p:blipFill>
        <p:spPr>
          <a:xfrm rot="194799">
            <a:off x="6096000" y="2209800"/>
            <a:ext cx="1019175" cy="685800"/>
          </a:xfrm>
          <a:prstGeom prst="rect">
            <a:avLst/>
          </a:prstGeom>
          <a:noFill/>
          <a:ln w="9525">
            <a:noFill/>
          </a:ln>
        </p:spPr>
      </p:pic>
      <p:pic>
        <p:nvPicPr>
          <p:cNvPr id="15402" name="Picture 162" descr="hoa3"/>
          <p:cNvPicPr>
            <a:picLocks noChangeAspect="1"/>
          </p:cNvPicPr>
          <p:nvPr/>
        </p:nvPicPr>
        <p:blipFill>
          <a:blip r:embed="rId31"/>
          <a:stretch>
            <a:fillRect/>
          </a:stretch>
        </p:blipFill>
        <p:spPr>
          <a:xfrm rot="-487777">
            <a:off x="3048000" y="0"/>
            <a:ext cx="1019175" cy="765175"/>
          </a:xfrm>
          <a:prstGeom prst="rect">
            <a:avLst/>
          </a:prstGeom>
          <a:noFill/>
          <a:ln w="9525">
            <a:noFill/>
          </a:ln>
        </p:spPr>
      </p:pic>
      <p:pic>
        <p:nvPicPr>
          <p:cNvPr id="15403" name="Picture 163" descr="hoa3"/>
          <p:cNvPicPr>
            <a:picLocks noChangeAspect="1"/>
          </p:cNvPicPr>
          <p:nvPr/>
        </p:nvPicPr>
        <p:blipFill>
          <a:blip r:embed="rId33"/>
          <a:stretch>
            <a:fillRect/>
          </a:stretch>
        </p:blipFill>
        <p:spPr>
          <a:xfrm rot="-1178307">
            <a:off x="7696200" y="0"/>
            <a:ext cx="790575" cy="838200"/>
          </a:xfrm>
          <a:prstGeom prst="rect">
            <a:avLst/>
          </a:prstGeom>
          <a:noFill/>
          <a:ln w="9525">
            <a:noFill/>
          </a:ln>
        </p:spPr>
      </p:pic>
      <p:pic>
        <p:nvPicPr>
          <p:cNvPr id="100516" name="Picture 164" descr="Vit-chay"/>
          <p:cNvPicPr>
            <a:picLocks noChangeAspect="1"/>
          </p:cNvPicPr>
          <p:nvPr/>
        </p:nvPicPr>
        <p:blipFill>
          <a:blip r:embed="rId34">
            <a:lum bright="-12000"/>
          </a:blip>
          <a:stretch>
            <a:fillRect/>
          </a:stretch>
        </p:blipFill>
        <p:spPr>
          <a:xfrm flipH="1">
            <a:off x="2514600" y="481013"/>
            <a:ext cx="2209800" cy="2041525"/>
          </a:xfrm>
          <a:prstGeom prst="rect">
            <a:avLst/>
          </a:prstGeom>
          <a:noFill/>
          <a:ln w="9525">
            <a:noFill/>
          </a:ln>
        </p:spPr>
      </p:pic>
      <p:pic>
        <p:nvPicPr>
          <p:cNvPr id="100517" name="Picture 165" descr="Vit-me1"/>
          <p:cNvPicPr>
            <a:picLocks noChangeAspect="1"/>
          </p:cNvPicPr>
          <p:nvPr/>
        </p:nvPicPr>
        <p:blipFill>
          <a:blip r:embed="rId35">
            <a:lum bright="-6000"/>
          </a:blip>
          <a:stretch>
            <a:fillRect/>
          </a:stretch>
        </p:blipFill>
        <p:spPr>
          <a:xfrm rot="-597998" flipH="1">
            <a:off x="9144000" y="0"/>
            <a:ext cx="2166938" cy="2647950"/>
          </a:xfrm>
          <a:prstGeom prst="rect">
            <a:avLst/>
          </a:prstGeom>
          <a:noFill/>
          <a:ln w="9525">
            <a:noFill/>
          </a:ln>
        </p:spPr>
      </p:pic>
      <p:pic>
        <p:nvPicPr>
          <p:cNvPr id="100518" name="Picture 166" descr="Cao"/>
          <p:cNvPicPr>
            <a:picLocks noChangeAspect="1"/>
          </p:cNvPicPr>
          <p:nvPr/>
        </p:nvPicPr>
        <p:blipFill>
          <a:blip r:embed="rId36">
            <a:lum bright="-29999"/>
          </a:blip>
          <a:stretch>
            <a:fillRect/>
          </a:stretch>
        </p:blipFill>
        <p:spPr>
          <a:xfrm>
            <a:off x="-1676400" y="304800"/>
            <a:ext cx="2714625" cy="2895600"/>
          </a:xfrm>
          <a:prstGeom prst="rect">
            <a:avLst/>
          </a:prstGeom>
          <a:noFill/>
          <a:ln w="9525">
            <a:noFill/>
          </a:ln>
        </p:spPr>
      </p:pic>
    </p:spTree>
  </p:cSld>
  <p:clrMapOvr>
    <a:masterClrMapping/>
  </p:clrMapOvr>
  <p:transition advClick="0" advTm="12000">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6" dur="2000" fill="hold"/>
                                        <p:tgtEl>
                                          <p:spTgt spid="100508"/>
                                        </p:tgtEl>
                                        <p:attrNameLst>
                                          <p:attrName>ppt_x</p:attrName>
                                          <p:attrName>ppt_y</p:attrName>
                                        </p:attrNameLst>
                                      </p:cBhvr>
                                      <p:rCtr x="4200" y="-1600"/>
                                    </p:animMotion>
                                  </p:childTnLst>
                                </p:cTn>
                              </p:par>
                              <p:par>
                                <p:cTn id="7"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8" dur="2000" fill="hold"/>
                                        <p:tgtEl>
                                          <p:spTgt spid="100509"/>
                                        </p:tgtEl>
                                        <p:attrNameLst>
                                          <p:attrName>ppt_x</p:attrName>
                                          <p:attrName>ppt_y</p:attrName>
                                        </p:attrNameLst>
                                      </p:cBhvr>
                                      <p:rCtr x="4200" y="-1600"/>
                                    </p:animMotion>
                                  </p:childTnLst>
                                </p:cTn>
                              </p:par>
                              <p:par>
                                <p:cTn id="9" presetID="1" presetClass="entr" presetSubtype="0" fill="hold" nodeType="withEffect">
                                  <p:stCondLst>
                                    <p:cond delay="0"/>
                                  </p:stCondLst>
                                  <p:childTnLst>
                                    <p:set>
                                      <p:cBhvr>
                                        <p:cTn id="10" dur="1" fill="hold">
                                          <p:stCondLst>
                                            <p:cond delay="0"/>
                                          </p:stCondLst>
                                        </p:cTn>
                                        <p:tgtEl>
                                          <p:spTgt spid="100516"/>
                                        </p:tgtEl>
                                        <p:attrNameLst>
                                          <p:attrName>style.visibility</p:attrName>
                                        </p:attrNameLst>
                                      </p:cBhvr>
                                      <p:to>
                                        <p:strVal val="visible"/>
                                      </p:to>
                                    </p:set>
                                  </p:childTnLst>
                                </p:cTn>
                              </p:par>
                              <p:par>
                                <p:cTn id="11" presetID="63" presetClass="path" presetSubtype="0" fill="hold" nodeType="withEffect">
                                  <p:stCondLst>
                                    <p:cond delay="0"/>
                                  </p:stCondLst>
                                  <p:childTnLst>
                                    <p:animMotion origin="layout" path="M -3.33333E-6 -1.48148E-6 L 0.37917 0.03658 " pathEditMode="relative" rAng="0" ptsTypes="AA">
                                      <p:cBhvr>
                                        <p:cTn id="12" dur="5000" fill="hold"/>
                                        <p:tgtEl>
                                          <p:spTgt spid="100516"/>
                                        </p:tgtEl>
                                        <p:attrNameLst>
                                          <p:attrName>ppt_x</p:attrName>
                                          <p:attrName>ppt_y</p:attrName>
                                        </p:attrNameLst>
                                      </p:cBhvr>
                                      <p:rCtr x="19000" y="1800"/>
                                    </p:animMotion>
                                  </p:childTnLst>
                                </p:cTn>
                              </p:par>
                              <p:par>
                                <p:cTn id="13" presetID="1" presetClass="entr" presetSubtype="0" fill="hold" nodeType="withEffect">
                                  <p:stCondLst>
                                    <p:cond delay="0"/>
                                  </p:stCondLst>
                                  <p:childTnLst>
                                    <p:set>
                                      <p:cBhvr>
                                        <p:cTn id="14" dur="1" fill="hold">
                                          <p:stCondLst>
                                            <p:cond delay="0"/>
                                          </p:stCondLst>
                                        </p:cTn>
                                        <p:tgtEl>
                                          <p:spTgt spid="100517"/>
                                        </p:tgtEl>
                                        <p:attrNameLst>
                                          <p:attrName>style.visibility</p:attrName>
                                        </p:attrNameLst>
                                      </p:cBhvr>
                                      <p:to>
                                        <p:strVal val="visible"/>
                                      </p:to>
                                    </p:set>
                                  </p:childTnLst>
                                </p:cTn>
                              </p:par>
                              <p:par>
                                <p:cTn id="15" presetID="0" presetClass="path" presetSubtype="0" fill="hold" nodeType="withEffect">
                                  <p:stCondLst>
                                    <p:cond delay="0"/>
                                  </p:stCondLst>
                                  <p:childTnLst>
                                    <p:animMotion origin="layout" path="M 3.33333E-6 -2.22222E-6 L -0.23507 0.08472 " pathEditMode="relative" rAng="0" ptsTypes="AA">
                                      <p:cBhvr>
                                        <p:cTn id="16" dur="3300" fill="hold"/>
                                        <p:tgtEl>
                                          <p:spTgt spid="100517"/>
                                        </p:tgtEl>
                                        <p:attrNameLst>
                                          <p:attrName>ppt_x</p:attrName>
                                          <p:attrName>ppt_y</p:attrName>
                                        </p:attrNameLst>
                                      </p:cBhvr>
                                      <p:rCtr x="-11800" y="4200"/>
                                    </p:animMotion>
                                  </p:childTnLst>
                                </p:cTn>
                              </p:par>
                              <p:par>
                                <p:cTn id="17" presetID="1" presetClass="entr" presetSubtype="0" fill="hold" nodeType="withEffect">
                                  <p:stCondLst>
                                    <p:cond delay="0"/>
                                  </p:stCondLst>
                                  <p:childTnLst>
                                    <p:set>
                                      <p:cBhvr>
                                        <p:cTn id="18" dur="1" fill="hold">
                                          <p:stCondLst>
                                            <p:cond delay="0"/>
                                          </p:stCondLst>
                                        </p:cTn>
                                        <p:tgtEl>
                                          <p:spTgt spid="100518"/>
                                        </p:tgtEl>
                                        <p:attrNameLst>
                                          <p:attrName>style.visibility</p:attrName>
                                        </p:attrNameLst>
                                      </p:cBhvr>
                                      <p:to>
                                        <p:strVal val="visible"/>
                                      </p:to>
                                    </p:set>
                                  </p:childTnLst>
                                </p:cTn>
                              </p:par>
                              <p:par>
                                <p:cTn id="19" presetID="49" presetClass="path" presetSubtype="0" fill="hold" nodeType="withEffect">
                                  <p:stCondLst>
                                    <p:cond delay="0"/>
                                  </p:stCondLst>
                                  <p:childTnLst>
                                    <p:animMotion origin="layout" path="M -3.33333E-6 -3.33333E-6 L 0.525 0.05556 " pathEditMode="relative" rAng="0" ptsTypes="AA">
                                      <p:cBhvr>
                                        <p:cTn id="20" dur="5000" fill="hold"/>
                                        <p:tgtEl>
                                          <p:spTgt spid="100518"/>
                                        </p:tgtEl>
                                        <p:attrNameLst>
                                          <p:attrName>ppt_x</p:attrName>
                                          <p:attrName>ppt_y</p:attrName>
                                        </p:attrNameLst>
                                      </p:cBhvr>
                                      <p:rCtr x="26300" y="2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6" name="Picture 2" descr="anh dong 131"/>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16387" name="Picture 3" descr="48dd12e96cfe3_f"/>
          <p:cNvPicPr>
            <a:picLocks noChangeAspect="1"/>
          </p:cNvPicPr>
          <p:nvPr/>
        </p:nvPicPr>
        <p:blipFill>
          <a:blip r:embed="rId2"/>
          <a:srcRect t="10638"/>
          <a:stretch>
            <a:fillRect/>
          </a:stretch>
        </p:blipFill>
        <p:spPr>
          <a:xfrm>
            <a:off x="0" y="0"/>
            <a:ext cx="9144000" cy="3200400"/>
          </a:xfrm>
          <a:prstGeom prst="rect">
            <a:avLst/>
          </a:prstGeom>
          <a:noFill/>
          <a:ln w="9525">
            <a:noFill/>
          </a:ln>
        </p:spPr>
      </p:pic>
      <p:pic>
        <p:nvPicPr>
          <p:cNvPr id="16388" name="Picture 8" descr="anh dong 183"/>
          <p:cNvPicPr>
            <a:picLocks noChangeAspect="1"/>
          </p:cNvPicPr>
          <p:nvPr/>
        </p:nvPicPr>
        <p:blipFill>
          <a:blip r:embed="rId3"/>
          <a:stretch>
            <a:fillRect/>
          </a:stretch>
        </p:blipFill>
        <p:spPr>
          <a:xfrm>
            <a:off x="7315200" y="4648200"/>
            <a:ext cx="4362450" cy="581025"/>
          </a:xfrm>
          <a:prstGeom prst="rect">
            <a:avLst/>
          </a:prstGeom>
          <a:noFill/>
          <a:ln w="9525">
            <a:noFill/>
          </a:ln>
        </p:spPr>
      </p:pic>
      <p:pic>
        <p:nvPicPr>
          <p:cNvPr id="16389" name="Picture 9" descr="anh dong 184"/>
          <p:cNvPicPr>
            <a:picLocks noChangeAspect="1"/>
          </p:cNvPicPr>
          <p:nvPr/>
        </p:nvPicPr>
        <p:blipFill>
          <a:blip r:embed="rId4"/>
          <a:stretch>
            <a:fillRect/>
          </a:stretch>
        </p:blipFill>
        <p:spPr>
          <a:xfrm flipH="1">
            <a:off x="0" y="4876800"/>
            <a:ext cx="3609975" cy="530225"/>
          </a:xfrm>
          <a:prstGeom prst="rect">
            <a:avLst/>
          </a:prstGeom>
          <a:noFill/>
          <a:ln w="9525">
            <a:noFill/>
          </a:ln>
        </p:spPr>
      </p:pic>
      <p:pic>
        <p:nvPicPr>
          <p:cNvPr id="16390" name="Picture 15" descr="Ca"/>
          <p:cNvPicPr>
            <a:picLocks noChangeAspect="1"/>
          </p:cNvPicPr>
          <p:nvPr/>
        </p:nvPicPr>
        <p:blipFill>
          <a:blip r:embed="rId5"/>
          <a:stretch>
            <a:fillRect/>
          </a:stretch>
        </p:blipFill>
        <p:spPr>
          <a:xfrm>
            <a:off x="3219450" y="3124200"/>
            <a:ext cx="827088" cy="900113"/>
          </a:xfrm>
          <a:prstGeom prst="rect">
            <a:avLst/>
          </a:prstGeom>
          <a:noFill/>
          <a:ln w="9525">
            <a:noFill/>
          </a:ln>
        </p:spPr>
      </p:pic>
      <p:pic>
        <p:nvPicPr>
          <p:cNvPr id="16391" name="Picture 17" descr="lmfinangel"/>
          <p:cNvPicPr>
            <a:picLocks noChangeAspect="1"/>
          </p:cNvPicPr>
          <p:nvPr/>
        </p:nvPicPr>
        <p:blipFill>
          <a:blip r:embed="rId6"/>
          <a:stretch>
            <a:fillRect/>
          </a:stretch>
        </p:blipFill>
        <p:spPr>
          <a:xfrm flipH="1">
            <a:off x="4038600" y="5105400"/>
            <a:ext cx="325438" cy="361950"/>
          </a:xfrm>
          <a:prstGeom prst="rect">
            <a:avLst/>
          </a:prstGeom>
          <a:noFill/>
          <a:ln w="9525">
            <a:noFill/>
          </a:ln>
        </p:spPr>
      </p:pic>
      <p:pic>
        <p:nvPicPr>
          <p:cNvPr id="16392" name="Picture 18" descr="Ca"/>
          <p:cNvPicPr>
            <a:picLocks noChangeAspect="1"/>
          </p:cNvPicPr>
          <p:nvPr/>
        </p:nvPicPr>
        <p:blipFill>
          <a:blip r:embed="rId5"/>
          <a:stretch>
            <a:fillRect/>
          </a:stretch>
        </p:blipFill>
        <p:spPr>
          <a:xfrm>
            <a:off x="5715000" y="5334000"/>
            <a:ext cx="1247775" cy="1357313"/>
          </a:xfrm>
          <a:prstGeom prst="rect">
            <a:avLst/>
          </a:prstGeom>
          <a:noFill/>
          <a:ln w="9525">
            <a:noFill/>
          </a:ln>
        </p:spPr>
      </p:pic>
      <p:pic>
        <p:nvPicPr>
          <p:cNvPr id="16393" name="Picture 27" descr="co3"/>
          <p:cNvPicPr>
            <a:picLocks noChangeAspect="1"/>
          </p:cNvPicPr>
          <p:nvPr/>
        </p:nvPicPr>
        <p:blipFill>
          <a:blip r:embed="rId7"/>
          <a:stretch>
            <a:fillRect/>
          </a:stretch>
        </p:blipFill>
        <p:spPr>
          <a:xfrm rot="643588">
            <a:off x="4071938" y="811213"/>
            <a:ext cx="258762" cy="396875"/>
          </a:xfrm>
          <a:prstGeom prst="rect">
            <a:avLst/>
          </a:prstGeom>
          <a:noFill/>
          <a:ln w="9525">
            <a:noFill/>
          </a:ln>
        </p:spPr>
      </p:pic>
      <p:pic>
        <p:nvPicPr>
          <p:cNvPr id="16394" name="Picture 28" descr="co3"/>
          <p:cNvPicPr>
            <a:picLocks noChangeAspect="1"/>
          </p:cNvPicPr>
          <p:nvPr/>
        </p:nvPicPr>
        <p:blipFill>
          <a:blip r:embed="rId7"/>
          <a:stretch>
            <a:fillRect/>
          </a:stretch>
        </p:blipFill>
        <p:spPr>
          <a:xfrm rot="643588">
            <a:off x="4129088" y="1700213"/>
            <a:ext cx="258762" cy="396875"/>
          </a:xfrm>
          <a:prstGeom prst="rect">
            <a:avLst/>
          </a:prstGeom>
          <a:noFill/>
          <a:ln w="9525">
            <a:noFill/>
          </a:ln>
        </p:spPr>
      </p:pic>
      <p:pic>
        <p:nvPicPr>
          <p:cNvPr id="16395" name="Picture 29" descr="co3"/>
          <p:cNvPicPr>
            <a:picLocks noChangeAspect="1"/>
          </p:cNvPicPr>
          <p:nvPr/>
        </p:nvPicPr>
        <p:blipFill>
          <a:blip r:embed="rId8"/>
          <a:stretch>
            <a:fillRect/>
          </a:stretch>
        </p:blipFill>
        <p:spPr>
          <a:xfrm rot="643588">
            <a:off x="3194050" y="1522413"/>
            <a:ext cx="300038" cy="463550"/>
          </a:xfrm>
          <a:prstGeom prst="rect">
            <a:avLst/>
          </a:prstGeom>
          <a:noFill/>
          <a:ln w="9525">
            <a:noFill/>
          </a:ln>
        </p:spPr>
      </p:pic>
      <p:pic>
        <p:nvPicPr>
          <p:cNvPr id="16396" name="Picture 30" descr="co3"/>
          <p:cNvPicPr>
            <a:picLocks noChangeAspect="1"/>
          </p:cNvPicPr>
          <p:nvPr/>
        </p:nvPicPr>
        <p:blipFill>
          <a:blip r:embed="rId9"/>
          <a:stretch>
            <a:fillRect/>
          </a:stretch>
        </p:blipFill>
        <p:spPr>
          <a:xfrm rot="643588">
            <a:off x="2579688" y="2216150"/>
            <a:ext cx="342900" cy="530225"/>
          </a:xfrm>
          <a:prstGeom prst="rect">
            <a:avLst/>
          </a:prstGeom>
          <a:noFill/>
          <a:ln w="9525">
            <a:noFill/>
          </a:ln>
        </p:spPr>
      </p:pic>
      <p:pic>
        <p:nvPicPr>
          <p:cNvPr id="16397" name="Picture 31" descr="co3"/>
          <p:cNvPicPr>
            <a:picLocks noChangeAspect="1"/>
          </p:cNvPicPr>
          <p:nvPr/>
        </p:nvPicPr>
        <p:blipFill>
          <a:blip r:embed="rId7"/>
          <a:stretch>
            <a:fillRect/>
          </a:stretch>
        </p:blipFill>
        <p:spPr>
          <a:xfrm rot="643588">
            <a:off x="2273300" y="2665413"/>
            <a:ext cx="258763" cy="396875"/>
          </a:xfrm>
          <a:prstGeom prst="rect">
            <a:avLst/>
          </a:prstGeom>
          <a:noFill/>
          <a:ln w="9525">
            <a:noFill/>
          </a:ln>
        </p:spPr>
      </p:pic>
      <p:pic>
        <p:nvPicPr>
          <p:cNvPr id="16398" name="Picture 32" descr="co3"/>
          <p:cNvPicPr>
            <a:picLocks noChangeAspect="1"/>
          </p:cNvPicPr>
          <p:nvPr/>
        </p:nvPicPr>
        <p:blipFill>
          <a:blip r:embed="rId10"/>
          <a:stretch>
            <a:fillRect/>
          </a:stretch>
        </p:blipFill>
        <p:spPr>
          <a:xfrm rot="643588">
            <a:off x="3225800" y="2540000"/>
            <a:ext cx="301625" cy="463550"/>
          </a:xfrm>
          <a:prstGeom prst="rect">
            <a:avLst/>
          </a:prstGeom>
          <a:noFill/>
          <a:ln w="9525">
            <a:noFill/>
          </a:ln>
        </p:spPr>
      </p:pic>
      <p:pic>
        <p:nvPicPr>
          <p:cNvPr id="16399" name="Picture 33" descr="co3"/>
          <p:cNvPicPr>
            <a:picLocks noChangeAspect="1"/>
          </p:cNvPicPr>
          <p:nvPr/>
        </p:nvPicPr>
        <p:blipFill>
          <a:blip r:embed="rId11"/>
          <a:stretch>
            <a:fillRect/>
          </a:stretch>
        </p:blipFill>
        <p:spPr>
          <a:xfrm rot="643588">
            <a:off x="4549775" y="1016000"/>
            <a:ext cx="215900" cy="331788"/>
          </a:xfrm>
          <a:prstGeom prst="rect">
            <a:avLst/>
          </a:prstGeom>
          <a:noFill/>
          <a:ln w="9525">
            <a:noFill/>
          </a:ln>
        </p:spPr>
      </p:pic>
      <p:pic>
        <p:nvPicPr>
          <p:cNvPr id="16400" name="Picture 34" descr="co2"/>
          <p:cNvPicPr>
            <a:picLocks noChangeAspect="1"/>
          </p:cNvPicPr>
          <p:nvPr/>
        </p:nvPicPr>
        <p:blipFill>
          <a:blip r:embed="rId12"/>
          <a:stretch>
            <a:fillRect/>
          </a:stretch>
        </p:blipFill>
        <p:spPr>
          <a:xfrm rot="643588">
            <a:off x="3657600" y="1612900"/>
            <a:ext cx="300038" cy="463550"/>
          </a:xfrm>
          <a:prstGeom prst="rect">
            <a:avLst/>
          </a:prstGeom>
          <a:noFill/>
          <a:ln w="9525">
            <a:noFill/>
          </a:ln>
        </p:spPr>
      </p:pic>
      <p:pic>
        <p:nvPicPr>
          <p:cNvPr id="16401" name="Picture 35" descr="co2"/>
          <p:cNvPicPr>
            <a:picLocks noChangeAspect="1"/>
          </p:cNvPicPr>
          <p:nvPr/>
        </p:nvPicPr>
        <p:blipFill>
          <a:blip r:embed="rId13"/>
          <a:stretch>
            <a:fillRect/>
          </a:stretch>
        </p:blipFill>
        <p:spPr>
          <a:xfrm rot="643588">
            <a:off x="2662238" y="1287463"/>
            <a:ext cx="342900" cy="530225"/>
          </a:xfrm>
          <a:prstGeom prst="rect">
            <a:avLst/>
          </a:prstGeom>
          <a:noFill/>
          <a:ln w="9525">
            <a:noFill/>
          </a:ln>
        </p:spPr>
      </p:pic>
      <p:pic>
        <p:nvPicPr>
          <p:cNvPr id="16402" name="Picture 36" descr="co2"/>
          <p:cNvPicPr>
            <a:picLocks noChangeAspect="1"/>
          </p:cNvPicPr>
          <p:nvPr/>
        </p:nvPicPr>
        <p:blipFill>
          <a:blip r:embed="rId14"/>
          <a:stretch>
            <a:fillRect/>
          </a:stretch>
        </p:blipFill>
        <p:spPr>
          <a:xfrm rot="643588">
            <a:off x="3489325" y="2259013"/>
            <a:ext cx="344488" cy="530225"/>
          </a:xfrm>
          <a:prstGeom prst="rect">
            <a:avLst/>
          </a:prstGeom>
          <a:noFill/>
          <a:ln w="9525">
            <a:noFill/>
          </a:ln>
        </p:spPr>
      </p:pic>
      <p:pic>
        <p:nvPicPr>
          <p:cNvPr id="16403" name="Picture 37" descr="co2"/>
          <p:cNvPicPr>
            <a:picLocks noChangeAspect="1"/>
          </p:cNvPicPr>
          <p:nvPr/>
        </p:nvPicPr>
        <p:blipFill>
          <a:blip r:embed="rId15"/>
          <a:stretch>
            <a:fillRect/>
          </a:stretch>
        </p:blipFill>
        <p:spPr>
          <a:xfrm rot="643588">
            <a:off x="3416300" y="817563"/>
            <a:ext cx="257175" cy="398462"/>
          </a:xfrm>
          <a:prstGeom prst="rect">
            <a:avLst/>
          </a:prstGeom>
          <a:noFill/>
          <a:ln w="9525">
            <a:noFill/>
          </a:ln>
        </p:spPr>
      </p:pic>
      <p:pic>
        <p:nvPicPr>
          <p:cNvPr id="16404" name="Picture 40" descr="co3"/>
          <p:cNvPicPr>
            <a:picLocks noChangeAspect="1"/>
          </p:cNvPicPr>
          <p:nvPr/>
        </p:nvPicPr>
        <p:blipFill>
          <a:blip r:embed="rId7"/>
          <a:stretch>
            <a:fillRect/>
          </a:stretch>
        </p:blipFill>
        <p:spPr>
          <a:xfrm rot="643588">
            <a:off x="3041650" y="947738"/>
            <a:ext cx="258763" cy="396875"/>
          </a:xfrm>
          <a:prstGeom prst="rect">
            <a:avLst/>
          </a:prstGeom>
          <a:noFill/>
          <a:ln w="9525">
            <a:noFill/>
          </a:ln>
        </p:spPr>
      </p:pic>
      <p:pic>
        <p:nvPicPr>
          <p:cNvPr id="16405" name="Picture 41" descr="co3"/>
          <p:cNvPicPr>
            <a:picLocks noChangeAspect="1"/>
          </p:cNvPicPr>
          <p:nvPr/>
        </p:nvPicPr>
        <p:blipFill>
          <a:blip r:embed="rId7"/>
          <a:stretch>
            <a:fillRect/>
          </a:stretch>
        </p:blipFill>
        <p:spPr>
          <a:xfrm rot="643588">
            <a:off x="4170363" y="1235075"/>
            <a:ext cx="257175" cy="396875"/>
          </a:xfrm>
          <a:prstGeom prst="rect">
            <a:avLst/>
          </a:prstGeom>
          <a:noFill/>
          <a:ln w="9525">
            <a:noFill/>
          </a:ln>
        </p:spPr>
      </p:pic>
      <p:pic>
        <p:nvPicPr>
          <p:cNvPr id="16406" name="Picture 42" descr="co3"/>
          <p:cNvPicPr>
            <a:picLocks noChangeAspect="1"/>
          </p:cNvPicPr>
          <p:nvPr/>
        </p:nvPicPr>
        <p:blipFill>
          <a:blip r:embed="rId16"/>
          <a:stretch>
            <a:fillRect/>
          </a:stretch>
        </p:blipFill>
        <p:spPr>
          <a:xfrm rot="643588">
            <a:off x="3638550" y="1000125"/>
            <a:ext cx="301625" cy="465138"/>
          </a:xfrm>
          <a:prstGeom prst="rect">
            <a:avLst/>
          </a:prstGeom>
          <a:noFill/>
          <a:ln w="9525">
            <a:noFill/>
          </a:ln>
        </p:spPr>
      </p:pic>
      <p:pic>
        <p:nvPicPr>
          <p:cNvPr id="16407" name="Picture 43" descr="co3"/>
          <p:cNvPicPr>
            <a:picLocks noChangeAspect="1"/>
          </p:cNvPicPr>
          <p:nvPr/>
        </p:nvPicPr>
        <p:blipFill>
          <a:blip r:embed="rId10"/>
          <a:stretch>
            <a:fillRect/>
          </a:stretch>
        </p:blipFill>
        <p:spPr>
          <a:xfrm rot="643588">
            <a:off x="3881438" y="2062163"/>
            <a:ext cx="303212" cy="463550"/>
          </a:xfrm>
          <a:prstGeom prst="rect">
            <a:avLst/>
          </a:prstGeom>
          <a:noFill/>
          <a:ln w="9525">
            <a:noFill/>
          </a:ln>
        </p:spPr>
      </p:pic>
      <p:pic>
        <p:nvPicPr>
          <p:cNvPr id="16408" name="Picture 45" descr="co2"/>
          <p:cNvPicPr>
            <a:picLocks noChangeAspect="1"/>
          </p:cNvPicPr>
          <p:nvPr/>
        </p:nvPicPr>
        <p:blipFill>
          <a:blip r:embed="rId12"/>
          <a:stretch>
            <a:fillRect/>
          </a:stretch>
        </p:blipFill>
        <p:spPr>
          <a:xfrm rot="643588">
            <a:off x="3348038" y="1171575"/>
            <a:ext cx="300037" cy="463550"/>
          </a:xfrm>
          <a:prstGeom prst="rect">
            <a:avLst/>
          </a:prstGeom>
          <a:noFill/>
          <a:ln w="9525">
            <a:noFill/>
          </a:ln>
        </p:spPr>
      </p:pic>
      <p:pic>
        <p:nvPicPr>
          <p:cNvPr id="16409" name="Picture 47" descr="co3"/>
          <p:cNvPicPr>
            <a:picLocks noChangeAspect="1"/>
          </p:cNvPicPr>
          <p:nvPr/>
        </p:nvPicPr>
        <p:blipFill>
          <a:blip r:embed="rId7"/>
          <a:stretch>
            <a:fillRect/>
          </a:stretch>
        </p:blipFill>
        <p:spPr>
          <a:xfrm rot="316961">
            <a:off x="8813800" y="819150"/>
            <a:ext cx="258763" cy="396875"/>
          </a:xfrm>
          <a:prstGeom prst="rect">
            <a:avLst/>
          </a:prstGeom>
          <a:noFill/>
          <a:ln w="9525">
            <a:noFill/>
          </a:ln>
        </p:spPr>
      </p:pic>
      <p:pic>
        <p:nvPicPr>
          <p:cNvPr id="16410" name="Picture 48" descr="co3"/>
          <p:cNvPicPr>
            <a:picLocks noChangeAspect="1"/>
          </p:cNvPicPr>
          <p:nvPr/>
        </p:nvPicPr>
        <p:blipFill>
          <a:blip r:embed="rId7"/>
          <a:stretch>
            <a:fillRect/>
          </a:stretch>
        </p:blipFill>
        <p:spPr>
          <a:xfrm rot="316961">
            <a:off x="8955088" y="1698625"/>
            <a:ext cx="258762" cy="396875"/>
          </a:xfrm>
          <a:prstGeom prst="rect">
            <a:avLst/>
          </a:prstGeom>
          <a:noFill/>
          <a:ln w="9525">
            <a:noFill/>
          </a:ln>
        </p:spPr>
      </p:pic>
      <p:pic>
        <p:nvPicPr>
          <p:cNvPr id="16411" name="Picture 49" descr="co3"/>
          <p:cNvPicPr>
            <a:picLocks noChangeAspect="1"/>
          </p:cNvPicPr>
          <p:nvPr/>
        </p:nvPicPr>
        <p:blipFill>
          <a:blip r:embed="rId8"/>
          <a:stretch>
            <a:fillRect/>
          </a:stretch>
        </p:blipFill>
        <p:spPr>
          <a:xfrm rot="316961">
            <a:off x="8010525" y="1608138"/>
            <a:ext cx="300038" cy="463550"/>
          </a:xfrm>
          <a:prstGeom prst="rect">
            <a:avLst/>
          </a:prstGeom>
          <a:noFill/>
          <a:ln w="9525">
            <a:noFill/>
          </a:ln>
        </p:spPr>
      </p:pic>
      <p:pic>
        <p:nvPicPr>
          <p:cNvPr id="16412" name="Picture 50" descr="co3"/>
          <p:cNvPicPr>
            <a:picLocks noChangeAspect="1"/>
          </p:cNvPicPr>
          <p:nvPr/>
        </p:nvPicPr>
        <p:blipFill>
          <a:blip r:embed="rId9"/>
          <a:stretch>
            <a:fillRect/>
          </a:stretch>
        </p:blipFill>
        <p:spPr>
          <a:xfrm rot="316961">
            <a:off x="7467600" y="2354263"/>
            <a:ext cx="342900" cy="530225"/>
          </a:xfrm>
          <a:prstGeom prst="rect">
            <a:avLst/>
          </a:prstGeom>
          <a:noFill/>
          <a:ln w="9525">
            <a:noFill/>
          </a:ln>
        </p:spPr>
      </p:pic>
      <p:pic>
        <p:nvPicPr>
          <p:cNvPr id="16413" name="Picture 51" descr="co3"/>
          <p:cNvPicPr>
            <a:picLocks noChangeAspect="1"/>
          </p:cNvPicPr>
          <p:nvPr/>
        </p:nvPicPr>
        <p:blipFill>
          <a:blip r:embed="rId7"/>
          <a:stretch>
            <a:fillRect/>
          </a:stretch>
        </p:blipFill>
        <p:spPr>
          <a:xfrm rot="316961">
            <a:off x="7199313" y="2835275"/>
            <a:ext cx="258762" cy="396875"/>
          </a:xfrm>
          <a:prstGeom prst="rect">
            <a:avLst/>
          </a:prstGeom>
          <a:noFill/>
          <a:ln w="9525">
            <a:noFill/>
          </a:ln>
        </p:spPr>
      </p:pic>
      <p:pic>
        <p:nvPicPr>
          <p:cNvPr id="16414" name="Picture 52" descr="co3"/>
          <p:cNvPicPr>
            <a:picLocks noChangeAspect="1"/>
          </p:cNvPicPr>
          <p:nvPr/>
        </p:nvPicPr>
        <p:blipFill>
          <a:blip r:embed="rId10"/>
          <a:stretch>
            <a:fillRect/>
          </a:stretch>
        </p:blipFill>
        <p:spPr>
          <a:xfrm rot="316961">
            <a:off x="8139113" y="2617788"/>
            <a:ext cx="301625" cy="463550"/>
          </a:xfrm>
          <a:prstGeom prst="rect">
            <a:avLst/>
          </a:prstGeom>
          <a:noFill/>
          <a:ln w="9525">
            <a:noFill/>
          </a:ln>
        </p:spPr>
      </p:pic>
      <p:pic>
        <p:nvPicPr>
          <p:cNvPr id="16415" name="Picture 53" descr="co3"/>
          <p:cNvPicPr>
            <a:picLocks noChangeAspect="1"/>
          </p:cNvPicPr>
          <p:nvPr/>
        </p:nvPicPr>
        <p:blipFill>
          <a:blip r:embed="rId11"/>
          <a:stretch>
            <a:fillRect/>
          </a:stretch>
        </p:blipFill>
        <p:spPr>
          <a:xfrm rot="316961">
            <a:off x="9305925" y="979488"/>
            <a:ext cx="215900" cy="331787"/>
          </a:xfrm>
          <a:prstGeom prst="rect">
            <a:avLst/>
          </a:prstGeom>
          <a:noFill/>
          <a:ln w="9525">
            <a:noFill/>
          </a:ln>
        </p:spPr>
      </p:pic>
      <p:pic>
        <p:nvPicPr>
          <p:cNvPr id="16416" name="Picture 55" descr="co2"/>
          <p:cNvPicPr>
            <a:picLocks noChangeAspect="1"/>
          </p:cNvPicPr>
          <p:nvPr/>
        </p:nvPicPr>
        <p:blipFill>
          <a:blip r:embed="rId13"/>
          <a:stretch>
            <a:fillRect/>
          </a:stretch>
        </p:blipFill>
        <p:spPr>
          <a:xfrm rot="316961">
            <a:off x="7461250" y="1422400"/>
            <a:ext cx="342900" cy="530225"/>
          </a:xfrm>
          <a:prstGeom prst="rect">
            <a:avLst/>
          </a:prstGeom>
          <a:noFill/>
          <a:ln w="9525">
            <a:noFill/>
          </a:ln>
        </p:spPr>
      </p:pic>
      <p:pic>
        <p:nvPicPr>
          <p:cNvPr id="16417" name="Picture 57" descr="co2"/>
          <p:cNvPicPr>
            <a:picLocks noChangeAspect="1"/>
          </p:cNvPicPr>
          <p:nvPr/>
        </p:nvPicPr>
        <p:blipFill>
          <a:blip r:embed="rId15"/>
          <a:stretch>
            <a:fillRect/>
          </a:stretch>
        </p:blipFill>
        <p:spPr>
          <a:xfrm rot="316961">
            <a:off x="8161338" y="887413"/>
            <a:ext cx="257175" cy="398462"/>
          </a:xfrm>
          <a:prstGeom prst="rect">
            <a:avLst/>
          </a:prstGeom>
          <a:noFill/>
          <a:ln w="9525">
            <a:noFill/>
          </a:ln>
        </p:spPr>
      </p:pic>
      <p:pic>
        <p:nvPicPr>
          <p:cNvPr id="16418" name="Picture 58" descr="co2"/>
          <p:cNvPicPr>
            <a:picLocks noChangeAspect="1"/>
          </p:cNvPicPr>
          <p:nvPr/>
        </p:nvPicPr>
        <p:blipFill>
          <a:blip r:embed="rId17"/>
          <a:stretch>
            <a:fillRect/>
          </a:stretch>
        </p:blipFill>
        <p:spPr>
          <a:xfrm rot="316961">
            <a:off x="7958138" y="2200275"/>
            <a:ext cx="301625" cy="465138"/>
          </a:xfrm>
          <a:prstGeom prst="rect">
            <a:avLst/>
          </a:prstGeom>
          <a:noFill/>
          <a:ln w="9525">
            <a:noFill/>
          </a:ln>
        </p:spPr>
      </p:pic>
      <p:pic>
        <p:nvPicPr>
          <p:cNvPr id="16419" name="Picture 59" descr="co2"/>
          <p:cNvPicPr>
            <a:picLocks noChangeAspect="1"/>
          </p:cNvPicPr>
          <p:nvPr/>
        </p:nvPicPr>
        <p:blipFill>
          <a:blip r:embed="rId14"/>
          <a:stretch>
            <a:fillRect/>
          </a:stretch>
        </p:blipFill>
        <p:spPr>
          <a:xfrm rot="316961">
            <a:off x="7756525" y="2701925"/>
            <a:ext cx="344488" cy="530225"/>
          </a:xfrm>
          <a:prstGeom prst="rect">
            <a:avLst/>
          </a:prstGeom>
          <a:noFill/>
          <a:ln w="9525">
            <a:noFill/>
          </a:ln>
        </p:spPr>
      </p:pic>
      <p:pic>
        <p:nvPicPr>
          <p:cNvPr id="16420" name="Picture 60" descr="co3"/>
          <p:cNvPicPr>
            <a:picLocks noChangeAspect="1"/>
          </p:cNvPicPr>
          <p:nvPr/>
        </p:nvPicPr>
        <p:blipFill>
          <a:blip r:embed="rId7"/>
          <a:stretch>
            <a:fillRect/>
          </a:stretch>
        </p:blipFill>
        <p:spPr>
          <a:xfrm rot="316961">
            <a:off x="7800975" y="1052513"/>
            <a:ext cx="258763" cy="396875"/>
          </a:xfrm>
          <a:prstGeom prst="rect">
            <a:avLst/>
          </a:prstGeom>
          <a:noFill/>
          <a:ln w="9525">
            <a:noFill/>
          </a:ln>
        </p:spPr>
      </p:pic>
      <p:pic>
        <p:nvPicPr>
          <p:cNvPr id="16421" name="Picture 62" descr="co3"/>
          <p:cNvPicPr>
            <a:picLocks noChangeAspect="1"/>
          </p:cNvPicPr>
          <p:nvPr/>
        </p:nvPicPr>
        <p:blipFill>
          <a:blip r:embed="rId16"/>
          <a:stretch>
            <a:fillRect/>
          </a:stretch>
        </p:blipFill>
        <p:spPr>
          <a:xfrm rot="316961">
            <a:off x="8402638" y="1046163"/>
            <a:ext cx="301625" cy="465137"/>
          </a:xfrm>
          <a:prstGeom prst="rect">
            <a:avLst/>
          </a:prstGeom>
          <a:noFill/>
          <a:ln w="9525">
            <a:noFill/>
          </a:ln>
        </p:spPr>
      </p:pic>
      <p:pic>
        <p:nvPicPr>
          <p:cNvPr id="16422" name="Picture 63" descr="co3"/>
          <p:cNvPicPr>
            <a:picLocks noChangeAspect="1"/>
          </p:cNvPicPr>
          <p:nvPr/>
        </p:nvPicPr>
        <p:blipFill>
          <a:blip r:embed="rId10"/>
          <a:stretch>
            <a:fillRect/>
          </a:stretch>
        </p:blipFill>
        <p:spPr>
          <a:xfrm rot="316961">
            <a:off x="8745538" y="2079625"/>
            <a:ext cx="303212" cy="463550"/>
          </a:xfrm>
          <a:prstGeom prst="rect">
            <a:avLst/>
          </a:prstGeom>
          <a:noFill/>
          <a:ln w="9525">
            <a:noFill/>
          </a:ln>
        </p:spPr>
      </p:pic>
      <p:pic>
        <p:nvPicPr>
          <p:cNvPr id="16423" name="Picture 64" descr="co3"/>
          <p:cNvPicPr>
            <a:picLocks noChangeAspect="1"/>
          </p:cNvPicPr>
          <p:nvPr/>
        </p:nvPicPr>
        <p:blipFill>
          <a:blip r:embed="rId10"/>
          <a:stretch>
            <a:fillRect/>
          </a:stretch>
        </p:blipFill>
        <p:spPr>
          <a:xfrm rot="316961">
            <a:off x="7385050" y="1906588"/>
            <a:ext cx="301625" cy="463550"/>
          </a:xfrm>
          <a:prstGeom prst="rect">
            <a:avLst/>
          </a:prstGeom>
          <a:noFill/>
          <a:ln w="9525">
            <a:noFill/>
          </a:ln>
        </p:spPr>
      </p:pic>
      <p:pic>
        <p:nvPicPr>
          <p:cNvPr id="16424" name="Picture 67" descr="co3"/>
          <p:cNvPicPr>
            <a:picLocks noChangeAspect="1"/>
          </p:cNvPicPr>
          <p:nvPr/>
        </p:nvPicPr>
        <p:blipFill>
          <a:blip r:embed="rId7"/>
          <a:stretch>
            <a:fillRect/>
          </a:stretch>
        </p:blipFill>
        <p:spPr>
          <a:xfrm rot="316961">
            <a:off x="6553200" y="685800"/>
            <a:ext cx="258763" cy="396875"/>
          </a:xfrm>
          <a:prstGeom prst="rect">
            <a:avLst/>
          </a:prstGeom>
          <a:noFill/>
          <a:ln w="9525">
            <a:noFill/>
          </a:ln>
        </p:spPr>
      </p:pic>
      <p:pic>
        <p:nvPicPr>
          <p:cNvPr id="16425" name="Picture 68" descr="co3"/>
          <p:cNvPicPr>
            <a:picLocks noChangeAspect="1"/>
          </p:cNvPicPr>
          <p:nvPr/>
        </p:nvPicPr>
        <p:blipFill>
          <a:blip r:embed="rId7"/>
          <a:stretch>
            <a:fillRect/>
          </a:stretch>
        </p:blipFill>
        <p:spPr>
          <a:xfrm rot="316961">
            <a:off x="6694488" y="1565275"/>
            <a:ext cx="258762" cy="396875"/>
          </a:xfrm>
          <a:prstGeom prst="rect">
            <a:avLst/>
          </a:prstGeom>
          <a:noFill/>
          <a:ln w="9525">
            <a:noFill/>
          </a:ln>
        </p:spPr>
      </p:pic>
      <p:pic>
        <p:nvPicPr>
          <p:cNvPr id="16426" name="Picture 70" descr="co3"/>
          <p:cNvPicPr>
            <a:picLocks noChangeAspect="1"/>
          </p:cNvPicPr>
          <p:nvPr/>
        </p:nvPicPr>
        <p:blipFill>
          <a:blip r:embed="rId9"/>
          <a:stretch>
            <a:fillRect/>
          </a:stretch>
        </p:blipFill>
        <p:spPr>
          <a:xfrm rot="316961">
            <a:off x="5207000" y="2220913"/>
            <a:ext cx="342900" cy="530225"/>
          </a:xfrm>
          <a:prstGeom prst="rect">
            <a:avLst/>
          </a:prstGeom>
          <a:noFill/>
          <a:ln w="9525">
            <a:noFill/>
          </a:ln>
        </p:spPr>
      </p:pic>
      <p:pic>
        <p:nvPicPr>
          <p:cNvPr id="16427" name="Picture 71" descr="co3"/>
          <p:cNvPicPr>
            <a:picLocks noChangeAspect="1"/>
          </p:cNvPicPr>
          <p:nvPr/>
        </p:nvPicPr>
        <p:blipFill>
          <a:blip r:embed="rId7"/>
          <a:stretch>
            <a:fillRect/>
          </a:stretch>
        </p:blipFill>
        <p:spPr>
          <a:xfrm rot="316961">
            <a:off x="4938713" y="2701925"/>
            <a:ext cx="258762" cy="396875"/>
          </a:xfrm>
          <a:prstGeom prst="rect">
            <a:avLst/>
          </a:prstGeom>
          <a:noFill/>
          <a:ln w="9525">
            <a:noFill/>
          </a:ln>
        </p:spPr>
      </p:pic>
      <p:pic>
        <p:nvPicPr>
          <p:cNvPr id="16428" name="Picture 72" descr="co3"/>
          <p:cNvPicPr>
            <a:picLocks noChangeAspect="1"/>
          </p:cNvPicPr>
          <p:nvPr/>
        </p:nvPicPr>
        <p:blipFill>
          <a:blip r:embed="rId10"/>
          <a:stretch>
            <a:fillRect/>
          </a:stretch>
        </p:blipFill>
        <p:spPr>
          <a:xfrm rot="316961">
            <a:off x="5878513" y="2484438"/>
            <a:ext cx="301625" cy="463550"/>
          </a:xfrm>
          <a:prstGeom prst="rect">
            <a:avLst/>
          </a:prstGeom>
          <a:noFill/>
          <a:ln w="9525">
            <a:noFill/>
          </a:ln>
        </p:spPr>
      </p:pic>
      <p:pic>
        <p:nvPicPr>
          <p:cNvPr id="16429" name="Picture 73" descr="co3"/>
          <p:cNvPicPr>
            <a:picLocks noChangeAspect="1"/>
          </p:cNvPicPr>
          <p:nvPr/>
        </p:nvPicPr>
        <p:blipFill>
          <a:blip r:embed="rId11"/>
          <a:stretch>
            <a:fillRect/>
          </a:stretch>
        </p:blipFill>
        <p:spPr>
          <a:xfrm rot="316961">
            <a:off x="7045325" y="846138"/>
            <a:ext cx="215900" cy="331787"/>
          </a:xfrm>
          <a:prstGeom prst="rect">
            <a:avLst/>
          </a:prstGeom>
          <a:noFill/>
          <a:ln w="9525">
            <a:noFill/>
          </a:ln>
        </p:spPr>
      </p:pic>
      <p:pic>
        <p:nvPicPr>
          <p:cNvPr id="16430" name="Picture 74" descr="co2"/>
          <p:cNvPicPr>
            <a:picLocks noChangeAspect="1"/>
          </p:cNvPicPr>
          <p:nvPr/>
        </p:nvPicPr>
        <p:blipFill>
          <a:blip r:embed="rId12"/>
          <a:stretch>
            <a:fillRect/>
          </a:stretch>
        </p:blipFill>
        <p:spPr>
          <a:xfrm rot="316961">
            <a:off x="6219825" y="1520825"/>
            <a:ext cx="300038" cy="463550"/>
          </a:xfrm>
          <a:prstGeom prst="rect">
            <a:avLst/>
          </a:prstGeom>
          <a:noFill/>
          <a:ln w="9525">
            <a:noFill/>
          </a:ln>
        </p:spPr>
      </p:pic>
      <p:pic>
        <p:nvPicPr>
          <p:cNvPr id="16431" name="Picture 75" descr="co2"/>
          <p:cNvPicPr>
            <a:picLocks noChangeAspect="1"/>
          </p:cNvPicPr>
          <p:nvPr/>
        </p:nvPicPr>
        <p:blipFill>
          <a:blip r:embed="rId13"/>
          <a:stretch>
            <a:fillRect/>
          </a:stretch>
        </p:blipFill>
        <p:spPr>
          <a:xfrm rot="316961">
            <a:off x="5200650" y="1289050"/>
            <a:ext cx="342900" cy="530225"/>
          </a:xfrm>
          <a:prstGeom prst="rect">
            <a:avLst/>
          </a:prstGeom>
          <a:noFill/>
          <a:ln w="9525">
            <a:noFill/>
          </a:ln>
        </p:spPr>
      </p:pic>
      <p:pic>
        <p:nvPicPr>
          <p:cNvPr id="16432" name="Picture 76" descr="co2"/>
          <p:cNvPicPr>
            <a:picLocks noChangeAspect="1"/>
          </p:cNvPicPr>
          <p:nvPr/>
        </p:nvPicPr>
        <p:blipFill>
          <a:blip r:embed="rId14"/>
          <a:stretch>
            <a:fillRect/>
          </a:stretch>
        </p:blipFill>
        <p:spPr>
          <a:xfrm rot="316961">
            <a:off x="6116638" y="2178050"/>
            <a:ext cx="344487" cy="530225"/>
          </a:xfrm>
          <a:prstGeom prst="rect">
            <a:avLst/>
          </a:prstGeom>
          <a:noFill/>
          <a:ln w="9525">
            <a:noFill/>
          </a:ln>
        </p:spPr>
      </p:pic>
      <p:pic>
        <p:nvPicPr>
          <p:cNvPr id="16433" name="Picture 77" descr="co2"/>
          <p:cNvPicPr>
            <a:picLocks noChangeAspect="1"/>
          </p:cNvPicPr>
          <p:nvPr/>
        </p:nvPicPr>
        <p:blipFill>
          <a:blip r:embed="rId15"/>
          <a:stretch>
            <a:fillRect/>
          </a:stretch>
        </p:blipFill>
        <p:spPr>
          <a:xfrm rot="316961">
            <a:off x="5900738" y="754063"/>
            <a:ext cx="257175" cy="398462"/>
          </a:xfrm>
          <a:prstGeom prst="rect">
            <a:avLst/>
          </a:prstGeom>
          <a:noFill/>
          <a:ln w="9525">
            <a:noFill/>
          </a:ln>
        </p:spPr>
      </p:pic>
      <p:pic>
        <p:nvPicPr>
          <p:cNvPr id="16434" name="Picture 78" descr="co2"/>
          <p:cNvPicPr>
            <a:picLocks noChangeAspect="1"/>
          </p:cNvPicPr>
          <p:nvPr/>
        </p:nvPicPr>
        <p:blipFill>
          <a:blip r:embed="rId17"/>
          <a:stretch>
            <a:fillRect/>
          </a:stretch>
        </p:blipFill>
        <p:spPr>
          <a:xfrm rot="316961">
            <a:off x="5697538" y="2066925"/>
            <a:ext cx="301625" cy="465138"/>
          </a:xfrm>
          <a:prstGeom prst="rect">
            <a:avLst/>
          </a:prstGeom>
          <a:noFill/>
          <a:ln w="9525">
            <a:noFill/>
          </a:ln>
        </p:spPr>
      </p:pic>
      <p:pic>
        <p:nvPicPr>
          <p:cNvPr id="16435" name="Picture 79" descr="co2"/>
          <p:cNvPicPr>
            <a:picLocks noChangeAspect="1"/>
          </p:cNvPicPr>
          <p:nvPr/>
        </p:nvPicPr>
        <p:blipFill>
          <a:blip r:embed="rId14"/>
          <a:stretch>
            <a:fillRect/>
          </a:stretch>
        </p:blipFill>
        <p:spPr>
          <a:xfrm rot="316961">
            <a:off x="5495925" y="2568575"/>
            <a:ext cx="344488" cy="530225"/>
          </a:xfrm>
          <a:prstGeom prst="rect">
            <a:avLst/>
          </a:prstGeom>
          <a:noFill/>
          <a:ln w="9525">
            <a:noFill/>
          </a:ln>
        </p:spPr>
      </p:pic>
      <p:pic>
        <p:nvPicPr>
          <p:cNvPr id="16436" name="Picture 80" descr="co3"/>
          <p:cNvPicPr>
            <a:picLocks noChangeAspect="1"/>
          </p:cNvPicPr>
          <p:nvPr/>
        </p:nvPicPr>
        <p:blipFill>
          <a:blip r:embed="rId7"/>
          <a:stretch>
            <a:fillRect/>
          </a:stretch>
        </p:blipFill>
        <p:spPr>
          <a:xfrm rot="316961">
            <a:off x="5540375" y="919163"/>
            <a:ext cx="258763" cy="396875"/>
          </a:xfrm>
          <a:prstGeom prst="rect">
            <a:avLst/>
          </a:prstGeom>
          <a:noFill/>
          <a:ln w="9525">
            <a:noFill/>
          </a:ln>
        </p:spPr>
      </p:pic>
      <p:pic>
        <p:nvPicPr>
          <p:cNvPr id="16437" name="Picture 81" descr="co3"/>
          <p:cNvPicPr>
            <a:picLocks noChangeAspect="1"/>
          </p:cNvPicPr>
          <p:nvPr/>
        </p:nvPicPr>
        <p:blipFill>
          <a:blip r:embed="rId7"/>
          <a:stretch>
            <a:fillRect/>
          </a:stretch>
        </p:blipFill>
        <p:spPr>
          <a:xfrm rot="316961">
            <a:off x="6691313" y="1098550"/>
            <a:ext cx="257175" cy="396875"/>
          </a:xfrm>
          <a:prstGeom prst="rect">
            <a:avLst/>
          </a:prstGeom>
          <a:noFill/>
          <a:ln w="9525">
            <a:noFill/>
          </a:ln>
        </p:spPr>
      </p:pic>
      <p:pic>
        <p:nvPicPr>
          <p:cNvPr id="16438" name="Picture 83" descr="co3"/>
          <p:cNvPicPr>
            <a:picLocks noChangeAspect="1"/>
          </p:cNvPicPr>
          <p:nvPr/>
        </p:nvPicPr>
        <p:blipFill>
          <a:blip r:embed="rId10"/>
          <a:stretch>
            <a:fillRect/>
          </a:stretch>
        </p:blipFill>
        <p:spPr>
          <a:xfrm rot="316961">
            <a:off x="6484938" y="1946275"/>
            <a:ext cx="303212" cy="463550"/>
          </a:xfrm>
          <a:prstGeom prst="rect">
            <a:avLst/>
          </a:prstGeom>
          <a:noFill/>
          <a:ln w="9525">
            <a:noFill/>
          </a:ln>
        </p:spPr>
      </p:pic>
      <p:pic>
        <p:nvPicPr>
          <p:cNvPr id="16439" name="Picture 84" descr="co3"/>
          <p:cNvPicPr>
            <a:picLocks noChangeAspect="1"/>
          </p:cNvPicPr>
          <p:nvPr/>
        </p:nvPicPr>
        <p:blipFill>
          <a:blip r:embed="rId10"/>
          <a:stretch>
            <a:fillRect/>
          </a:stretch>
        </p:blipFill>
        <p:spPr>
          <a:xfrm rot="316961">
            <a:off x="5124450" y="1773238"/>
            <a:ext cx="301625" cy="463550"/>
          </a:xfrm>
          <a:prstGeom prst="rect">
            <a:avLst/>
          </a:prstGeom>
          <a:noFill/>
          <a:ln w="9525">
            <a:noFill/>
          </a:ln>
        </p:spPr>
      </p:pic>
      <p:pic>
        <p:nvPicPr>
          <p:cNvPr id="16440" name="Picture 87" descr="co3"/>
          <p:cNvPicPr>
            <a:picLocks noChangeAspect="1"/>
          </p:cNvPicPr>
          <p:nvPr/>
        </p:nvPicPr>
        <p:blipFill>
          <a:blip r:embed="rId18"/>
          <a:stretch>
            <a:fillRect/>
          </a:stretch>
        </p:blipFill>
        <p:spPr>
          <a:xfrm rot="316961">
            <a:off x="1905000" y="762000"/>
            <a:ext cx="258763" cy="342900"/>
          </a:xfrm>
          <a:prstGeom prst="rect">
            <a:avLst/>
          </a:prstGeom>
          <a:noFill/>
          <a:ln w="9525">
            <a:noFill/>
          </a:ln>
        </p:spPr>
      </p:pic>
      <p:pic>
        <p:nvPicPr>
          <p:cNvPr id="16441" name="Picture 88" descr="co3"/>
          <p:cNvPicPr>
            <a:picLocks noChangeAspect="1"/>
          </p:cNvPicPr>
          <p:nvPr/>
        </p:nvPicPr>
        <p:blipFill>
          <a:blip r:embed="rId18"/>
          <a:stretch>
            <a:fillRect/>
          </a:stretch>
        </p:blipFill>
        <p:spPr>
          <a:xfrm rot="316961">
            <a:off x="2060575" y="1444625"/>
            <a:ext cx="258763" cy="342900"/>
          </a:xfrm>
          <a:prstGeom prst="rect">
            <a:avLst/>
          </a:prstGeom>
          <a:noFill/>
          <a:ln w="9525">
            <a:noFill/>
          </a:ln>
        </p:spPr>
      </p:pic>
      <p:pic>
        <p:nvPicPr>
          <p:cNvPr id="16442" name="Picture 89" descr="co3"/>
          <p:cNvPicPr>
            <a:picLocks noChangeAspect="1"/>
          </p:cNvPicPr>
          <p:nvPr/>
        </p:nvPicPr>
        <p:blipFill>
          <a:blip r:embed="rId19"/>
          <a:stretch>
            <a:fillRect/>
          </a:stretch>
        </p:blipFill>
        <p:spPr>
          <a:xfrm rot="316961">
            <a:off x="1116013" y="1366838"/>
            <a:ext cx="300037" cy="400050"/>
          </a:xfrm>
          <a:prstGeom prst="rect">
            <a:avLst/>
          </a:prstGeom>
          <a:noFill/>
          <a:ln w="9525">
            <a:noFill/>
          </a:ln>
        </p:spPr>
      </p:pic>
      <p:pic>
        <p:nvPicPr>
          <p:cNvPr id="16443" name="Picture 90" descr="co3"/>
          <p:cNvPicPr>
            <a:picLocks noChangeAspect="1"/>
          </p:cNvPicPr>
          <p:nvPr/>
        </p:nvPicPr>
        <p:blipFill>
          <a:blip r:embed="rId20"/>
          <a:stretch>
            <a:fillRect/>
          </a:stretch>
        </p:blipFill>
        <p:spPr>
          <a:xfrm rot="316961">
            <a:off x="573088" y="2011363"/>
            <a:ext cx="342900" cy="457200"/>
          </a:xfrm>
          <a:prstGeom prst="rect">
            <a:avLst/>
          </a:prstGeom>
          <a:noFill/>
          <a:ln w="9525">
            <a:noFill/>
          </a:ln>
        </p:spPr>
      </p:pic>
      <p:pic>
        <p:nvPicPr>
          <p:cNvPr id="16444" name="Picture 91" descr="co3"/>
          <p:cNvPicPr>
            <a:picLocks noChangeAspect="1"/>
          </p:cNvPicPr>
          <p:nvPr/>
        </p:nvPicPr>
        <p:blipFill>
          <a:blip r:embed="rId18"/>
          <a:stretch>
            <a:fillRect/>
          </a:stretch>
        </p:blipFill>
        <p:spPr>
          <a:xfrm rot="316961">
            <a:off x="304800" y="2425700"/>
            <a:ext cx="258763" cy="342900"/>
          </a:xfrm>
          <a:prstGeom prst="rect">
            <a:avLst/>
          </a:prstGeom>
          <a:noFill/>
          <a:ln w="9525">
            <a:noFill/>
          </a:ln>
        </p:spPr>
      </p:pic>
      <p:pic>
        <p:nvPicPr>
          <p:cNvPr id="16445" name="Picture 92" descr="co3"/>
          <p:cNvPicPr>
            <a:picLocks noChangeAspect="1"/>
          </p:cNvPicPr>
          <p:nvPr/>
        </p:nvPicPr>
        <p:blipFill>
          <a:blip r:embed="rId21"/>
          <a:stretch>
            <a:fillRect/>
          </a:stretch>
        </p:blipFill>
        <p:spPr>
          <a:xfrm rot="316961">
            <a:off x="1244600" y="2238375"/>
            <a:ext cx="301625" cy="400050"/>
          </a:xfrm>
          <a:prstGeom prst="rect">
            <a:avLst/>
          </a:prstGeom>
          <a:noFill/>
          <a:ln w="9525">
            <a:noFill/>
          </a:ln>
        </p:spPr>
      </p:pic>
      <p:pic>
        <p:nvPicPr>
          <p:cNvPr id="16446" name="Picture 93" descr="co3"/>
          <p:cNvPicPr>
            <a:picLocks noChangeAspect="1"/>
          </p:cNvPicPr>
          <p:nvPr/>
        </p:nvPicPr>
        <p:blipFill>
          <a:blip r:embed="rId22"/>
          <a:stretch>
            <a:fillRect/>
          </a:stretch>
        </p:blipFill>
        <p:spPr>
          <a:xfrm rot="316961">
            <a:off x="2411413" y="823913"/>
            <a:ext cx="215900" cy="285750"/>
          </a:xfrm>
          <a:prstGeom prst="rect">
            <a:avLst/>
          </a:prstGeom>
          <a:noFill/>
          <a:ln w="9525">
            <a:noFill/>
          </a:ln>
        </p:spPr>
      </p:pic>
      <p:pic>
        <p:nvPicPr>
          <p:cNvPr id="16447" name="Picture 95" descr="co2"/>
          <p:cNvPicPr>
            <a:picLocks noChangeAspect="1"/>
          </p:cNvPicPr>
          <p:nvPr/>
        </p:nvPicPr>
        <p:blipFill>
          <a:blip r:embed="rId23"/>
          <a:stretch>
            <a:fillRect/>
          </a:stretch>
        </p:blipFill>
        <p:spPr>
          <a:xfrm rot="316961">
            <a:off x="566738" y="1206500"/>
            <a:ext cx="342900" cy="457200"/>
          </a:xfrm>
          <a:prstGeom prst="rect">
            <a:avLst/>
          </a:prstGeom>
          <a:noFill/>
          <a:ln w="9525">
            <a:noFill/>
          </a:ln>
        </p:spPr>
      </p:pic>
      <p:pic>
        <p:nvPicPr>
          <p:cNvPr id="16448" name="Picture 97" descr="co2"/>
          <p:cNvPicPr>
            <a:picLocks noChangeAspect="1"/>
          </p:cNvPicPr>
          <p:nvPr/>
        </p:nvPicPr>
        <p:blipFill>
          <a:blip r:embed="rId24"/>
          <a:stretch>
            <a:fillRect/>
          </a:stretch>
        </p:blipFill>
        <p:spPr>
          <a:xfrm rot="316961">
            <a:off x="1266825" y="746125"/>
            <a:ext cx="257175" cy="342900"/>
          </a:xfrm>
          <a:prstGeom prst="rect">
            <a:avLst/>
          </a:prstGeom>
          <a:noFill/>
          <a:ln w="9525">
            <a:noFill/>
          </a:ln>
        </p:spPr>
      </p:pic>
      <p:pic>
        <p:nvPicPr>
          <p:cNvPr id="16449" name="Picture 100" descr="co3"/>
          <p:cNvPicPr>
            <a:picLocks noChangeAspect="1"/>
          </p:cNvPicPr>
          <p:nvPr/>
        </p:nvPicPr>
        <p:blipFill>
          <a:blip r:embed="rId18"/>
          <a:stretch>
            <a:fillRect/>
          </a:stretch>
        </p:blipFill>
        <p:spPr>
          <a:xfrm rot="316961">
            <a:off x="906463" y="887413"/>
            <a:ext cx="258762" cy="342900"/>
          </a:xfrm>
          <a:prstGeom prst="rect">
            <a:avLst/>
          </a:prstGeom>
          <a:noFill/>
          <a:ln w="9525">
            <a:noFill/>
          </a:ln>
        </p:spPr>
      </p:pic>
      <p:pic>
        <p:nvPicPr>
          <p:cNvPr id="16450" name="Picture 101" descr="co3"/>
          <p:cNvPicPr>
            <a:picLocks noChangeAspect="1"/>
          </p:cNvPicPr>
          <p:nvPr/>
        </p:nvPicPr>
        <p:blipFill>
          <a:blip r:embed="rId25"/>
          <a:stretch>
            <a:fillRect/>
          </a:stretch>
        </p:blipFill>
        <p:spPr>
          <a:xfrm rot="316961">
            <a:off x="2057400" y="1041400"/>
            <a:ext cx="257175" cy="344488"/>
          </a:xfrm>
          <a:prstGeom prst="rect">
            <a:avLst/>
          </a:prstGeom>
          <a:noFill/>
          <a:ln w="9525">
            <a:noFill/>
          </a:ln>
        </p:spPr>
      </p:pic>
      <p:pic>
        <p:nvPicPr>
          <p:cNvPr id="16451" name="Picture 102" descr="co3"/>
          <p:cNvPicPr>
            <a:picLocks noChangeAspect="1"/>
          </p:cNvPicPr>
          <p:nvPr/>
        </p:nvPicPr>
        <p:blipFill>
          <a:blip r:embed="rId21"/>
          <a:stretch>
            <a:fillRect/>
          </a:stretch>
        </p:blipFill>
        <p:spPr>
          <a:xfrm rot="316961">
            <a:off x="1600200" y="228600"/>
            <a:ext cx="301625" cy="400050"/>
          </a:xfrm>
          <a:prstGeom prst="rect">
            <a:avLst/>
          </a:prstGeom>
          <a:noFill/>
          <a:ln w="9525">
            <a:noFill/>
          </a:ln>
        </p:spPr>
      </p:pic>
      <p:pic>
        <p:nvPicPr>
          <p:cNvPr id="16452" name="Picture 103" descr="co3"/>
          <p:cNvPicPr>
            <a:picLocks noChangeAspect="1"/>
          </p:cNvPicPr>
          <p:nvPr/>
        </p:nvPicPr>
        <p:blipFill>
          <a:blip r:embed="rId21"/>
          <a:stretch>
            <a:fillRect/>
          </a:stretch>
        </p:blipFill>
        <p:spPr>
          <a:xfrm rot="316961">
            <a:off x="1851025" y="1773238"/>
            <a:ext cx="303213" cy="400050"/>
          </a:xfrm>
          <a:prstGeom prst="rect">
            <a:avLst/>
          </a:prstGeom>
          <a:noFill/>
          <a:ln w="9525">
            <a:noFill/>
          </a:ln>
        </p:spPr>
      </p:pic>
      <p:pic>
        <p:nvPicPr>
          <p:cNvPr id="16453" name="Picture 104" descr="co3"/>
          <p:cNvPicPr>
            <a:picLocks noChangeAspect="1"/>
          </p:cNvPicPr>
          <p:nvPr/>
        </p:nvPicPr>
        <p:blipFill>
          <a:blip r:embed="rId26"/>
          <a:stretch>
            <a:fillRect/>
          </a:stretch>
        </p:blipFill>
        <p:spPr>
          <a:xfrm rot="316961">
            <a:off x="0" y="1600200"/>
            <a:ext cx="301625" cy="401638"/>
          </a:xfrm>
          <a:prstGeom prst="rect">
            <a:avLst/>
          </a:prstGeom>
          <a:noFill/>
          <a:ln w="9525">
            <a:noFill/>
          </a:ln>
        </p:spPr>
      </p:pic>
      <p:pic>
        <p:nvPicPr>
          <p:cNvPr id="16454" name="Picture 109" descr="hoa3"/>
          <p:cNvPicPr>
            <a:picLocks noChangeAspect="1"/>
          </p:cNvPicPr>
          <p:nvPr/>
        </p:nvPicPr>
        <p:blipFill>
          <a:blip r:embed="rId27"/>
          <a:stretch>
            <a:fillRect/>
          </a:stretch>
        </p:blipFill>
        <p:spPr>
          <a:xfrm rot="-1178307">
            <a:off x="4038600" y="304800"/>
            <a:ext cx="1019175" cy="685800"/>
          </a:xfrm>
          <a:prstGeom prst="rect">
            <a:avLst/>
          </a:prstGeom>
          <a:noFill/>
          <a:ln w="9525">
            <a:noFill/>
          </a:ln>
        </p:spPr>
      </p:pic>
      <p:pic>
        <p:nvPicPr>
          <p:cNvPr id="16455" name="Picture 110" descr="hoa3"/>
          <p:cNvPicPr>
            <a:picLocks noChangeAspect="1"/>
          </p:cNvPicPr>
          <p:nvPr/>
        </p:nvPicPr>
        <p:blipFill>
          <a:blip r:embed="rId28"/>
          <a:stretch>
            <a:fillRect/>
          </a:stretch>
        </p:blipFill>
        <p:spPr>
          <a:xfrm rot="934063">
            <a:off x="2209800" y="304800"/>
            <a:ext cx="1019175" cy="765175"/>
          </a:xfrm>
          <a:prstGeom prst="rect">
            <a:avLst/>
          </a:prstGeom>
          <a:noFill/>
          <a:ln w="9525">
            <a:noFill/>
          </a:ln>
        </p:spPr>
      </p:pic>
      <p:pic>
        <p:nvPicPr>
          <p:cNvPr id="16456" name="Picture 111" descr="hoa3"/>
          <p:cNvPicPr>
            <a:picLocks noChangeAspect="1"/>
          </p:cNvPicPr>
          <p:nvPr/>
        </p:nvPicPr>
        <p:blipFill>
          <a:blip r:embed="rId29"/>
          <a:stretch>
            <a:fillRect/>
          </a:stretch>
        </p:blipFill>
        <p:spPr>
          <a:xfrm rot="-1178307">
            <a:off x="381000" y="228600"/>
            <a:ext cx="1019175" cy="533400"/>
          </a:xfrm>
          <a:prstGeom prst="rect">
            <a:avLst/>
          </a:prstGeom>
          <a:noFill/>
          <a:ln w="9525">
            <a:noFill/>
          </a:ln>
        </p:spPr>
      </p:pic>
      <p:pic>
        <p:nvPicPr>
          <p:cNvPr id="16457" name="Picture 112" descr="hoa3"/>
          <p:cNvPicPr>
            <a:picLocks noChangeAspect="1"/>
          </p:cNvPicPr>
          <p:nvPr/>
        </p:nvPicPr>
        <p:blipFill>
          <a:blip r:embed="rId30"/>
          <a:stretch>
            <a:fillRect/>
          </a:stretch>
        </p:blipFill>
        <p:spPr>
          <a:xfrm rot="-1178307">
            <a:off x="7467600" y="457200"/>
            <a:ext cx="1019175" cy="838200"/>
          </a:xfrm>
          <a:prstGeom prst="rect">
            <a:avLst/>
          </a:prstGeom>
          <a:noFill/>
          <a:ln w="9525">
            <a:noFill/>
          </a:ln>
        </p:spPr>
      </p:pic>
      <p:pic>
        <p:nvPicPr>
          <p:cNvPr id="16458" name="Picture 113" descr="co3"/>
          <p:cNvPicPr>
            <a:picLocks noChangeAspect="1"/>
          </p:cNvPicPr>
          <p:nvPr/>
        </p:nvPicPr>
        <p:blipFill>
          <a:blip r:embed="rId31"/>
          <a:stretch>
            <a:fillRect/>
          </a:stretch>
        </p:blipFill>
        <p:spPr>
          <a:xfrm>
            <a:off x="152400" y="838200"/>
            <a:ext cx="327025" cy="304800"/>
          </a:xfrm>
          <a:prstGeom prst="rect">
            <a:avLst/>
          </a:prstGeom>
          <a:noFill/>
          <a:ln w="9525">
            <a:noFill/>
          </a:ln>
        </p:spPr>
      </p:pic>
      <p:pic>
        <p:nvPicPr>
          <p:cNvPr id="16459" name="Picture 114" descr="co3"/>
          <p:cNvPicPr>
            <a:picLocks noChangeAspect="1"/>
          </p:cNvPicPr>
          <p:nvPr/>
        </p:nvPicPr>
        <p:blipFill>
          <a:blip r:embed="rId31"/>
          <a:stretch>
            <a:fillRect/>
          </a:stretch>
        </p:blipFill>
        <p:spPr>
          <a:xfrm>
            <a:off x="5257800" y="381000"/>
            <a:ext cx="327025" cy="304800"/>
          </a:xfrm>
          <a:prstGeom prst="rect">
            <a:avLst/>
          </a:prstGeom>
          <a:noFill/>
          <a:ln w="9525">
            <a:noFill/>
          </a:ln>
        </p:spPr>
      </p:pic>
      <p:pic>
        <p:nvPicPr>
          <p:cNvPr id="16460" name="Picture 115" descr="co3"/>
          <p:cNvPicPr>
            <a:picLocks noChangeAspect="1"/>
          </p:cNvPicPr>
          <p:nvPr/>
        </p:nvPicPr>
        <p:blipFill>
          <a:blip r:embed="rId31"/>
          <a:stretch>
            <a:fillRect/>
          </a:stretch>
        </p:blipFill>
        <p:spPr>
          <a:xfrm>
            <a:off x="6172200" y="457200"/>
            <a:ext cx="327025" cy="304800"/>
          </a:xfrm>
          <a:prstGeom prst="rect">
            <a:avLst/>
          </a:prstGeom>
          <a:noFill/>
          <a:ln w="9525">
            <a:noFill/>
          </a:ln>
        </p:spPr>
      </p:pic>
      <p:pic>
        <p:nvPicPr>
          <p:cNvPr id="16461" name="Picture 116" descr="co3"/>
          <p:cNvPicPr>
            <a:picLocks noChangeAspect="1"/>
          </p:cNvPicPr>
          <p:nvPr/>
        </p:nvPicPr>
        <p:blipFill>
          <a:blip r:embed="rId31"/>
          <a:stretch>
            <a:fillRect/>
          </a:stretch>
        </p:blipFill>
        <p:spPr>
          <a:xfrm>
            <a:off x="4343400" y="2057400"/>
            <a:ext cx="327025" cy="304800"/>
          </a:xfrm>
          <a:prstGeom prst="rect">
            <a:avLst/>
          </a:prstGeom>
          <a:noFill/>
          <a:ln w="9525">
            <a:noFill/>
          </a:ln>
        </p:spPr>
      </p:pic>
      <p:pic>
        <p:nvPicPr>
          <p:cNvPr id="16462" name="Picture 117" descr="co3"/>
          <p:cNvPicPr>
            <a:picLocks noChangeAspect="1"/>
          </p:cNvPicPr>
          <p:nvPr/>
        </p:nvPicPr>
        <p:blipFill>
          <a:blip r:embed="rId31"/>
          <a:stretch>
            <a:fillRect/>
          </a:stretch>
        </p:blipFill>
        <p:spPr>
          <a:xfrm>
            <a:off x="0" y="2286000"/>
            <a:ext cx="327025" cy="304800"/>
          </a:xfrm>
          <a:prstGeom prst="rect">
            <a:avLst/>
          </a:prstGeom>
          <a:noFill/>
          <a:ln w="9525">
            <a:noFill/>
          </a:ln>
        </p:spPr>
      </p:pic>
      <p:pic>
        <p:nvPicPr>
          <p:cNvPr id="16463" name="Picture 118" descr="co3"/>
          <p:cNvPicPr>
            <a:picLocks noChangeAspect="1"/>
          </p:cNvPicPr>
          <p:nvPr/>
        </p:nvPicPr>
        <p:blipFill>
          <a:blip r:embed="rId31"/>
          <a:stretch>
            <a:fillRect/>
          </a:stretch>
        </p:blipFill>
        <p:spPr>
          <a:xfrm>
            <a:off x="4953000" y="152400"/>
            <a:ext cx="327025" cy="304800"/>
          </a:xfrm>
          <a:prstGeom prst="rect">
            <a:avLst/>
          </a:prstGeom>
          <a:noFill/>
          <a:ln w="9525">
            <a:noFill/>
          </a:ln>
        </p:spPr>
      </p:pic>
      <p:pic>
        <p:nvPicPr>
          <p:cNvPr id="16464" name="Picture 119" descr="co3"/>
          <p:cNvPicPr>
            <a:picLocks noChangeAspect="1"/>
          </p:cNvPicPr>
          <p:nvPr/>
        </p:nvPicPr>
        <p:blipFill>
          <a:blip r:embed="rId31"/>
          <a:stretch>
            <a:fillRect/>
          </a:stretch>
        </p:blipFill>
        <p:spPr>
          <a:xfrm>
            <a:off x="8816975" y="2743200"/>
            <a:ext cx="327025" cy="304800"/>
          </a:xfrm>
          <a:prstGeom prst="rect">
            <a:avLst/>
          </a:prstGeom>
          <a:noFill/>
          <a:ln w="9525">
            <a:noFill/>
          </a:ln>
        </p:spPr>
      </p:pic>
      <p:pic>
        <p:nvPicPr>
          <p:cNvPr id="16465" name="Picture 120" descr="co3"/>
          <p:cNvPicPr>
            <a:picLocks noChangeAspect="1"/>
          </p:cNvPicPr>
          <p:nvPr/>
        </p:nvPicPr>
        <p:blipFill>
          <a:blip r:embed="rId32"/>
          <a:stretch>
            <a:fillRect/>
          </a:stretch>
        </p:blipFill>
        <p:spPr>
          <a:xfrm>
            <a:off x="6858000" y="2286000"/>
            <a:ext cx="457200" cy="533400"/>
          </a:xfrm>
          <a:prstGeom prst="rect">
            <a:avLst/>
          </a:prstGeom>
          <a:noFill/>
          <a:ln w="9525">
            <a:noFill/>
          </a:ln>
        </p:spPr>
      </p:pic>
      <p:pic>
        <p:nvPicPr>
          <p:cNvPr id="16466" name="Picture 121" descr="co3"/>
          <p:cNvPicPr>
            <a:picLocks noChangeAspect="1"/>
          </p:cNvPicPr>
          <p:nvPr/>
        </p:nvPicPr>
        <p:blipFill>
          <a:blip r:embed="rId31"/>
          <a:stretch>
            <a:fillRect/>
          </a:stretch>
        </p:blipFill>
        <p:spPr>
          <a:xfrm>
            <a:off x="4648200" y="1524000"/>
            <a:ext cx="327025" cy="304800"/>
          </a:xfrm>
          <a:prstGeom prst="rect">
            <a:avLst/>
          </a:prstGeom>
          <a:noFill/>
          <a:ln w="9525">
            <a:noFill/>
          </a:ln>
        </p:spPr>
      </p:pic>
      <p:pic>
        <p:nvPicPr>
          <p:cNvPr id="16467" name="Picture 122" descr="co3"/>
          <p:cNvPicPr>
            <a:picLocks noChangeAspect="1"/>
          </p:cNvPicPr>
          <p:nvPr/>
        </p:nvPicPr>
        <p:blipFill>
          <a:blip r:embed="rId31"/>
          <a:stretch>
            <a:fillRect/>
          </a:stretch>
        </p:blipFill>
        <p:spPr>
          <a:xfrm>
            <a:off x="7315200" y="1143000"/>
            <a:ext cx="327025" cy="304800"/>
          </a:xfrm>
          <a:prstGeom prst="rect">
            <a:avLst/>
          </a:prstGeom>
          <a:noFill/>
          <a:ln w="9525">
            <a:noFill/>
          </a:ln>
        </p:spPr>
      </p:pic>
      <p:pic>
        <p:nvPicPr>
          <p:cNvPr id="16468" name="Picture 123" descr="co3"/>
          <p:cNvPicPr>
            <a:picLocks noChangeAspect="1"/>
          </p:cNvPicPr>
          <p:nvPr/>
        </p:nvPicPr>
        <p:blipFill>
          <a:blip r:embed="rId31"/>
          <a:stretch>
            <a:fillRect/>
          </a:stretch>
        </p:blipFill>
        <p:spPr>
          <a:xfrm>
            <a:off x="4648200" y="2057400"/>
            <a:ext cx="327025" cy="304800"/>
          </a:xfrm>
          <a:prstGeom prst="rect">
            <a:avLst/>
          </a:prstGeom>
          <a:noFill/>
          <a:ln w="9525">
            <a:noFill/>
          </a:ln>
        </p:spPr>
      </p:pic>
      <p:pic>
        <p:nvPicPr>
          <p:cNvPr id="16469" name="Picture 124" descr="co3"/>
          <p:cNvPicPr>
            <a:picLocks noChangeAspect="1"/>
          </p:cNvPicPr>
          <p:nvPr/>
        </p:nvPicPr>
        <p:blipFill>
          <a:blip r:embed="rId31"/>
          <a:stretch>
            <a:fillRect/>
          </a:stretch>
        </p:blipFill>
        <p:spPr>
          <a:xfrm>
            <a:off x="6324600" y="2743200"/>
            <a:ext cx="327025" cy="304800"/>
          </a:xfrm>
          <a:prstGeom prst="rect">
            <a:avLst/>
          </a:prstGeom>
          <a:noFill/>
          <a:ln w="9525">
            <a:noFill/>
          </a:ln>
        </p:spPr>
      </p:pic>
      <p:pic>
        <p:nvPicPr>
          <p:cNvPr id="16470" name="Picture 125" descr="co3"/>
          <p:cNvPicPr>
            <a:picLocks noChangeAspect="1"/>
          </p:cNvPicPr>
          <p:nvPr/>
        </p:nvPicPr>
        <p:blipFill>
          <a:blip r:embed="rId31"/>
          <a:stretch>
            <a:fillRect/>
          </a:stretch>
        </p:blipFill>
        <p:spPr>
          <a:xfrm>
            <a:off x="4191000" y="2743200"/>
            <a:ext cx="327025" cy="304800"/>
          </a:xfrm>
          <a:prstGeom prst="rect">
            <a:avLst/>
          </a:prstGeom>
          <a:noFill/>
          <a:ln w="9525">
            <a:noFill/>
          </a:ln>
        </p:spPr>
      </p:pic>
      <p:pic>
        <p:nvPicPr>
          <p:cNvPr id="16471" name="Picture 126" descr="co3"/>
          <p:cNvPicPr>
            <a:picLocks noChangeAspect="1"/>
          </p:cNvPicPr>
          <p:nvPr/>
        </p:nvPicPr>
        <p:blipFill>
          <a:blip r:embed="rId31"/>
          <a:stretch>
            <a:fillRect/>
          </a:stretch>
        </p:blipFill>
        <p:spPr>
          <a:xfrm>
            <a:off x="4114800" y="0"/>
            <a:ext cx="327025" cy="304800"/>
          </a:xfrm>
          <a:prstGeom prst="rect">
            <a:avLst/>
          </a:prstGeom>
          <a:noFill/>
          <a:ln w="9525">
            <a:noFill/>
          </a:ln>
        </p:spPr>
      </p:pic>
      <p:pic>
        <p:nvPicPr>
          <p:cNvPr id="16472" name="Picture 127" descr="co3"/>
          <p:cNvPicPr>
            <a:picLocks noChangeAspect="1"/>
          </p:cNvPicPr>
          <p:nvPr/>
        </p:nvPicPr>
        <p:blipFill>
          <a:blip r:embed="rId32"/>
          <a:stretch>
            <a:fillRect/>
          </a:stretch>
        </p:blipFill>
        <p:spPr>
          <a:xfrm>
            <a:off x="5029200" y="762000"/>
            <a:ext cx="457200" cy="533400"/>
          </a:xfrm>
          <a:prstGeom prst="rect">
            <a:avLst/>
          </a:prstGeom>
          <a:noFill/>
          <a:ln w="9525">
            <a:noFill/>
          </a:ln>
        </p:spPr>
      </p:pic>
      <p:pic>
        <p:nvPicPr>
          <p:cNvPr id="16473" name="Picture 128" descr="co3"/>
          <p:cNvPicPr>
            <a:picLocks noChangeAspect="1"/>
          </p:cNvPicPr>
          <p:nvPr/>
        </p:nvPicPr>
        <p:blipFill>
          <a:blip r:embed="rId32"/>
          <a:stretch>
            <a:fillRect/>
          </a:stretch>
        </p:blipFill>
        <p:spPr>
          <a:xfrm>
            <a:off x="1600200" y="2514600"/>
            <a:ext cx="457200" cy="533400"/>
          </a:xfrm>
          <a:prstGeom prst="rect">
            <a:avLst/>
          </a:prstGeom>
          <a:noFill/>
          <a:ln w="9525">
            <a:noFill/>
          </a:ln>
        </p:spPr>
      </p:pic>
      <p:pic>
        <p:nvPicPr>
          <p:cNvPr id="16474" name="Picture 130" descr="co3"/>
          <p:cNvPicPr>
            <a:picLocks noChangeAspect="1"/>
          </p:cNvPicPr>
          <p:nvPr/>
        </p:nvPicPr>
        <p:blipFill>
          <a:blip r:embed="rId32"/>
          <a:stretch>
            <a:fillRect/>
          </a:stretch>
        </p:blipFill>
        <p:spPr>
          <a:xfrm>
            <a:off x="3581400" y="2743200"/>
            <a:ext cx="457200" cy="533400"/>
          </a:xfrm>
          <a:prstGeom prst="rect">
            <a:avLst/>
          </a:prstGeom>
          <a:noFill/>
          <a:ln w="9525">
            <a:noFill/>
          </a:ln>
        </p:spPr>
      </p:pic>
      <p:pic>
        <p:nvPicPr>
          <p:cNvPr id="16475" name="Picture 131" descr="co3"/>
          <p:cNvPicPr>
            <a:picLocks noChangeAspect="1"/>
          </p:cNvPicPr>
          <p:nvPr/>
        </p:nvPicPr>
        <p:blipFill>
          <a:blip r:embed="rId32"/>
          <a:stretch>
            <a:fillRect/>
          </a:stretch>
        </p:blipFill>
        <p:spPr>
          <a:xfrm>
            <a:off x="533400" y="533400"/>
            <a:ext cx="457200" cy="533400"/>
          </a:xfrm>
          <a:prstGeom prst="rect">
            <a:avLst/>
          </a:prstGeom>
          <a:noFill/>
          <a:ln w="9525">
            <a:noFill/>
          </a:ln>
        </p:spPr>
      </p:pic>
      <p:pic>
        <p:nvPicPr>
          <p:cNvPr id="16476" name="Picture 133" descr="2E81ED98BCDC4AE1AC88214618D0F62C"/>
          <p:cNvPicPr>
            <a:picLocks noChangeAspect="1"/>
          </p:cNvPicPr>
          <p:nvPr/>
        </p:nvPicPr>
        <p:blipFill>
          <a:blip r:embed="rId33"/>
          <a:stretch>
            <a:fillRect/>
          </a:stretch>
        </p:blipFill>
        <p:spPr>
          <a:xfrm>
            <a:off x="1905000" y="3276600"/>
            <a:ext cx="952500" cy="1143000"/>
          </a:xfrm>
          <a:prstGeom prst="rect">
            <a:avLst/>
          </a:prstGeom>
          <a:noFill/>
          <a:ln w="9525">
            <a:noFill/>
          </a:ln>
        </p:spPr>
      </p:pic>
      <p:grpSp>
        <p:nvGrpSpPr>
          <p:cNvPr id="99464" name="Group 136"/>
          <p:cNvGrpSpPr/>
          <p:nvPr/>
        </p:nvGrpSpPr>
        <p:grpSpPr>
          <a:xfrm>
            <a:off x="5486400" y="1981200"/>
            <a:ext cx="2895600" cy="1905000"/>
            <a:chOff x="3648" y="1056"/>
            <a:chExt cx="1968" cy="1135"/>
          </a:xfrm>
        </p:grpSpPr>
        <p:pic>
          <p:nvPicPr>
            <p:cNvPr id="16487" name="Picture 137" descr="Vit-me-boi"/>
            <p:cNvPicPr>
              <a:picLocks noChangeAspect="1"/>
            </p:cNvPicPr>
            <p:nvPr/>
          </p:nvPicPr>
          <p:blipFill>
            <a:blip r:embed="rId34">
              <a:lum bright="-12000"/>
            </a:blip>
            <a:stretch>
              <a:fillRect/>
            </a:stretch>
          </p:blipFill>
          <p:spPr>
            <a:xfrm>
              <a:off x="3648" y="1056"/>
              <a:ext cx="1968" cy="1135"/>
            </a:xfrm>
            <a:prstGeom prst="rect">
              <a:avLst/>
            </a:prstGeom>
            <a:noFill/>
            <a:ln w="9525">
              <a:noFill/>
            </a:ln>
          </p:spPr>
        </p:pic>
        <p:pic>
          <p:nvPicPr>
            <p:cNvPr id="16488" name="Picture 138" descr="Vit-xam-boi"/>
            <p:cNvPicPr>
              <a:picLocks noChangeAspect="1"/>
            </p:cNvPicPr>
            <p:nvPr/>
          </p:nvPicPr>
          <p:blipFill>
            <a:blip r:embed="rId35"/>
            <a:stretch>
              <a:fillRect/>
            </a:stretch>
          </p:blipFill>
          <p:spPr>
            <a:xfrm>
              <a:off x="3840" y="1536"/>
              <a:ext cx="672" cy="613"/>
            </a:xfrm>
            <a:prstGeom prst="rect">
              <a:avLst/>
            </a:prstGeom>
            <a:noFill/>
            <a:ln w="9525">
              <a:noFill/>
            </a:ln>
          </p:spPr>
        </p:pic>
      </p:grpSp>
      <p:grpSp>
        <p:nvGrpSpPr>
          <p:cNvPr id="99467" name="Group 139"/>
          <p:cNvGrpSpPr/>
          <p:nvPr/>
        </p:nvGrpSpPr>
        <p:grpSpPr>
          <a:xfrm flipH="1">
            <a:off x="4572000" y="3733800"/>
            <a:ext cx="2895600" cy="2209800"/>
            <a:chOff x="3648" y="1056"/>
            <a:chExt cx="1968" cy="1135"/>
          </a:xfrm>
        </p:grpSpPr>
        <p:pic>
          <p:nvPicPr>
            <p:cNvPr id="16485" name="Picture 140" descr="Vit-me-boi"/>
            <p:cNvPicPr>
              <a:picLocks noChangeAspect="1"/>
            </p:cNvPicPr>
            <p:nvPr/>
          </p:nvPicPr>
          <p:blipFill>
            <a:blip r:embed="rId34">
              <a:lum bright="-12000"/>
            </a:blip>
            <a:stretch>
              <a:fillRect/>
            </a:stretch>
          </p:blipFill>
          <p:spPr>
            <a:xfrm>
              <a:off x="3648" y="1056"/>
              <a:ext cx="1968" cy="1135"/>
            </a:xfrm>
            <a:prstGeom prst="rect">
              <a:avLst/>
            </a:prstGeom>
            <a:noFill/>
            <a:ln w="9525">
              <a:noFill/>
            </a:ln>
          </p:spPr>
        </p:pic>
        <p:pic>
          <p:nvPicPr>
            <p:cNvPr id="16486" name="Picture 141" descr="Vit-xam-boi"/>
            <p:cNvPicPr>
              <a:picLocks noChangeAspect="1"/>
            </p:cNvPicPr>
            <p:nvPr/>
          </p:nvPicPr>
          <p:blipFill>
            <a:blip r:embed="rId35">
              <a:lum bright="-17999"/>
            </a:blip>
            <a:stretch>
              <a:fillRect/>
            </a:stretch>
          </p:blipFill>
          <p:spPr>
            <a:xfrm>
              <a:off x="3840" y="1536"/>
              <a:ext cx="672" cy="613"/>
            </a:xfrm>
            <a:prstGeom prst="rect">
              <a:avLst/>
            </a:prstGeom>
            <a:noFill/>
            <a:ln w="9525">
              <a:noFill/>
            </a:ln>
          </p:spPr>
        </p:pic>
      </p:grpSp>
      <p:pic>
        <p:nvPicPr>
          <p:cNvPr id="99470" name="Picture 142" descr="Cao"/>
          <p:cNvPicPr>
            <a:picLocks noChangeAspect="1"/>
          </p:cNvPicPr>
          <p:nvPr/>
        </p:nvPicPr>
        <p:blipFill>
          <a:blip r:embed="rId36">
            <a:lum bright="-29999"/>
          </a:blip>
          <a:stretch>
            <a:fillRect/>
          </a:stretch>
        </p:blipFill>
        <p:spPr>
          <a:xfrm rot="-1051310">
            <a:off x="3124200" y="609600"/>
            <a:ext cx="2514600" cy="2286000"/>
          </a:xfrm>
          <a:prstGeom prst="rect">
            <a:avLst/>
          </a:prstGeom>
          <a:noFill/>
          <a:ln w="9525">
            <a:noFill/>
          </a:ln>
        </p:spPr>
      </p:pic>
      <p:pic>
        <p:nvPicPr>
          <p:cNvPr id="16480" name="Picture 144" descr="anh dong 184"/>
          <p:cNvPicPr>
            <a:picLocks noChangeAspect="1"/>
          </p:cNvPicPr>
          <p:nvPr/>
        </p:nvPicPr>
        <p:blipFill>
          <a:blip r:embed="rId4"/>
          <a:stretch>
            <a:fillRect/>
          </a:stretch>
        </p:blipFill>
        <p:spPr>
          <a:xfrm flipH="1">
            <a:off x="-5562600" y="4572000"/>
            <a:ext cx="7848600" cy="708025"/>
          </a:xfrm>
          <a:prstGeom prst="rect">
            <a:avLst/>
          </a:prstGeom>
          <a:noFill/>
          <a:ln w="9525">
            <a:noFill/>
          </a:ln>
        </p:spPr>
      </p:pic>
      <p:grpSp>
        <p:nvGrpSpPr>
          <p:cNvPr id="16481" name="Group 145"/>
          <p:cNvGrpSpPr/>
          <p:nvPr/>
        </p:nvGrpSpPr>
        <p:grpSpPr>
          <a:xfrm rot="-204545">
            <a:off x="-152400" y="304800"/>
            <a:ext cx="1981200" cy="2922588"/>
            <a:chOff x="2920" y="85"/>
            <a:chExt cx="3176" cy="4235"/>
          </a:xfrm>
        </p:grpSpPr>
        <p:pic>
          <p:nvPicPr>
            <p:cNvPr id="16483" name="Picture 146" descr="tan cay"/>
            <p:cNvPicPr>
              <a:picLocks noChangeAspect="1"/>
            </p:cNvPicPr>
            <p:nvPr/>
          </p:nvPicPr>
          <p:blipFill>
            <a:blip r:embed="rId37"/>
            <a:stretch>
              <a:fillRect/>
            </a:stretch>
          </p:blipFill>
          <p:spPr>
            <a:xfrm rot="7714034">
              <a:off x="3792" y="-47"/>
              <a:ext cx="1595" cy="1860"/>
            </a:xfrm>
            <a:prstGeom prst="rect">
              <a:avLst/>
            </a:prstGeom>
            <a:noFill/>
            <a:ln w="9525">
              <a:noFill/>
            </a:ln>
          </p:spPr>
        </p:pic>
        <p:pic>
          <p:nvPicPr>
            <p:cNvPr id="16484" name="Picture 147" descr="cay3">
              <a:hlinkClick r:id="" action="ppaction://noaction"/>
            </p:cNvPr>
            <p:cNvPicPr>
              <a:picLocks noChangeAspect="1"/>
            </p:cNvPicPr>
            <p:nvPr/>
          </p:nvPicPr>
          <p:blipFill>
            <a:blip r:embed="rId38"/>
            <a:stretch>
              <a:fillRect/>
            </a:stretch>
          </p:blipFill>
          <p:spPr>
            <a:xfrm>
              <a:off x="2920" y="960"/>
              <a:ext cx="3176" cy="3360"/>
            </a:xfrm>
            <a:prstGeom prst="rect">
              <a:avLst/>
            </a:prstGeom>
            <a:noFill/>
            <a:ln w="9525">
              <a:noFill/>
            </a:ln>
          </p:spPr>
        </p:pic>
      </p:grpSp>
      <p:pic>
        <p:nvPicPr>
          <p:cNvPr id="99476" name="Picture 148" descr="tom boi"/>
          <p:cNvPicPr>
            <a:picLocks noChangeAspect="1"/>
          </p:cNvPicPr>
          <p:nvPr/>
        </p:nvPicPr>
        <p:blipFill>
          <a:blip r:embed="rId39"/>
          <a:stretch>
            <a:fillRect/>
          </a:stretch>
        </p:blipFill>
        <p:spPr>
          <a:xfrm rot="-1307252">
            <a:off x="4114800" y="3657600"/>
            <a:ext cx="1524000" cy="812800"/>
          </a:xfrm>
          <a:prstGeom prst="rect">
            <a:avLst/>
          </a:prstGeom>
          <a:noFill/>
          <a:ln w="9525">
            <a:noFill/>
          </a:ln>
        </p:spPr>
      </p:pic>
    </p:spTree>
  </p:cSld>
  <p:clrMapOvr>
    <a:masterClrMapping/>
  </p:clrMapOvr>
  <p:transition advClick="0" advTm="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0.05087 0.08125 C 0.06025 0.15741 0.06997 0.23403 0.06025 0.28217 C 0.05052 0.33009 0.02205 0.3493 -0.00625 0.36898 " pathEditMode="relative" rAng="1691394688" ptsTypes="aaA">
                                      <p:cBhvr>
                                        <p:cTn id="6" dur="1000" fill="hold"/>
                                        <p:tgtEl>
                                          <p:spTgt spid="99464"/>
                                        </p:tgtEl>
                                        <p:attrNameLst>
                                          <p:attrName>ppt_x</p:attrName>
                                          <p:attrName>ppt_y</p:attrName>
                                        </p:attrNameLst>
                                      </p:cBhvr>
                                      <p:rCtr x="-2200" y="15300"/>
                                    </p:animMotion>
                                  </p:childTnLst>
                                </p:cTn>
                              </p:par>
                            </p:childTnLst>
                          </p:cTn>
                        </p:par>
                        <p:par>
                          <p:cTn id="7" fill="hold">
                            <p:stCondLst>
                              <p:cond delay="1000"/>
                            </p:stCondLst>
                            <p:childTnLst>
                              <p:par>
                                <p:cTn id="8" presetID="1" presetClass="exit" presetSubtype="0" fill="hold" nodeType="afterEffect">
                                  <p:stCondLst>
                                    <p:cond delay="0"/>
                                  </p:stCondLst>
                                  <p:childTnLst>
                                    <p:set>
                                      <p:cBhvr>
                                        <p:cTn id="9" dur="1" fill="hold">
                                          <p:stCondLst>
                                            <p:cond delay="0"/>
                                          </p:stCondLst>
                                        </p:cTn>
                                        <p:tgtEl>
                                          <p:spTgt spid="99464"/>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99467"/>
                                        </p:tgtEl>
                                        <p:attrNameLst>
                                          <p:attrName>style.visibility</p:attrName>
                                        </p:attrNameLst>
                                      </p:cBhvr>
                                      <p:to>
                                        <p:strVal val="visible"/>
                                      </p:to>
                                    </p:set>
                                  </p:childTnLst>
                                </p:cTn>
                              </p:par>
                              <p:par>
                                <p:cTn id="12" presetID="0" presetClass="path" presetSubtype="0" fill="hold" nodeType="withEffect">
                                  <p:stCondLst>
                                    <p:cond delay="0"/>
                                  </p:stCondLst>
                                  <p:childTnLst>
                                    <p:animMotion origin="layout" path="M -3.33333E-6 -3.33333E-6 C -0.00798 0.01366 -0.01597 0.02732 -0.03941 0.05 C -0.06302 0.07246 -0.07586 0.11598 -0.14149 0.13588 C -0.20711 0.15556 -0.32031 0.16204 -0.43333 0.16875 " pathEditMode="relative" rAng="0" ptsTypes="aaaA">
                                      <p:cBhvr>
                                        <p:cTn id="13" dur="7000" fill="hold"/>
                                        <p:tgtEl>
                                          <p:spTgt spid="99467"/>
                                        </p:tgtEl>
                                        <p:attrNameLst>
                                          <p:attrName>ppt_x</p:attrName>
                                          <p:attrName>ppt_y</p:attrName>
                                        </p:attrNameLst>
                                      </p:cBhvr>
                                      <p:rCtr x="-21700" y="8400"/>
                                    </p:animMotion>
                                  </p:childTnLst>
                                </p:cTn>
                              </p:par>
                              <p:par>
                                <p:cTn id="14" presetID="63" presetClass="path" presetSubtype="0" fill="hold" nodeType="withEffect">
                                  <p:stCondLst>
                                    <p:cond delay="0"/>
                                  </p:stCondLst>
                                  <p:childTnLst>
                                    <p:animMotion origin="layout" path="M -0.00417 0.01111 L 0.68021 0.01597 " pathEditMode="relative" rAng="0" ptsTypes="AA">
                                      <p:cBhvr>
                                        <p:cTn id="15" dur="5000" fill="hold"/>
                                        <p:tgtEl>
                                          <p:spTgt spid="99470"/>
                                        </p:tgtEl>
                                        <p:attrNameLst>
                                          <p:attrName>ppt_x</p:attrName>
                                          <p:attrName>ppt_y</p:attrName>
                                        </p:attrNameLst>
                                      </p:cBhvr>
                                      <p:rCtr x="34200" y="200"/>
                                    </p:animMotion>
                                  </p:childTnLst>
                                </p:cTn>
                              </p:par>
                              <p:par>
                                <p:cTn id="16"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7" dur="2000" fill="hold"/>
                                        <p:tgtEl>
                                          <p:spTgt spid="99476"/>
                                        </p:tgtEl>
                                        <p:attrNameLst>
                                          <p:attrName>ppt_x</p:attrName>
                                          <p:attrName>ppt_y</p:attrName>
                                        </p:attrNameLst>
                                      </p:cBhvr>
                                      <p:rCtr x="4200" y="-1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10" name="Picture 1"/>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3" name="nhạc nền kể chuyện.mp3">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a:stretch>
            <a:fillRect/>
          </a:stretch>
        </p:blipFill>
        <p:spPr>
          <a:xfrm>
            <a:off x="4038600" y="2492375"/>
            <a:ext cx="1295400" cy="1219200"/>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2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4" name="Picture 2" descr="48dd0f6da1e1f_f"/>
          <p:cNvPicPr>
            <a:picLocks noChangeAspect="1"/>
          </p:cNvPicPr>
          <p:nvPr/>
        </p:nvPicPr>
        <p:blipFill>
          <a:blip r:embed="rId1"/>
          <a:stretch>
            <a:fillRect/>
          </a:stretch>
        </p:blipFill>
        <p:spPr>
          <a:xfrm>
            <a:off x="0" y="-26987"/>
            <a:ext cx="9144000" cy="6858000"/>
          </a:xfrm>
          <a:prstGeom prst="rect">
            <a:avLst/>
          </a:prstGeom>
          <a:noFill/>
          <a:ln w="9525">
            <a:noFill/>
          </a:ln>
        </p:spPr>
      </p:pic>
      <p:pic>
        <p:nvPicPr>
          <p:cNvPr id="18435" name="Picture 347" descr="C:\Documents and Settings\Van Phong\Local Settings\Temporary Internet Files\Content.IE5\KCML041C\MCj04404060000[1].png"/>
          <p:cNvPicPr>
            <a:picLocks noChangeAspect="1"/>
          </p:cNvPicPr>
          <p:nvPr/>
        </p:nvPicPr>
        <p:blipFill>
          <a:blip r:embed="rId2"/>
          <a:stretch>
            <a:fillRect/>
          </a:stretch>
        </p:blipFill>
        <p:spPr>
          <a:xfrm rot="732893">
            <a:off x="6762750" y="60325"/>
            <a:ext cx="2209800" cy="1819275"/>
          </a:xfrm>
          <a:prstGeom prst="rect">
            <a:avLst/>
          </a:prstGeom>
          <a:noFill/>
          <a:ln w="9525">
            <a:noFill/>
          </a:ln>
        </p:spPr>
      </p:pic>
      <p:sp>
        <p:nvSpPr>
          <p:cNvPr id="4" name="Rectangle 3"/>
          <p:cNvSpPr/>
          <p:nvPr/>
        </p:nvSpPr>
        <p:spPr>
          <a:xfrm>
            <a:off x="1918570" y="457200"/>
            <a:ext cx="4481035"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5400" b="1" i="0" u="none" strike="noStrike" kern="1200" cap="all" spc="0" normalizeH="0" baseline="0" noProof="0"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Đàm</a:t>
            </a:r>
            <a:r>
              <a:rPr kumimoji="0" lang="en-US" sz="5400" b="1" i="0" u="none" strike="noStrike" kern="1200" cap="all" spc="0" normalizeH="0" baseline="0" noProof="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all" spc="0" normalizeH="0" baseline="0" noProof="0"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thoại</a:t>
            </a:r>
            <a:r>
              <a:rPr kumimoji="0" lang="en-US" sz="5400" b="1" i="0" u="none" strike="noStrike" kern="1200" cap="all" spc="0" normalizeH="0" baseline="0" noProof="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endParaRPr kumimoji="0" lang="en-US" sz="5400" b="1" i="0" u="none" strike="noStrike" kern="1200" cap="all" spc="0" normalizeH="0" baseline="0" noProof="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Arial" panose="020B0604020202020204" pitchFamily="34" charset="0"/>
              <a:ea typeface="+mn-ea"/>
              <a:cs typeface="+mn-cs"/>
            </a:endParaRPr>
          </a:p>
        </p:txBody>
      </p:sp>
    </p:spTree>
  </p:cSld>
  <p:clrMapOvr>
    <a:masterClrMapping/>
  </p:clrMapOvr>
  <p:transition>
    <p:comb/>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1"/>
        </a:blipFill>
        <a:effectLst/>
      </p:bgPr>
    </p:bg>
    <p:spTree>
      <p:nvGrpSpPr>
        <p:cNvPr id="1" name=""/>
        <p:cNvGrpSpPr/>
        <p:nvPr/>
      </p:nvGrpSpPr>
      <p:grpSpPr/>
      <p:sp>
        <p:nvSpPr>
          <p:cNvPr id="19458" name="Text Box 4"/>
          <p:cNvSpPr txBox="1"/>
          <p:nvPr/>
        </p:nvSpPr>
        <p:spPr>
          <a:xfrm>
            <a:off x="838200" y="382588"/>
            <a:ext cx="8305800" cy="1076325"/>
          </a:xfrm>
          <a:prstGeom prst="rect">
            <a:avLst/>
          </a:prstGeom>
          <a:noFill/>
          <a:ln w="9525">
            <a:noFill/>
          </a:ln>
        </p:spPr>
        <p:txBody>
          <a:bodyPr>
            <a:spAutoFit/>
          </a:bodyPr>
          <a:p>
            <a:pPr>
              <a:spcBef>
                <a:spcPct val="50000"/>
              </a:spcBef>
            </a:pPr>
            <a:r>
              <a:rPr sz="3200" dirty="0">
                <a:latin typeface="Times New Roman" panose="02020603050405020304" pitchFamily="18" charset="0"/>
                <a:cs typeface="Times New Roman" panose="02020603050405020304" pitchFamily="18" charset="0"/>
              </a:rPr>
              <a:t>Trong câu truyện Chú Vịt Xám có những nhân vật n</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o</a:t>
            </a:r>
            <a:r>
              <a:rPr sz="3200" dirty="0">
                <a:latin typeface=".VnTime" panose="020B7200000000000000" pitchFamily="34" charset="0"/>
              </a:rPr>
              <a:t>?</a:t>
            </a:r>
            <a:endParaRPr sz="3200" dirty="0">
              <a:latin typeface=".VnTime" panose="020B7200000000000000" pitchFamily="34" charset="0"/>
            </a:endParaRPr>
          </a:p>
        </p:txBody>
      </p:sp>
      <p:pic>
        <p:nvPicPr>
          <p:cNvPr id="122885" name="Picture 5" descr="untitled"/>
          <p:cNvPicPr>
            <a:picLocks noChangeAspect="1"/>
          </p:cNvPicPr>
          <p:nvPr/>
        </p:nvPicPr>
        <p:blipFill>
          <a:blip r:embed="rId2">
            <a:clrChange>
              <a:clrFrom>
                <a:srgbClr val="FFFFFF"/>
              </a:clrFrom>
              <a:clrTo>
                <a:srgbClr val="FFFFFF">
                  <a:alpha val="0"/>
                </a:srgbClr>
              </a:clrTo>
            </a:clrChange>
          </a:blip>
          <a:srcRect l="3326" t="2895" r="25156" b="3499"/>
          <a:stretch>
            <a:fillRect/>
          </a:stretch>
        </p:blipFill>
        <p:spPr>
          <a:xfrm>
            <a:off x="90488" y="1582738"/>
            <a:ext cx="3124200" cy="3505200"/>
          </a:xfrm>
          <a:prstGeom prst="rect">
            <a:avLst/>
          </a:prstGeom>
          <a:noFill/>
          <a:ln w="9525">
            <a:noFill/>
          </a:ln>
        </p:spPr>
      </p:pic>
      <p:pic>
        <p:nvPicPr>
          <p:cNvPr id="122886" name="Picture 6" descr="Vit xam"/>
          <p:cNvPicPr>
            <a:picLocks noChangeAspect="1"/>
          </p:cNvPicPr>
          <p:nvPr/>
        </p:nvPicPr>
        <p:blipFill>
          <a:blip r:embed="rId3">
            <a:lum bright="-17999"/>
          </a:blip>
          <a:stretch>
            <a:fillRect/>
          </a:stretch>
        </p:blipFill>
        <p:spPr>
          <a:xfrm>
            <a:off x="2743200" y="2590800"/>
            <a:ext cx="3052763" cy="3071813"/>
          </a:xfrm>
          <a:prstGeom prst="rect">
            <a:avLst/>
          </a:prstGeom>
          <a:noFill/>
          <a:ln w="9525">
            <a:noFill/>
          </a:ln>
        </p:spPr>
      </p:pic>
      <p:pic>
        <p:nvPicPr>
          <p:cNvPr id="122887" name="Picture 7" descr="Cao"/>
          <p:cNvPicPr>
            <a:picLocks noChangeAspect="1"/>
          </p:cNvPicPr>
          <p:nvPr/>
        </p:nvPicPr>
        <p:blipFill>
          <a:blip r:embed="rId4">
            <a:lum bright="-23999"/>
          </a:blip>
          <a:stretch>
            <a:fillRect/>
          </a:stretch>
        </p:blipFill>
        <p:spPr>
          <a:xfrm>
            <a:off x="5645150" y="1371600"/>
            <a:ext cx="3429000" cy="3290888"/>
          </a:xfrm>
          <a:prstGeom prst="rect">
            <a:avLst/>
          </a:prstGeom>
          <a:noFill/>
          <a:ln w="9525">
            <a:noFill/>
          </a:ln>
        </p:spPr>
      </p:pic>
      <p:pic>
        <p:nvPicPr>
          <p:cNvPr id="21" name="Picture 104" descr="Vit-con2"/>
          <p:cNvPicPr>
            <a:picLocks noChangeAspect="1"/>
          </p:cNvPicPr>
          <p:nvPr/>
        </p:nvPicPr>
        <p:blipFill>
          <a:blip r:embed="rId5">
            <a:lum bright="-17999"/>
          </a:blip>
          <a:stretch>
            <a:fillRect/>
          </a:stretch>
        </p:blipFill>
        <p:spPr>
          <a:xfrm>
            <a:off x="6465888" y="4814888"/>
            <a:ext cx="1905000" cy="2043112"/>
          </a:xfrm>
          <a:prstGeom prst="rect">
            <a:avLst/>
          </a:prstGeom>
          <a:noFill/>
          <a:ln w="9525">
            <a:noFill/>
          </a:ln>
        </p:spPr>
      </p:pic>
      <p:pic>
        <p:nvPicPr>
          <p:cNvPr id="22" name="Picture 104" descr="Vit-con2"/>
          <p:cNvPicPr>
            <a:picLocks noChangeAspect="1"/>
          </p:cNvPicPr>
          <p:nvPr/>
        </p:nvPicPr>
        <p:blipFill>
          <a:blip r:embed="rId5">
            <a:lum bright="-17999"/>
          </a:blip>
          <a:stretch>
            <a:fillRect/>
          </a:stretch>
        </p:blipFill>
        <p:spPr>
          <a:xfrm>
            <a:off x="5105400" y="5087938"/>
            <a:ext cx="1905000" cy="2057400"/>
          </a:xfrm>
          <a:prstGeom prst="rect">
            <a:avLst/>
          </a:prstGeom>
          <a:noFill/>
          <a:ln w="9525">
            <a:noFill/>
          </a:ln>
        </p:spPr>
      </p:pic>
      <p:pic>
        <p:nvPicPr>
          <p:cNvPr id="23" name="Picture 129" descr="Vit-con-gat-dau1"/>
          <p:cNvPicPr>
            <a:picLocks noChangeAspect="1"/>
          </p:cNvPicPr>
          <p:nvPr/>
        </p:nvPicPr>
        <p:blipFill>
          <a:blip r:embed="rId6">
            <a:lum bright="-35999"/>
          </a:blip>
          <a:stretch>
            <a:fillRect/>
          </a:stretch>
        </p:blipFill>
        <p:spPr>
          <a:xfrm>
            <a:off x="7620000" y="4814888"/>
            <a:ext cx="1831975" cy="231298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885"/>
                                        </p:tgtEl>
                                        <p:attrNameLst>
                                          <p:attrName>style.visibility</p:attrName>
                                        </p:attrNameLst>
                                      </p:cBhvr>
                                      <p:to>
                                        <p:strVal val="visible"/>
                                      </p:to>
                                    </p:set>
                                    <p:anim calcmode="lin" valueType="num">
                                      <p:cBhvr additive="base">
                                        <p:cTn id="7" dur="500" fill="hold"/>
                                        <p:tgtEl>
                                          <p:spTgt spid="122885"/>
                                        </p:tgtEl>
                                        <p:attrNameLst>
                                          <p:attrName>ppt_x</p:attrName>
                                        </p:attrNameLst>
                                      </p:cBhvr>
                                      <p:tavLst>
                                        <p:tav tm="0">
                                          <p:val>
                                            <p:strVal val="#ppt_x"/>
                                          </p:val>
                                        </p:tav>
                                        <p:tav tm="100000">
                                          <p:val>
                                            <p:strVal val="#ppt_x"/>
                                          </p:val>
                                        </p:tav>
                                      </p:tavLst>
                                    </p:anim>
                                    <p:anim calcmode="lin" valueType="num">
                                      <p:cBhvr additive="base">
                                        <p:cTn id="8" dur="500" fill="hold"/>
                                        <p:tgtEl>
                                          <p:spTgt spid="12288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22886"/>
                                        </p:tgtEl>
                                        <p:attrNameLst>
                                          <p:attrName>style.visibility</p:attrName>
                                        </p:attrNameLst>
                                      </p:cBhvr>
                                      <p:to>
                                        <p:strVal val="visible"/>
                                      </p:to>
                                    </p:set>
                                    <p:animEffect transition="in" filter="wheel(1)">
                                      <p:cBhvr>
                                        <p:cTn id="13" dur="2000"/>
                                        <p:tgtEl>
                                          <p:spTgt spid="12288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2887"/>
                                        </p:tgtEl>
                                        <p:attrNameLst>
                                          <p:attrName>style.visibility</p:attrName>
                                        </p:attrNameLst>
                                      </p:cBhvr>
                                      <p:to>
                                        <p:strVal val="visible"/>
                                      </p:to>
                                    </p:set>
                                    <p:animEffect transition="in" filter="circle(in)">
                                      <p:cBhvr>
                                        <p:cTn id="18" dur="2000"/>
                                        <p:tgtEl>
                                          <p:spTgt spid="12288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1"/>
        </a:blipFill>
        <a:effectLst/>
      </p:bgPr>
    </p:bg>
    <p:spTree>
      <p:nvGrpSpPr>
        <p:cNvPr id="1" name=""/>
        <p:cNvGrpSpPr/>
        <p:nvPr/>
      </p:nvGrpSpPr>
      <p:grpSpPr/>
      <p:pic>
        <p:nvPicPr>
          <p:cNvPr id="20482" name="Picture 4" descr="skybox2"/>
          <p:cNvPicPr>
            <a:picLocks noChangeAspect="1"/>
          </p:cNvPicPr>
          <p:nvPr/>
        </p:nvPicPr>
        <p:blipFill>
          <a:blip r:embed="rId2"/>
          <a:stretch>
            <a:fillRect/>
          </a:stretch>
        </p:blipFill>
        <p:spPr>
          <a:xfrm>
            <a:off x="0" y="0"/>
            <a:ext cx="9299575" cy="6858000"/>
          </a:xfrm>
          <a:prstGeom prst="rect">
            <a:avLst/>
          </a:prstGeom>
          <a:noFill/>
          <a:ln w="9525">
            <a:noFill/>
          </a:ln>
        </p:spPr>
      </p:pic>
      <p:pic>
        <p:nvPicPr>
          <p:cNvPr id="20483" name="Picture 6" descr="wood_bar"/>
          <p:cNvPicPr>
            <a:picLocks noChangeAspect="1"/>
          </p:cNvPicPr>
          <p:nvPr/>
        </p:nvPicPr>
        <p:blipFill>
          <a:blip r:embed="rId3"/>
          <a:stretch>
            <a:fillRect/>
          </a:stretch>
        </p:blipFill>
        <p:spPr>
          <a:xfrm>
            <a:off x="3490913" y="2743200"/>
            <a:ext cx="168275" cy="846138"/>
          </a:xfrm>
          <a:prstGeom prst="rect">
            <a:avLst/>
          </a:prstGeom>
          <a:noFill/>
          <a:ln w="9525">
            <a:noFill/>
          </a:ln>
        </p:spPr>
      </p:pic>
      <p:pic>
        <p:nvPicPr>
          <p:cNvPr id="20484" name="Picture 7" descr="top_roses_pink"/>
          <p:cNvPicPr>
            <a:picLocks noChangeAspect="1"/>
          </p:cNvPicPr>
          <p:nvPr/>
        </p:nvPicPr>
        <p:blipFill>
          <a:blip r:embed="rId4"/>
          <a:stretch>
            <a:fillRect/>
          </a:stretch>
        </p:blipFill>
        <p:spPr>
          <a:xfrm rot="293610">
            <a:off x="3260725" y="2971800"/>
            <a:ext cx="850900" cy="311150"/>
          </a:xfrm>
          <a:prstGeom prst="rect">
            <a:avLst/>
          </a:prstGeom>
          <a:noFill/>
          <a:ln w="9525">
            <a:noFill/>
          </a:ln>
        </p:spPr>
      </p:pic>
      <p:pic>
        <p:nvPicPr>
          <p:cNvPr id="20485" name="Picture 8" descr="wood_bar"/>
          <p:cNvPicPr>
            <a:picLocks noChangeAspect="1"/>
          </p:cNvPicPr>
          <p:nvPr/>
        </p:nvPicPr>
        <p:blipFill>
          <a:blip r:embed="rId3"/>
          <a:stretch>
            <a:fillRect/>
          </a:stretch>
        </p:blipFill>
        <p:spPr>
          <a:xfrm>
            <a:off x="3948113" y="2743200"/>
            <a:ext cx="168275" cy="846138"/>
          </a:xfrm>
          <a:prstGeom prst="rect">
            <a:avLst/>
          </a:prstGeom>
          <a:noFill/>
          <a:ln w="9525">
            <a:noFill/>
          </a:ln>
        </p:spPr>
      </p:pic>
      <p:pic>
        <p:nvPicPr>
          <p:cNvPr id="20486" name="Picture 9" descr="wood_bar"/>
          <p:cNvPicPr>
            <a:picLocks noChangeAspect="1"/>
          </p:cNvPicPr>
          <p:nvPr/>
        </p:nvPicPr>
        <p:blipFill>
          <a:blip r:embed="rId3"/>
          <a:stretch>
            <a:fillRect/>
          </a:stretch>
        </p:blipFill>
        <p:spPr>
          <a:xfrm>
            <a:off x="4405313" y="2590800"/>
            <a:ext cx="168275" cy="846138"/>
          </a:xfrm>
          <a:prstGeom prst="rect">
            <a:avLst/>
          </a:prstGeom>
          <a:noFill/>
          <a:ln w="9525">
            <a:noFill/>
          </a:ln>
        </p:spPr>
      </p:pic>
      <p:pic>
        <p:nvPicPr>
          <p:cNvPr id="20487" name="Picture 10" descr="wood_bar"/>
          <p:cNvPicPr>
            <a:picLocks noChangeAspect="1"/>
          </p:cNvPicPr>
          <p:nvPr/>
        </p:nvPicPr>
        <p:blipFill>
          <a:blip r:embed="rId3"/>
          <a:stretch>
            <a:fillRect/>
          </a:stretch>
        </p:blipFill>
        <p:spPr>
          <a:xfrm>
            <a:off x="5091113" y="2667000"/>
            <a:ext cx="168275" cy="846138"/>
          </a:xfrm>
          <a:prstGeom prst="rect">
            <a:avLst/>
          </a:prstGeom>
          <a:noFill/>
          <a:ln w="9525">
            <a:noFill/>
          </a:ln>
        </p:spPr>
      </p:pic>
      <p:pic>
        <p:nvPicPr>
          <p:cNvPr id="20488" name="Picture 11" descr="wood_bar"/>
          <p:cNvPicPr>
            <a:picLocks noChangeAspect="1"/>
          </p:cNvPicPr>
          <p:nvPr/>
        </p:nvPicPr>
        <p:blipFill>
          <a:blip r:embed="rId3"/>
          <a:stretch>
            <a:fillRect/>
          </a:stretch>
        </p:blipFill>
        <p:spPr>
          <a:xfrm>
            <a:off x="5624513" y="2743200"/>
            <a:ext cx="168275" cy="846138"/>
          </a:xfrm>
          <a:prstGeom prst="rect">
            <a:avLst/>
          </a:prstGeom>
          <a:noFill/>
          <a:ln w="9525">
            <a:noFill/>
          </a:ln>
        </p:spPr>
      </p:pic>
      <p:pic>
        <p:nvPicPr>
          <p:cNvPr id="20489" name="Picture 12" descr="wood_bar"/>
          <p:cNvPicPr>
            <a:picLocks noChangeAspect="1"/>
          </p:cNvPicPr>
          <p:nvPr/>
        </p:nvPicPr>
        <p:blipFill>
          <a:blip r:embed="rId3"/>
          <a:stretch>
            <a:fillRect/>
          </a:stretch>
        </p:blipFill>
        <p:spPr>
          <a:xfrm>
            <a:off x="6157913" y="2743200"/>
            <a:ext cx="168275" cy="846138"/>
          </a:xfrm>
          <a:prstGeom prst="rect">
            <a:avLst/>
          </a:prstGeom>
          <a:noFill/>
          <a:ln w="9525">
            <a:noFill/>
          </a:ln>
        </p:spPr>
      </p:pic>
      <p:pic>
        <p:nvPicPr>
          <p:cNvPr id="20490" name="Picture 13" descr="wood_bar"/>
          <p:cNvPicPr>
            <a:picLocks noChangeAspect="1"/>
          </p:cNvPicPr>
          <p:nvPr/>
        </p:nvPicPr>
        <p:blipFill>
          <a:blip r:embed="rId3"/>
          <a:stretch>
            <a:fillRect/>
          </a:stretch>
        </p:blipFill>
        <p:spPr>
          <a:xfrm>
            <a:off x="6919913" y="2743200"/>
            <a:ext cx="168275" cy="846138"/>
          </a:xfrm>
          <a:prstGeom prst="rect">
            <a:avLst/>
          </a:prstGeom>
          <a:noFill/>
          <a:ln w="9525">
            <a:noFill/>
          </a:ln>
        </p:spPr>
      </p:pic>
      <p:pic>
        <p:nvPicPr>
          <p:cNvPr id="20491" name="Picture 14" descr="wood_bar"/>
          <p:cNvPicPr>
            <a:picLocks noChangeAspect="1"/>
          </p:cNvPicPr>
          <p:nvPr/>
        </p:nvPicPr>
        <p:blipFill>
          <a:blip r:embed="rId3"/>
          <a:stretch>
            <a:fillRect/>
          </a:stretch>
        </p:blipFill>
        <p:spPr>
          <a:xfrm>
            <a:off x="7453313" y="2743200"/>
            <a:ext cx="168275" cy="846138"/>
          </a:xfrm>
          <a:prstGeom prst="rect">
            <a:avLst/>
          </a:prstGeom>
          <a:noFill/>
          <a:ln w="9525">
            <a:noFill/>
          </a:ln>
        </p:spPr>
      </p:pic>
      <p:pic>
        <p:nvPicPr>
          <p:cNvPr id="20492" name="Picture 15" descr="wood_bar"/>
          <p:cNvPicPr>
            <a:picLocks noChangeAspect="1"/>
          </p:cNvPicPr>
          <p:nvPr/>
        </p:nvPicPr>
        <p:blipFill>
          <a:blip r:embed="rId3"/>
          <a:stretch>
            <a:fillRect/>
          </a:stretch>
        </p:blipFill>
        <p:spPr>
          <a:xfrm>
            <a:off x="8367713" y="2895600"/>
            <a:ext cx="168275" cy="846138"/>
          </a:xfrm>
          <a:prstGeom prst="rect">
            <a:avLst/>
          </a:prstGeom>
          <a:noFill/>
          <a:ln w="9525">
            <a:noFill/>
          </a:ln>
        </p:spPr>
      </p:pic>
      <p:pic>
        <p:nvPicPr>
          <p:cNvPr id="20493" name="Picture 16" descr="wood_bar"/>
          <p:cNvPicPr>
            <a:picLocks noChangeAspect="1"/>
          </p:cNvPicPr>
          <p:nvPr/>
        </p:nvPicPr>
        <p:blipFill>
          <a:blip r:embed="rId3"/>
          <a:stretch>
            <a:fillRect/>
          </a:stretch>
        </p:blipFill>
        <p:spPr>
          <a:xfrm>
            <a:off x="9039225" y="2743200"/>
            <a:ext cx="168275" cy="846138"/>
          </a:xfrm>
          <a:prstGeom prst="rect">
            <a:avLst/>
          </a:prstGeom>
          <a:noFill/>
          <a:ln w="9525">
            <a:noFill/>
          </a:ln>
        </p:spPr>
      </p:pic>
      <p:pic>
        <p:nvPicPr>
          <p:cNvPr id="20494" name="Picture 17" descr="wood_bar"/>
          <p:cNvPicPr>
            <a:picLocks noChangeAspect="1"/>
          </p:cNvPicPr>
          <p:nvPr/>
        </p:nvPicPr>
        <p:blipFill>
          <a:blip r:embed="rId3"/>
          <a:stretch>
            <a:fillRect/>
          </a:stretch>
        </p:blipFill>
        <p:spPr>
          <a:xfrm>
            <a:off x="823913" y="2971800"/>
            <a:ext cx="168275" cy="846138"/>
          </a:xfrm>
          <a:prstGeom prst="rect">
            <a:avLst/>
          </a:prstGeom>
          <a:noFill/>
          <a:ln w="9525">
            <a:noFill/>
          </a:ln>
        </p:spPr>
      </p:pic>
      <p:pic>
        <p:nvPicPr>
          <p:cNvPr id="20495" name="Picture 18" descr="wood_bar"/>
          <p:cNvPicPr>
            <a:picLocks noChangeAspect="1"/>
          </p:cNvPicPr>
          <p:nvPr/>
        </p:nvPicPr>
        <p:blipFill>
          <a:blip r:embed="rId3"/>
          <a:stretch>
            <a:fillRect/>
          </a:stretch>
        </p:blipFill>
        <p:spPr>
          <a:xfrm>
            <a:off x="-166687" y="3124200"/>
            <a:ext cx="168275" cy="846138"/>
          </a:xfrm>
          <a:prstGeom prst="rect">
            <a:avLst/>
          </a:prstGeom>
          <a:noFill/>
          <a:ln w="9525">
            <a:noFill/>
          </a:ln>
        </p:spPr>
      </p:pic>
      <p:pic>
        <p:nvPicPr>
          <p:cNvPr id="20496" name="Picture 19" descr="wood_bar"/>
          <p:cNvPicPr>
            <a:picLocks noChangeAspect="1"/>
          </p:cNvPicPr>
          <p:nvPr/>
        </p:nvPicPr>
        <p:blipFill>
          <a:blip r:embed="rId3"/>
          <a:stretch>
            <a:fillRect/>
          </a:stretch>
        </p:blipFill>
        <p:spPr>
          <a:xfrm>
            <a:off x="290513" y="2819400"/>
            <a:ext cx="168275" cy="846138"/>
          </a:xfrm>
          <a:prstGeom prst="rect">
            <a:avLst/>
          </a:prstGeom>
          <a:noFill/>
          <a:ln w="9525">
            <a:noFill/>
          </a:ln>
        </p:spPr>
      </p:pic>
      <p:pic>
        <p:nvPicPr>
          <p:cNvPr id="20497" name="Picture 20" descr="wood_bar"/>
          <p:cNvPicPr>
            <a:picLocks noChangeAspect="1"/>
          </p:cNvPicPr>
          <p:nvPr/>
        </p:nvPicPr>
        <p:blipFill>
          <a:blip r:embed="rId5"/>
          <a:stretch>
            <a:fillRect/>
          </a:stretch>
        </p:blipFill>
        <p:spPr>
          <a:xfrm rot="-175974">
            <a:off x="3262313" y="3124200"/>
            <a:ext cx="885825" cy="176213"/>
          </a:xfrm>
          <a:prstGeom prst="rect">
            <a:avLst/>
          </a:prstGeom>
          <a:noFill/>
          <a:ln w="9525">
            <a:noFill/>
          </a:ln>
        </p:spPr>
      </p:pic>
      <p:pic>
        <p:nvPicPr>
          <p:cNvPr id="20498" name="Picture 21" descr="wood_bar"/>
          <p:cNvPicPr>
            <a:picLocks noChangeAspect="1"/>
          </p:cNvPicPr>
          <p:nvPr/>
        </p:nvPicPr>
        <p:blipFill>
          <a:blip r:embed="rId5"/>
          <a:stretch>
            <a:fillRect/>
          </a:stretch>
        </p:blipFill>
        <p:spPr>
          <a:xfrm rot="-175974">
            <a:off x="4100513" y="3048000"/>
            <a:ext cx="885825" cy="176213"/>
          </a:xfrm>
          <a:prstGeom prst="rect">
            <a:avLst/>
          </a:prstGeom>
          <a:noFill/>
          <a:ln w="9525">
            <a:noFill/>
          </a:ln>
        </p:spPr>
      </p:pic>
      <p:pic>
        <p:nvPicPr>
          <p:cNvPr id="20499" name="Picture 22" descr="wood_bar"/>
          <p:cNvPicPr>
            <a:picLocks noChangeAspect="1"/>
          </p:cNvPicPr>
          <p:nvPr/>
        </p:nvPicPr>
        <p:blipFill>
          <a:blip r:embed="rId5"/>
          <a:stretch>
            <a:fillRect/>
          </a:stretch>
        </p:blipFill>
        <p:spPr>
          <a:xfrm rot="-175974">
            <a:off x="4938713" y="3048000"/>
            <a:ext cx="885825" cy="176213"/>
          </a:xfrm>
          <a:prstGeom prst="rect">
            <a:avLst/>
          </a:prstGeom>
          <a:noFill/>
          <a:ln w="9525">
            <a:noFill/>
          </a:ln>
        </p:spPr>
      </p:pic>
      <p:pic>
        <p:nvPicPr>
          <p:cNvPr id="20500" name="Picture 23" descr="wood_bar"/>
          <p:cNvPicPr>
            <a:picLocks noChangeAspect="1"/>
          </p:cNvPicPr>
          <p:nvPr/>
        </p:nvPicPr>
        <p:blipFill>
          <a:blip r:embed="rId5"/>
          <a:stretch>
            <a:fillRect/>
          </a:stretch>
        </p:blipFill>
        <p:spPr>
          <a:xfrm rot="-175974">
            <a:off x="5776913" y="3048000"/>
            <a:ext cx="885825" cy="176213"/>
          </a:xfrm>
          <a:prstGeom prst="rect">
            <a:avLst/>
          </a:prstGeom>
          <a:noFill/>
          <a:ln w="9525">
            <a:noFill/>
          </a:ln>
        </p:spPr>
      </p:pic>
      <p:pic>
        <p:nvPicPr>
          <p:cNvPr id="20501" name="Picture 24" descr="wood_bar"/>
          <p:cNvPicPr>
            <a:picLocks noChangeAspect="1"/>
          </p:cNvPicPr>
          <p:nvPr/>
        </p:nvPicPr>
        <p:blipFill>
          <a:blip r:embed="rId6"/>
          <a:stretch>
            <a:fillRect/>
          </a:stretch>
        </p:blipFill>
        <p:spPr>
          <a:xfrm rot="-175974">
            <a:off x="6611938" y="3036888"/>
            <a:ext cx="1058862" cy="209550"/>
          </a:xfrm>
          <a:prstGeom prst="rect">
            <a:avLst/>
          </a:prstGeom>
          <a:noFill/>
          <a:ln w="9525">
            <a:noFill/>
          </a:ln>
        </p:spPr>
      </p:pic>
      <p:pic>
        <p:nvPicPr>
          <p:cNvPr id="20502" name="Picture 25" descr="wood_bar"/>
          <p:cNvPicPr>
            <a:picLocks noChangeAspect="1"/>
          </p:cNvPicPr>
          <p:nvPr/>
        </p:nvPicPr>
        <p:blipFill>
          <a:blip r:embed="rId5"/>
          <a:stretch>
            <a:fillRect/>
          </a:stretch>
        </p:blipFill>
        <p:spPr>
          <a:xfrm rot="-175974">
            <a:off x="7529513" y="3124200"/>
            <a:ext cx="885825" cy="176213"/>
          </a:xfrm>
          <a:prstGeom prst="rect">
            <a:avLst/>
          </a:prstGeom>
          <a:noFill/>
          <a:ln w="9525">
            <a:noFill/>
          </a:ln>
        </p:spPr>
      </p:pic>
      <p:pic>
        <p:nvPicPr>
          <p:cNvPr id="20503" name="Picture 26" descr="wood_bar"/>
          <p:cNvPicPr>
            <a:picLocks noChangeAspect="1"/>
          </p:cNvPicPr>
          <p:nvPr/>
        </p:nvPicPr>
        <p:blipFill>
          <a:blip r:embed="rId5"/>
          <a:stretch>
            <a:fillRect/>
          </a:stretch>
        </p:blipFill>
        <p:spPr>
          <a:xfrm rot="-175974">
            <a:off x="8320088" y="3124200"/>
            <a:ext cx="885825" cy="176213"/>
          </a:xfrm>
          <a:prstGeom prst="rect">
            <a:avLst/>
          </a:prstGeom>
          <a:noFill/>
          <a:ln w="9525">
            <a:noFill/>
          </a:ln>
        </p:spPr>
      </p:pic>
      <p:pic>
        <p:nvPicPr>
          <p:cNvPr id="20504" name="Picture 27" descr="wood_bar"/>
          <p:cNvPicPr>
            <a:picLocks noChangeAspect="1"/>
          </p:cNvPicPr>
          <p:nvPr/>
        </p:nvPicPr>
        <p:blipFill>
          <a:blip r:embed="rId5"/>
          <a:stretch>
            <a:fillRect/>
          </a:stretch>
        </p:blipFill>
        <p:spPr>
          <a:xfrm rot="-175974">
            <a:off x="290513" y="3200400"/>
            <a:ext cx="885825" cy="176213"/>
          </a:xfrm>
          <a:prstGeom prst="rect">
            <a:avLst/>
          </a:prstGeom>
          <a:noFill/>
          <a:ln w="9525">
            <a:noFill/>
          </a:ln>
        </p:spPr>
      </p:pic>
      <p:pic>
        <p:nvPicPr>
          <p:cNvPr id="20505" name="Picture 28" descr="wood_bar"/>
          <p:cNvPicPr>
            <a:picLocks noChangeAspect="1"/>
          </p:cNvPicPr>
          <p:nvPr/>
        </p:nvPicPr>
        <p:blipFill>
          <a:blip r:embed="rId5"/>
          <a:stretch>
            <a:fillRect/>
          </a:stretch>
        </p:blipFill>
        <p:spPr>
          <a:xfrm rot="-175974">
            <a:off x="-381000" y="3352800"/>
            <a:ext cx="885825" cy="176213"/>
          </a:xfrm>
          <a:prstGeom prst="rect">
            <a:avLst/>
          </a:prstGeom>
          <a:noFill/>
          <a:ln w="9525">
            <a:noFill/>
          </a:ln>
        </p:spPr>
      </p:pic>
      <p:pic>
        <p:nvPicPr>
          <p:cNvPr id="20506" name="Picture 29" descr="top_roses_pink"/>
          <p:cNvPicPr>
            <a:picLocks noChangeAspect="1"/>
          </p:cNvPicPr>
          <p:nvPr/>
        </p:nvPicPr>
        <p:blipFill>
          <a:blip r:embed="rId4"/>
          <a:stretch>
            <a:fillRect/>
          </a:stretch>
        </p:blipFill>
        <p:spPr>
          <a:xfrm rot="-302358">
            <a:off x="3870325" y="2895600"/>
            <a:ext cx="838200" cy="180975"/>
          </a:xfrm>
          <a:prstGeom prst="rect">
            <a:avLst/>
          </a:prstGeom>
          <a:noFill/>
          <a:ln w="9525">
            <a:noFill/>
          </a:ln>
        </p:spPr>
      </p:pic>
      <p:pic>
        <p:nvPicPr>
          <p:cNvPr id="20507" name="Picture 30" descr="top_roses_pink"/>
          <p:cNvPicPr>
            <a:picLocks noChangeAspect="1"/>
          </p:cNvPicPr>
          <p:nvPr/>
        </p:nvPicPr>
        <p:blipFill>
          <a:blip r:embed="rId4"/>
          <a:stretch>
            <a:fillRect/>
          </a:stretch>
        </p:blipFill>
        <p:spPr>
          <a:xfrm rot="-304890">
            <a:off x="-163512" y="3046413"/>
            <a:ext cx="1066800" cy="304800"/>
          </a:xfrm>
          <a:prstGeom prst="rect">
            <a:avLst/>
          </a:prstGeom>
          <a:noFill/>
          <a:ln w="9525">
            <a:noFill/>
          </a:ln>
        </p:spPr>
      </p:pic>
      <p:pic>
        <p:nvPicPr>
          <p:cNvPr id="20508" name="Picture 31" descr="top_roses_pink"/>
          <p:cNvPicPr>
            <a:picLocks noChangeAspect="1"/>
          </p:cNvPicPr>
          <p:nvPr/>
        </p:nvPicPr>
        <p:blipFill>
          <a:blip r:embed="rId4"/>
          <a:stretch>
            <a:fillRect/>
          </a:stretch>
        </p:blipFill>
        <p:spPr>
          <a:xfrm rot="-548151">
            <a:off x="8137525" y="2895600"/>
            <a:ext cx="1055688" cy="301625"/>
          </a:xfrm>
          <a:prstGeom prst="rect">
            <a:avLst/>
          </a:prstGeom>
          <a:noFill/>
          <a:ln w="9525">
            <a:noFill/>
          </a:ln>
        </p:spPr>
      </p:pic>
      <p:pic>
        <p:nvPicPr>
          <p:cNvPr id="20509" name="Picture 32" descr="top_roses_pink"/>
          <p:cNvPicPr>
            <a:picLocks noChangeAspect="1"/>
          </p:cNvPicPr>
          <p:nvPr/>
        </p:nvPicPr>
        <p:blipFill>
          <a:blip r:embed="rId4"/>
          <a:stretch>
            <a:fillRect/>
          </a:stretch>
        </p:blipFill>
        <p:spPr>
          <a:xfrm rot="-288263">
            <a:off x="7072313" y="2971800"/>
            <a:ext cx="1066800" cy="381000"/>
          </a:xfrm>
          <a:prstGeom prst="rect">
            <a:avLst/>
          </a:prstGeom>
          <a:noFill/>
          <a:ln w="9525">
            <a:noFill/>
          </a:ln>
        </p:spPr>
      </p:pic>
      <p:pic>
        <p:nvPicPr>
          <p:cNvPr id="20510" name="Picture 33" descr="top_roses_pink"/>
          <p:cNvPicPr>
            <a:picLocks noChangeAspect="1"/>
          </p:cNvPicPr>
          <p:nvPr/>
        </p:nvPicPr>
        <p:blipFill>
          <a:blip r:embed="rId7"/>
          <a:stretch>
            <a:fillRect/>
          </a:stretch>
        </p:blipFill>
        <p:spPr>
          <a:xfrm rot="-717820">
            <a:off x="6267450" y="2973388"/>
            <a:ext cx="1049338" cy="298450"/>
          </a:xfrm>
          <a:prstGeom prst="rect">
            <a:avLst/>
          </a:prstGeom>
          <a:noFill/>
          <a:ln w="9525">
            <a:noFill/>
          </a:ln>
        </p:spPr>
      </p:pic>
      <p:pic>
        <p:nvPicPr>
          <p:cNvPr id="20511" name="Picture 34" descr="top_roses_pink"/>
          <p:cNvPicPr>
            <a:picLocks noChangeAspect="1"/>
          </p:cNvPicPr>
          <p:nvPr/>
        </p:nvPicPr>
        <p:blipFill>
          <a:blip r:embed="rId4"/>
          <a:stretch>
            <a:fillRect/>
          </a:stretch>
        </p:blipFill>
        <p:spPr>
          <a:xfrm>
            <a:off x="5167313" y="3048000"/>
            <a:ext cx="1077912" cy="307975"/>
          </a:xfrm>
          <a:prstGeom prst="rect">
            <a:avLst/>
          </a:prstGeom>
          <a:noFill/>
          <a:ln w="9525">
            <a:noFill/>
          </a:ln>
        </p:spPr>
      </p:pic>
      <p:pic>
        <p:nvPicPr>
          <p:cNvPr id="20512" name="Picture 35" descr="top_roses_pink"/>
          <p:cNvPicPr>
            <a:picLocks noChangeAspect="1"/>
          </p:cNvPicPr>
          <p:nvPr/>
        </p:nvPicPr>
        <p:blipFill>
          <a:blip r:embed="rId4"/>
          <a:stretch>
            <a:fillRect/>
          </a:stretch>
        </p:blipFill>
        <p:spPr>
          <a:xfrm rot="396512">
            <a:off x="4327525" y="3124200"/>
            <a:ext cx="1089025" cy="311150"/>
          </a:xfrm>
          <a:prstGeom prst="rect">
            <a:avLst/>
          </a:prstGeom>
          <a:noFill/>
          <a:ln w="9525">
            <a:noFill/>
          </a:ln>
        </p:spPr>
      </p:pic>
      <p:pic>
        <p:nvPicPr>
          <p:cNvPr id="20513" name="Picture 37"/>
          <p:cNvPicPr>
            <a:picLocks noChangeAspect="1"/>
          </p:cNvPicPr>
          <p:nvPr/>
        </p:nvPicPr>
        <p:blipFill>
          <a:blip r:embed="rId8"/>
          <a:stretch>
            <a:fillRect/>
          </a:stretch>
        </p:blipFill>
        <p:spPr>
          <a:xfrm>
            <a:off x="823913" y="1295400"/>
            <a:ext cx="2613025" cy="2401888"/>
          </a:xfrm>
          <a:prstGeom prst="rect">
            <a:avLst/>
          </a:prstGeom>
          <a:noFill/>
          <a:ln w="9525">
            <a:noFill/>
          </a:ln>
        </p:spPr>
      </p:pic>
      <p:pic>
        <p:nvPicPr>
          <p:cNvPr id="20514" name="Picture 119" descr="co3"/>
          <p:cNvPicPr>
            <a:picLocks noChangeAspect="1"/>
          </p:cNvPicPr>
          <p:nvPr/>
        </p:nvPicPr>
        <p:blipFill>
          <a:blip r:embed="rId9"/>
          <a:stretch>
            <a:fillRect/>
          </a:stretch>
        </p:blipFill>
        <p:spPr>
          <a:xfrm rot="316961">
            <a:off x="1127125" y="5029200"/>
            <a:ext cx="182563" cy="361950"/>
          </a:xfrm>
          <a:prstGeom prst="rect">
            <a:avLst/>
          </a:prstGeom>
          <a:noFill/>
          <a:ln w="9525">
            <a:noFill/>
          </a:ln>
        </p:spPr>
      </p:pic>
      <p:pic>
        <p:nvPicPr>
          <p:cNvPr id="20515" name="Picture 120" descr="co3"/>
          <p:cNvPicPr>
            <a:picLocks noChangeAspect="1"/>
          </p:cNvPicPr>
          <p:nvPr/>
        </p:nvPicPr>
        <p:blipFill>
          <a:blip r:embed="rId9"/>
          <a:stretch>
            <a:fillRect/>
          </a:stretch>
        </p:blipFill>
        <p:spPr>
          <a:xfrm rot="316961">
            <a:off x="7908925" y="4724400"/>
            <a:ext cx="184150" cy="361950"/>
          </a:xfrm>
          <a:prstGeom prst="rect">
            <a:avLst/>
          </a:prstGeom>
          <a:noFill/>
          <a:ln w="9525">
            <a:noFill/>
          </a:ln>
        </p:spPr>
      </p:pic>
      <p:pic>
        <p:nvPicPr>
          <p:cNvPr id="20516" name="Picture 121" descr="co3"/>
          <p:cNvPicPr>
            <a:picLocks noChangeAspect="1"/>
          </p:cNvPicPr>
          <p:nvPr/>
        </p:nvPicPr>
        <p:blipFill>
          <a:blip r:embed="rId10"/>
          <a:stretch>
            <a:fillRect/>
          </a:stretch>
        </p:blipFill>
        <p:spPr>
          <a:xfrm rot="316961">
            <a:off x="6080125" y="5410200"/>
            <a:ext cx="214313" cy="422275"/>
          </a:xfrm>
          <a:prstGeom prst="rect">
            <a:avLst/>
          </a:prstGeom>
          <a:noFill/>
          <a:ln w="9525">
            <a:noFill/>
          </a:ln>
        </p:spPr>
      </p:pic>
      <p:pic>
        <p:nvPicPr>
          <p:cNvPr id="20517" name="Picture 125" descr="co3"/>
          <p:cNvPicPr>
            <a:picLocks noChangeAspect="1"/>
          </p:cNvPicPr>
          <p:nvPr/>
        </p:nvPicPr>
        <p:blipFill>
          <a:blip r:embed="rId11"/>
          <a:stretch>
            <a:fillRect/>
          </a:stretch>
        </p:blipFill>
        <p:spPr>
          <a:xfrm rot="316961">
            <a:off x="1546225" y="4792663"/>
            <a:ext cx="153988" cy="303212"/>
          </a:xfrm>
          <a:prstGeom prst="rect">
            <a:avLst/>
          </a:prstGeom>
          <a:noFill/>
          <a:ln w="9525">
            <a:noFill/>
          </a:ln>
        </p:spPr>
      </p:pic>
      <p:pic>
        <p:nvPicPr>
          <p:cNvPr id="20518" name="Picture 126" descr="co2"/>
          <p:cNvPicPr>
            <a:picLocks noChangeAspect="1"/>
          </p:cNvPicPr>
          <p:nvPr/>
        </p:nvPicPr>
        <p:blipFill>
          <a:blip r:embed="rId12"/>
          <a:stretch>
            <a:fillRect/>
          </a:stretch>
        </p:blipFill>
        <p:spPr>
          <a:xfrm rot="316961">
            <a:off x="1355725" y="4114800"/>
            <a:ext cx="214313" cy="422275"/>
          </a:xfrm>
          <a:prstGeom prst="rect">
            <a:avLst/>
          </a:prstGeom>
          <a:noFill/>
          <a:ln w="9525">
            <a:noFill/>
          </a:ln>
        </p:spPr>
      </p:pic>
      <p:pic>
        <p:nvPicPr>
          <p:cNvPr id="20519" name="Picture 127" descr="co2"/>
          <p:cNvPicPr>
            <a:picLocks noChangeAspect="1"/>
          </p:cNvPicPr>
          <p:nvPr/>
        </p:nvPicPr>
        <p:blipFill>
          <a:blip r:embed="rId13"/>
          <a:stretch>
            <a:fillRect/>
          </a:stretch>
        </p:blipFill>
        <p:spPr>
          <a:xfrm rot="316961">
            <a:off x="244475" y="5194300"/>
            <a:ext cx="246063" cy="482600"/>
          </a:xfrm>
          <a:prstGeom prst="rect">
            <a:avLst/>
          </a:prstGeom>
          <a:noFill/>
          <a:ln w="9525">
            <a:noFill/>
          </a:ln>
        </p:spPr>
      </p:pic>
      <p:pic>
        <p:nvPicPr>
          <p:cNvPr id="20520" name="Picture 129" descr="co2"/>
          <p:cNvPicPr>
            <a:picLocks noChangeAspect="1"/>
          </p:cNvPicPr>
          <p:nvPr/>
        </p:nvPicPr>
        <p:blipFill>
          <a:blip r:embed="rId14"/>
          <a:stretch>
            <a:fillRect/>
          </a:stretch>
        </p:blipFill>
        <p:spPr>
          <a:xfrm rot="316961">
            <a:off x="738188" y="4708525"/>
            <a:ext cx="184150" cy="363538"/>
          </a:xfrm>
          <a:prstGeom prst="rect">
            <a:avLst/>
          </a:prstGeom>
          <a:noFill/>
          <a:ln w="9525">
            <a:noFill/>
          </a:ln>
        </p:spPr>
      </p:pic>
      <p:pic>
        <p:nvPicPr>
          <p:cNvPr id="20521" name="Picture 131" descr="co2"/>
          <p:cNvPicPr>
            <a:picLocks noChangeAspect="1"/>
          </p:cNvPicPr>
          <p:nvPr/>
        </p:nvPicPr>
        <p:blipFill>
          <a:blip r:embed="rId15"/>
          <a:stretch>
            <a:fillRect/>
          </a:stretch>
        </p:blipFill>
        <p:spPr>
          <a:xfrm rot="316961">
            <a:off x="1660525" y="5410200"/>
            <a:ext cx="244475" cy="484188"/>
          </a:xfrm>
          <a:prstGeom prst="rect">
            <a:avLst/>
          </a:prstGeom>
          <a:noFill/>
          <a:ln w="9525">
            <a:noFill/>
          </a:ln>
        </p:spPr>
      </p:pic>
      <p:pic>
        <p:nvPicPr>
          <p:cNvPr id="20522" name="Picture 133" descr="co3"/>
          <p:cNvPicPr>
            <a:picLocks noChangeAspect="1"/>
          </p:cNvPicPr>
          <p:nvPr/>
        </p:nvPicPr>
        <p:blipFill>
          <a:blip r:embed="rId9"/>
          <a:stretch>
            <a:fillRect/>
          </a:stretch>
        </p:blipFill>
        <p:spPr>
          <a:xfrm rot="316961">
            <a:off x="2422525" y="5105400"/>
            <a:ext cx="184150" cy="361950"/>
          </a:xfrm>
          <a:prstGeom prst="rect">
            <a:avLst/>
          </a:prstGeom>
          <a:noFill/>
          <a:ln w="9525">
            <a:noFill/>
          </a:ln>
        </p:spPr>
      </p:pic>
      <p:pic>
        <p:nvPicPr>
          <p:cNvPr id="20523" name="Picture 135" descr="co3"/>
          <p:cNvPicPr>
            <a:picLocks noChangeAspect="1"/>
          </p:cNvPicPr>
          <p:nvPr/>
        </p:nvPicPr>
        <p:blipFill>
          <a:blip r:embed="rId10"/>
          <a:stretch>
            <a:fillRect/>
          </a:stretch>
        </p:blipFill>
        <p:spPr>
          <a:xfrm rot="316961">
            <a:off x="4251325" y="5486400"/>
            <a:ext cx="214313" cy="422275"/>
          </a:xfrm>
          <a:prstGeom prst="rect">
            <a:avLst/>
          </a:prstGeom>
          <a:noFill/>
          <a:ln w="9525">
            <a:noFill/>
          </a:ln>
        </p:spPr>
      </p:pic>
      <p:pic>
        <p:nvPicPr>
          <p:cNvPr id="20524" name="Picture 136" descr="co3"/>
          <p:cNvPicPr>
            <a:picLocks noChangeAspect="1"/>
          </p:cNvPicPr>
          <p:nvPr/>
        </p:nvPicPr>
        <p:blipFill>
          <a:blip r:embed="rId16"/>
          <a:stretch>
            <a:fillRect/>
          </a:stretch>
        </p:blipFill>
        <p:spPr>
          <a:xfrm rot="316961">
            <a:off x="192088" y="5629275"/>
            <a:ext cx="212725" cy="423863"/>
          </a:xfrm>
          <a:prstGeom prst="rect">
            <a:avLst/>
          </a:prstGeom>
          <a:noFill/>
          <a:ln w="9525">
            <a:noFill/>
          </a:ln>
        </p:spPr>
      </p:pic>
      <p:pic>
        <p:nvPicPr>
          <p:cNvPr id="20525" name="Picture 137" descr="co2"/>
          <p:cNvPicPr>
            <a:picLocks noChangeAspect="1"/>
          </p:cNvPicPr>
          <p:nvPr/>
        </p:nvPicPr>
        <p:blipFill>
          <a:blip r:embed="rId12"/>
          <a:stretch>
            <a:fillRect/>
          </a:stretch>
        </p:blipFill>
        <p:spPr>
          <a:xfrm rot="316961">
            <a:off x="5851525" y="3429000"/>
            <a:ext cx="214313" cy="422275"/>
          </a:xfrm>
          <a:prstGeom prst="rect">
            <a:avLst/>
          </a:prstGeom>
          <a:noFill/>
          <a:ln w="9525">
            <a:noFill/>
          </a:ln>
        </p:spPr>
      </p:pic>
      <p:pic>
        <p:nvPicPr>
          <p:cNvPr id="20526" name="Picture 158" descr="co3"/>
          <p:cNvPicPr>
            <a:picLocks noChangeAspect="1"/>
          </p:cNvPicPr>
          <p:nvPr/>
        </p:nvPicPr>
        <p:blipFill>
          <a:blip r:embed="rId17"/>
          <a:stretch>
            <a:fillRect/>
          </a:stretch>
        </p:blipFill>
        <p:spPr>
          <a:xfrm>
            <a:off x="8518525" y="5486400"/>
            <a:ext cx="330200" cy="307975"/>
          </a:xfrm>
          <a:prstGeom prst="rect">
            <a:avLst/>
          </a:prstGeom>
          <a:noFill/>
          <a:ln w="9525">
            <a:noFill/>
          </a:ln>
        </p:spPr>
      </p:pic>
      <p:pic>
        <p:nvPicPr>
          <p:cNvPr id="20527" name="Picture 159" descr="co3"/>
          <p:cNvPicPr>
            <a:picLocks noChangeAspect="1"/>
          </p:cNvPicPr>
          <p:nvPr/>
        </p:nvPicPr>
        <p:blipFill>
          <a:blip r:embed="rId17"/>
          <a:stretch>
            <a:fillRect/>
          </a:stretch>
        </p:blipFill>
        <p:spPr>
          <a:xfrm>
            <a:off x="517525" y="4114800"/>
            <a:ext cx="330200" cy="307975"/>
          </a:xfrm>
          <a:prstGeom prst="rect">
            <a:avLst/>
          </a:prstGeom>
          <a:noFill/>
          <a:ln w="9525">
            <a:noFill/>
          </a:ln>
        </p:spPr>
      </p:pic>
      <p:pic>
        <p:nvPicPr>
          <p:cNvPr id="20528" name="Picture 160" descr="co3"/>
          <p:cNvPicPr>
            <a:picLocks noChangeAspect="1"/>
          </p:cNvPicPr>
          <p:nvPr/>
        </p:nvPicPr>
        <p:blipFill>
          <a:blip r:embed="rId17"/>
          <a:stretch>
            <a:fillRect/>
          </a:stretch>
        </p:blipFill>
        <p:spPr>
          <a:xfrm>
            <a:off x="976313" y="3810000"/>
            <a:ext cx="330200" cy="307975"/>
          </a:xfrm>
          <a:prstGeom prst="rect">
            <a:avLst/>
          </a:prstGeom>
          <a:noFill/>
          <a:ln w="9525">
            <a:noFill/>
          </a:ln>
        </p:spPr>
      </p:pic>
      <p:pic>
        <p:nvPicPr>
          <p:cNvPr id="20529" name="Picture 161" descr="co3"/>
          <p:cNvPicPr>
            <a:picLocks noChangeAspect="1"/>
          </p:cNvPicPr>
          <p:nvPr/>
        </p:nvPicPr>
        <p:blipFill>
          <a:blip r:embed="rId17"/>
          <a:stretch>
            <a:fillRect/>
          </a:stretch>
        </p:blipFill>
        <p:spPr>
          <a:xfrm>
            <a:off x="1357313" y="3505200"/>
            <a:ext cx="330200" cy="307975"/>
          </a:xfrm>
          <a:prstGeom prst="rect">
            <a:avLst/>
          </a:prstGeom>
          <a:noFill/>
          <a:ln w="9525">
            <a:noFill/>
          </a:ln>
        </p:spPr>
      </p:pic>
      <p:pic>
        <p:nvPicPr>
          <p:cNvPr id="20530" name="Picture 162" descr="co3"/>
          <p:cNvPicPr>
            <a:picLocks noChangeAspect="1"/>
          </p:cNvPicPr>
          <p:nvPr/>
        </p:nvPicPr>
        <p:blipFill>
          <a:blip r:embed="rId17"/>
          <a:stretch>
            <a:fillRect/>
          </a:stretch>
        </p:blipFill>
        <p:spPr>
          <a:xfrm>
            <a:off x="6615113" y="4191000"/>
            <a:ext cx="330200" cy="307975"/>
          </a:xfrm>
          <a:prstGeom prst="rect">
            <a:avLst/>
          </a:prstGeom>
          <a:noFill/>
          <a:ln w="9525">
            <a:noFill/>
          </a:ln>
        </p:spPr>
      </p:pic>
      <p:pic>
        <p:nvPicPr>
          <p:cNvPr id="20531" name="Picture 163" descr="co3"/>
          <p:cNvPicPr>
            <a:picLocks noChangeAspect="1"/>
          </p:cNvPicPr>
          <p:nvPr/>
        </p:nvPicPr>
        <p:blipFill>
          <a:blip r:embed="rId17"/>
          <a:stretch>
            <a:fillRect/>
          </a:stretch>
        </p:blipFill>
        <p:spPr>
          <a:xfrm>
            <a:off x="5472113" y="4267200"/>
            <a:ext cx="330200" cy="307975"/>
          </a:xfrm>
          <a:prstGeom prst="rect">
            <a:avLst/>
          </a:prstGeom>
          <a:noFill/>
          <a:ln w="9525">
            <a:noFill/>
          </a:ln>
        </p:spPr>
      </p:pic>
      <p:pic>
        <p:nvPicPr>
          <p:cNvPr id="20532" name="Picture 164" descr="co3"/>
          <p:cNvPicPr>
            <a:picLocks noChangeAspect="1"/>
          </p:cNvPicPr>
          <p:nvPr/>
        </p:nvPicPr>
        <p:blipFill>
          <a:blip r:embed="rId17"/>
          <a:stretch>
            <a:fillRect/>
          </a:stretch>
        </p:blipFill>
        <p:spPr>
          <a:xfrm>
            <a:off x="900113" y="4495800"/>
            <a:ext cx="330200" cy="307975"/>
          </a:xfrm>
          <a:prstGeom prst="rect">
            <a:avLst/>
          </a:prstGeom>
          <a:noFill/>
          <a:ln w="9525">
            <a:noFill/>
          </a:ln>
        </p:spPr>
      </p:pic>
      <p:pic>
        <p:nvPicPr>
          <p:cNvPr id="20533" name="Picture 165" descr="co3"/>
          <p:cNvPicPr>
            <a:picLocks noChangeAspect="1"/>
          </p:cNvPicPr>
          <p:nvPr/>
        </p:nvPicPr>
        <p:blipFill>
          <a:blip r:embed="rId17"/>
          <a:stretch>
            <a:fillRect/>
          </a:stretch>
        </p:blipFill>
        <p:spPr>
          <a:xfrm>
            <a:off x="1966913" y="4648200"/>
            <a:ext cx="330200" cy="307975"/>
          </a:xfrm>
          <a:prstGeom prst="rect">
            <a:avLst/>
          </a:prstGeom>
          <a:noFill/>
          <a:ln w="9525">
            <a:noFill/>
          </a:ln>
        </p:spPr>
      </p:pic>
      <p:pic>
        <p:nvPicPr>
          <p:cNvPr id="20534" name="Picture 166" descr="co3"/>
          <p:cNvPicPr>
            <a:picLocks noChangeAspect="1"/>
          </p:cNvPicPr>
          <p:nvPr/>
        </p:nvPicPr>
        <p:blipFill>
          <a:blip r:embed="rId17"/>
          <a:stretch>
            <a:fillRect/>
          </a:stretch>
        </p:blipFill>
        <p:spPr>
          <a:xfrm>
            <a:off x="2955925" y="4572000"/>
            <a:ext cx="330200" cy="307975"/>
          </a:xfrm>
          <a:prstGeom prst="rect">
            <a:avLst/>
          </a:prstGeom>
          <a:noFill/>
          <a:ln w="9525">
            <a:noFill/>
          </a:ln>
        </p:spPr>
      </p:pic>
      <p:pic>
        <p:nvPicPr>
          <p:cNvPr id="20535" name="Picture 168" descr="co3"/>
          <p:cNvPicPr>
            <a:picLocks noChangeAspect="1"/>
          </p:cNvPicPr>
          <p:nvPr/>
        </p:nvPicPr>
        <p:blipFill>
          <a:blip r:embed="rId17"/>
          <a:stretch>
            <a:fillRect/>
          </a:stretch>
        </p:blipFill>
        <p:spPr>
          <a:xfrm>
            <a:off x="2347913" y="3886200"/>
            <a:ext cx="330200" cy="307975"/>
          </a:xfrm>
          <a:prstGeom prst="rect">
            <a:avLst/>
          </a:prstGeom>
          <a:noFill/>
          <a:ln w="9525">
            <a:noFill/>
          </a:ln>
        </p:spPr>
      </p:pic>
      <p:pic>
        <p:nvPicPr>
          <p:cNvPr id="20536" name="Picture 169" descr="co3"/>
          <p:cNvPicPr>
            <a:picLocks noChangeAspect="1"/>
          </p:cNvPicPr>
          <p:nvPr/>
        </p:nvPicPr>
        <p:blipFill>
          <a:blip r:embed="rId17"/>
          <a:stretch>
            <a:fillRect/>
          </a:stretch>
        </p:blipFill>
        <p:spPr>
          <a:xfrm>
            <a:off x="2271713" y="5791200"/>
            <a:ext cx="330200" cy="307975"/>
          </a:xfrm>
          <a:prstGeom prst="rect">
            <a:avLst/>
          </a:prstGeom>
          <a:noFill/>
          <a:ln w="9525">
            <a:noFill/>
          </a:ln>
        </p:spPr>
      </p:pic>
      <p:pic>
        <p:nvPicPr>
          <p:cNvPr id="20537" name="Picture 170" descr="co3"/>
          <p:cNvPicPr>
            <a:picLocks noChangeAspect="1"/>
          </p:cNvPicPr>
          <p:nvPr/>
        </p:nvPicPr>
        <p:blipFill>
          <a:blip r:embed="rId17"/>
          <a:stretch>
            <a:fillRect/>
          </a:stretch>
        </p:blipFill>
        <p:spPr>
          <a:xfrm>
            <a:off x="4024313" y="4191000"/>
            <a:ext cx="330200" cy="307975"/>
          </a:xfrm>
          <a:prstGeom prst="rect">
            <a:avLst/>
          </a:prstGeom>
          <a:noFill/>
          <a:ln w="9525">
            <a:noFill/>
          </a:ln>
        </p:spPr>
      </p:pic>
      <p:pic>
        <p:nvPicPr>
          <p:cNvPr id="20538" name="Picture 171" descr="co3"/>
          <p:cNvPicPr>
            <a:picLocks noChangeAspect="1"/>
          </p:cNvPicPr>
          <p:nvPr/>
        </p:nvPicPr>
        <p:blipFill>
          <a:blip r:embed="rId17"/>
          <a:stretch>
            <a:fillRect/>
          </a:stretch>
        </p:blipFill>
        <p:spPr>
          <a:xfrm>
            <a:off x="4405313" y="3505200"/>
            <a:ext cx="330200" cy="307975"/>
          </a:xfrm>
          <a:prstGeom prst="rect">
            <a:avLst/>
          </a:prstGeom>
          <a:noFill/>
          <a:ln w="9525">
            <a:noFill/>
          </a:ln>
        </p:spPr>
      </p:pic>
      <p:pic>
        <p:nvPicPr>
          <p:cNvPr id="20539" name="Picture 172" descr="co3"/>
          <p:cNvPicPr>
            <a:picLocks noChangeAspect="1"/>
          </p:cNvPicPr>
          <p:nvPr/>
        </p:nvPicPr>
        <p:blipFill>
          <a:blip r:embed="rId17"/>
          <a:stretch>
            <a:fillRect/>
          </a:stretch>
        </p:blipFill>
        <p:spPr>
          <a:xfrm>
            <a:off x="5318125" y="4876800"/>
            <a:ext cx="330200" cy="307975"/>
          </a:xfrm>
          <a:prstGeom prst="rect">
            <a:avLst/>
          </a:prstGeom>
          <a:noFill/>
          <a:ln w="9525">
            <a:noFill/>
          </a:ln>
        </p:spPr>
      </p:pic>
      <p:pic>
        <p:nvPicPr>
          <p:cNvPr id="20540" name="Picture 173" descr="co3"/>
          <p:cNvPicPr>
            <a:picLocks noChangeAspect="1"/>
          </p:cNvPicPr>
          <p:nvPr/>
        </p:nvPicPr>
        <p:blipFill>
          <a:blip r:embed="rId17"/>
          <a:stretch>
            <a:fillRect/>
          </a:stretch>
        </p:blipFill>
        <p:spPr>
          <a:xfrm>
            <a:off x="3413125" y="5334000"/>
            <a:ext cx="330200" cy="307975"/>
          </a:xfrm>
          <a:prstGeom prst="rect">
            <a:avLst/>
          </a:prstGeom>
          <a:noFill/>
          <a:ln w="9525">
            <a:noFill/>
          </a:ln>
        </p:spPr>
      </p:pic>
      <p:pic>
        <p:nvPicPr>
          <p:cNvPr id="20541" name="Picture 174" descr="co3"/>
          <p:cNvPicPr>
            <a:picLocks noChangeAspect="1"/>
          </p:cNvPicPr>
          <p:nvPr/>
        </p:nvPicPr>
        <p:blipFill>
          <a:blip r:embed="rId17"/>
          <a:stretch>
            <a:fillRect/>
          </a:stretch>
        </p:blipFill>
        <p:spPr>
          <a:xfrm>
            <a:off x="4252913" y="3810000"/>
            <a:ext cx="330200" cy="307975"/>
          </a:xfrm>
          <a:prstGeom prst="rect">
            <a:avLst/>
          </a:prstGeom>
          <a:noFill/>
          <a:ln w="9525">
            <a:noFill/>
          </a:ln>
        </p:spPr>
      </p:pic>
      <p:pic>
        <p:nvPicPr>
          <p:cNvPr id="20542" name="Picture 175" descr="co3"/>
          <p:cNvPicPr>
            <a:picLocks noChangeAspect="1"/>
          </p:cNvPicPr>
          <p:nvPr/>
        </p:nvPicPr>
        <p:blipFill>
          <a:blip r:embed="rId17"/>
          <a:stretch>
            <a:fillRect/>
          </a:stretch>
        </p:blipFill>
        <p:spPr>
          <a:xfrm>
            <a:off x="3871913" y="3581400"/>
            <a:ext cx="330200" cy="307975"/>
          </a:xfrm>
          <a:prstGeom prst="rect">
            <a:avLst/>
          </a:prstGeom>
          <a:noFill/>
          <a:ln w="9525">
            <a:noFill/>
          </a:ln>
        </p:spPr>
      </p:pic>
      <p:pic>
        <p:nvPicPr>
          <p:cNvPr id="20543" name="Picture 176" descr="co3"/>
          <p:cNvPicPr>
            <a:picLocks noChangeAspect="1"/>
          </p:cNvPicPr>
          <p:nvPr/>
        </p:nvPicPr>
        <p:blipFill>
          <a:blip r:embed="rId17"/>
          <a:stretch>
            <a:fillRect/>
          </a:stretch>
        </p:blipFill>
        <p:spPr>
          <a:xfrm>
            <a:off x="3184525" y="3657600"/>
            <a:ext cx="330200" cy="307975"/>
          </a:xfrm>
          <a:prstGeom prst="rect">
            <a:avLst/>
          </a:prstGeom>
          <a:noFill/>
          <a:ln w="9525">
            <a:noFill/>
          </a:ln>
        </p:spPr>
      </p:pic>
      <p:pic>
        <p:nvPicPr>
          <p:cNvPr id="20544" name="Picture 177" descr="co3"/>
          <p:cNvPicPr>
            <a:picLocks noChangeAspect="1"/>
          </p:cNvPicPr>
          <p:nvPr/>
        </p:nvPicPr>
        <p:blipFill>
          <a:blip r:embed="rId17"/>
          <a:stretch>
            <a:fillRect/>
          </a:stretch>
        </p:blipFill>
        <p:spPr>
          <a:xfrm>
            <a:off x="595313" y="3505200"/>
            <a:ext cx="330200" cy="307975"/>
          </a:xfrm>
          <a:prstGeom prst="rect">
            <a:avLst/>
          </a:prstGeom>
          <a:noFill/>
          <a:ln w="9525">
            <a:noFill/>
          </a:ln>
        </p:spPr>
      </p:pic>
      <p:pic>
        <p:nvPicPr>
          <p:cNvPr id="20545" name="Picture 178" descr="co3"/>
          <p:cNvPicPr>
            <a:picLocks noChangeAspect="1"/>
          </p:cNvPicPr>
          <p:nvPr/>
        </p:nvPicPr>
        <p:blipFill>
          <a:blip r:embed="rId17"/>
          <a:stretch>
            <a:fillRect/>
          </a:stretch>
        </p:blipFill>
        <p:spPr>
          <a:xfrm>
            <a:off x="-15875" y="3886200"/>
            <a:ext cx="330200" cy="307975"/>
          </a:xfrm>
          <a:prstGeom prst="rect">
            <a:avLst/>
          </a:prstGeom>
          <a:noFill/>
          <a:ln w="9525">
            <a:noFill/>
          </a:ln>
        </p:spPr>
      </p:pic>
      <p:pic>
        <p:nvPicPr>
          <p:cNvPr id="20546" name="Picture 179" descr="co3"/>
          <p:cNvPicPr>
            <a:picLocks noChangeAspect="1"/>
          </p:cNvPicPr>
          <p:nvPr/>
        </p:nvPicPr>
        <p:blipFill>
          <a:blip r:embed="rId17"/>
          <a:stretch>
            <a:fillRect/>
          </a:stretch>
        </p:blipFill>
        <p:spPr>
          <a:xfrm>
            <a:off x="8672513" y="3352800"/>
            <a:ext cx="330200" cy="307975"/>
          </a:xfrm>
          <a:prstGeom prst="rect">
            <a:avLst/>
          </a:prstGeom>
          <a:noFill/>
          <a:ln w="9525">
            <a:noFill/>
          </a:ln>
        </p:spPr>
      </p:pic>
      <p:pic>
        <p:nvPicPr>
          <p:cNvPr id="20547" name="Picture 180" descr="co3"/>
          <p:cNvPicPr>
            <a:picLocks noChangeAspect="1"/>
          </p:cNvPicPr>
          <p:nvPr/>
        </p:nvPicPr>
        <p:blipFill>
          <a:blip r:embed="rId17"/>
          <a:stretch>
            <a:fillRect/>
          </a:stretch>
        </p:blipFill>
        <p:spPr>
          <a:xfrm>
            <a:off x="5472113" y="3505200"/>
            <a:ext cx="330200" cy="307975"/>
          </a:xfrm>
          <a:prstGeom prst="rect">
            <a:avLst/>
          </a:prstGeom>
          <a:noFill/>
          <a:ln w="9525">
            <a:noFill/>
          </a:ln>
        </p:spPr>
      </p:pic>
      <p:pic>
        <p:nvPicPr>
          <p:cNvPr id="20548" name="Picture 181" descr="co3"/>
          <p:cNvPicPr>
            <a:picLocks noChangeAspect="1"/>
          </p:cNvPicPr>
          <p:nvPr/>
        </p:nvPicPr>
        <p:blipFill>
          <a:blip r:embed="rId17"/>
          <a:stretch>
            <a:fillRect/>
          </a:stretch>
        </p:blipFill>
        <p:spPr>
          <a:xfrm>
            <a:off x="2879725" y="5334000"/>
            <a:ext cx="330200" cy="307975"/>
          </a:xfrm>
          <a:prstGeom prst="rect">
            <a:avLst/>
          </a:prstGeom>
          <a:noFill/>
          <a:ln w="9525">
            <a:noFill/>
          </a:ln>
        </p:spPr>
      </p:pic>
      <p:pic>
        <p:nvPicPr>
          <p:cNvPr id="20549" name="Picture 182" descr="co3"/>
          <p:cNvPicPr>
            <a:picLocks noChangeAspect="1"/>
          </p:cNvPicPr>
          <p:nvPr/>
        </p:nvPicPr>
        <p:blipFill>
          <a:blip r:embed="rId17"/>
          <a:stretch>
            <a:fillRect/>
          </a:stretch>
        </p:blipFill>
        <p:spPr>
          <a:xfrm>
            <a:off x="1660525" y="4114800"/>
            <a:ext cx="330200" cy="307975"/>
          </a:xfrm>
          <a:prstGeom prst="rect">
            <a:avLst/>
          </a:prstGeom>
          <a:noFill/>
          <a:ln w="9525">
            <a:noFill/>
          </a:ln>
        </p:spPr>
      </p:pic>
      <p:pic>
        <p:nvPicPr>
          <p:cNvPr id="20550" name="Picture 184" descr="co3"/>
          <p:cNvPicPr>
            <a:picLocks noChangeAspect="1"/>
          </p:cNvPicPr>
          <p:nvPr/>
        </p:nvPicPr>
        <p:blipFill>
          <a:blip r:embed="rId17"/>
          <a:stretch>
            <a:fillRect/>
          </a:stretch>
        </p:blipFill>
        <p:spPr>
          <a:xfrm>
            <a:off x="7451725" y="5105400"/>
            <a:ext cx="330200" cy="307975"/>
          </a:xfrm>
          <a:prstGeom prst="rect">
            <a:avLst/>
          </a:prstGeom>
          <a:noFill/>
          <a:ln w="9525">
            <a:noFill/>
          </a:ln>
        </p:spPr>
      </p:pic>
      <p:pic>
        <p:nvPicPr>
          <p:cNvPr id="20551" name="Picture 185" descr="co3"/>
          <p:cNvPicPr>
            <a:picLocks noChangeAspect="1"/>
          </p:cNvPicPr>
          <p:nvPr/>
        </p:nvPicPr>
        <p:blipFill>
          <a:blip r:embed="rId17"/>
          <a:stretch>
            <a:fillRect/>
          </a:stretch>
        </p:blipFill>
        <p:spPr>
          <a:xfrm>
            <a:off x="61913" y="4648200"/>
            <a:ext cx="330200" cy="307975"/>
          </a:xfrm>
          <a:prstGeom prst="rect">
            <a:avLst/>
          </a:prstGeom>
          <a:noFill/>
          <a:ln w="9525">
            <a:noFill/>
          </a:ln>
        </p:spPr>
      </p:pic>
      <p:pic>
        <p:nvPicPr>
          <p:cNvPr id="20552" name="Picture 186" descr="co3"/>
          <p:cNvPicPr>
            <a:picLocks noChangeAspect="1"/>
          </p:cNvPicPr>
          <p:nvPr/>
        </p:nvPicPr>
        <p:blipFill>
          <a:blip r:embed="rId17"/>
          <a:stretch>
            <a:fillRect/>
          </a:stretch>
        </p:blipFill>
        <p:spPr>
          <a:xfrm>
            <a:off x="2424113" y="3429000"/>
            <a:ext cx="330200" cy="307975"/>
          </a:xfrm>
          <a:prstGeom prst="rect">
            <a:avLst/>
          </a:prstGeom>
          <a:noFill/>
          <a:ln w="9525">
            <a:noFill/>
          </a:ln>
        </p:spPr>
      </p:pic>
      <p:pic>
        <p:nvPicPr>
          <p:cNvPr id="20553" name="Picture 187" descr="co3"/>
          <p:cNvPicPr>
            <a:picLocks noChangeAspect="1"/>
          </p:cNvPicPr>
          <p:nvPr/>
        </p:nvPicPr>
        <p:blipFill>
          <a:blip r:embed="rId17"/>
          <a:stretch>
            <a:fillRect/>
          </a:stretch>
        </p:blipFill>
        <p:spPr>
          <a:xfrm>
            <a:off x="3795713" y="4038600"/>
            <a:ext cx="330200" cy="307975"/>
          </a:xfrm>
          <a:prstGeom prst="rect">
            <a:avLst/>
          </a:prstGeom>
          <a:noFill/>
          <a:ln w="9525">
            <a:noFill/>
          </a:ln>
        </p:spPr>
      </p:pic>
      <p:pic>
        <p:nvPicPr>
          <p:cNvPr id="20554" name="Picture 190" descr="co3"/>
          <p:cNvPicPr>
            <a:picLocks noChangeAspect="1"/>
          </p:cNvPicPr>
          <p:nvPr/>
        </p:nvPicPr>
        <p:blipFill>
          <a:blip r:embed="rId17"/>
          <a:stretch>
            <a:fillRect/>
          </a:stretch>
        </p:blipFill>
        <p:spPr>
          <a:xfrm>
            <a:off x="5394325" y="5486400"/>
            <a:ext cx="330200" cy="307975"/>
          </a:xfrm>
          <a:prstGeom prst="rect">
            <a:avLst/>
          </a:prstGeom>
          <a:noFill/>
          <a:ln w="9525">
            <a:noFill/>
          </a:ln>
        </p:spPr>
      </p:pic>
      <p:pic>
        <p:nvPicPr>
          <p:cNvPr id="20555" name="Picture 191" descr="co3"/>
          <p:cNvPicPr>
            <a:picLocks noChangeAspect="1"/>
          </p:cNvPicPr>
          <p:nvPr/>
        </p:nvPicPr>
        <p:blipFill>
          <a:blip r:embed="rId17"/>
          <a:stretch>
            <a:fillRect/>
          </a:stretch>
        </p:blipFill>
        <p:spPr>
          <a:xfrm>
            <a:off x="6843713" y="4191000"/>
            <a:ext cx="330200" cy="307975"/>
          </a:xfrm>
          <a:prstGeom prst="rect">
            <a:avLst/>
          </a:prstGeom>
          <a:noFill/>
          <a:ln w="9525">
            <a:noFill/>
          </a:ln>
        </p:spPr>
      </p:pic>
      <p:pic>
        <p:nvPicPr>
          <p:cNvPr id="20556" name="Picture 193" descr="untitled"/>
          <p:cNvPicPr>
            <a:picLocks noChangeAspect="1"/>
          </p:cNvPicPr>
          <p:nvPr/>
        </p:nvPicPr>
        <p:blipFill>
          <a:blip r:embed="rId18">
            <a:clrChange>
              <a:clrFrom>
                <a:srgbClr val="FFFFFF"/>
              </a:clrFrom>
              <a:clrTo>
                <a:srgbClr val="FFFFFF">
                  <a:alpha val="0"/>
                </a:srgbClr>
              </a:clrTo>
            </a:clrChange>
          </a:blip>
          <a:srcRect l="25156" t="2895" r="3326" b="3499"/>
          <a:stretch>
            <a:fillRect/>
          </a:stretch>
        </p:blipFill>
        <p:spPr>
          <a:xfrm>
            <a:off x="5700713" y="2514600"/>
            <a:ext cx="1690687" cy="3227388"/>
          </a:xfrm>
          <a:prstGeom prst="rect">
            <a:avLst/>
          </a:prstGeom>
          <a:noFill/>
          <a:ln w="9525">
            <a:noFill/>
          </a:ln>
        </p:spPr>
      </p:pic>
      <p:pic>
        <p:nvPicPr>
          <p:cNvPr id="20557" name="Picture 194" descr="Vit xam"/>
          <p:cNvPicPr>
            <a:picLocks noChangeAspect="1"/>
          </p:cNvPicPr>
          <p:nvPr/>
        </p:nvPicPr>
        <p:blipFill>
          <a:blip r:embed="rId19">
            <a:lum bright="-17999"/>
          </a:blip>
          <a:stretch>
            <a:fillRect/>
          </a:stretch>
        </p:blipFill>
        <p:spPr>
          <a:xfrm>
            <a:off x="2574925" y="4191000"/>
            <a:ext cx="1609725" cy="1905000"/>
          </a:xfrm>
          <a:prstGeom prst="rect">
            <a:avLst/>
          </a:prstGeom>
          <a:noFill/>
          <a:ln w="9525">
            <a:noFill/>
          </a:ln>
        </p:spPr>
      </p:pic>
      <p:pic>
        <p:nvPicPr>
          <p:cNvPr id="20558" name="Picture 195" descr="Vit-gat-dau3"/>
          <p:cNvPicPr>
            <a:picLocks noChangeAspect="1"/>
          </p:cNvPicPr>
          <p:nvPr/>
        </p:nvPicPr>
        <p:blipFill>
          <a:blip r:embed="rId20">
            <a:lum bright="-6000"/>
          </a:blip>
          <a:stretch>
            <a:fillRect/>
          </a:stretch>
        </p:blipFill>
        <p:spPr>
          <a:xfrm>
            <a:off x="822325" y="4021138"/>
            <a:ext cx="1449388" cy="2074862"/>
          </a:xfrm>
          <a:prstGeom prst="rect">
            <a:avLst/>
          </a:prstGeom>
          <a:noFill/>
          <a:ln w="9525">
            <a:noFill/>
          </a:ln>
        </p:spPr>
      </p:pic>
      <p:pic>
        <p:nvPicPr>
          <p:cNvPr id="20559" name="Picture 196" descr="Vit-con-gat-dau2"/>
          <p:cNvPicPr>
            <a:picLocks noChangeAspect="1"/>
          </p:cNvPicPr>
          <p:nvPr/>
        </p:nvPicPr>
        <p:blipFill>
          <a:blip r:embed="rId21">
            <a:lum bright="-6000"/>
          </a:blip>
          <a:stretch>
            <a:fillRect/>
          </a:stretch>
        </p:blipFill>
        <p:spPr>
          <a:xfrm>
            <a:off x="4098925" y="3657600"/>
            <a:ext cx="1389063" cy="1863725"/>
          </a:xfrm>
          <a:prstGeom prst="rect">
            <a:avLst/>
          </a:prstGeom>
          <a:noFill/>
          <a:ln w="9525">
            <a:noFill/>
          </a:ln>
        </p:spPr>
      </p:pic>
      <p:pic>
        <p:nvPicPr>
          <p:cNvPr id="20560" name="Picture 197" descr="Vit-con-gat-dau1"/>
          <p:cNvPicPr>
            <a:picLocks noChangeAspect="1"/>
          </p:cNvPicPr>
          <p:nvPr/>
        </p:nvPicPr>
        <p:blipFill>
          <a:blip r:embed="rId22">
            <a:lum bright="-6000"/>
          </a:blip>
          <a:stretch>
            <a:fillRect/>
          </a:stretch>
        </p:blipFill>
        <p:spPr>
          <a:xfrm>
            <a:off x="2041525" y="3352800"/>
            <a:ext cx="1543050" cy="1876425"/>
          </a:xfrm>
          <a:prstGeom prst="rect">
            <a:avLst/>
          </a:prstGeom>
          <a:noFill/>
          <a:ln w="9525">
            <a:noFill/>
          </a:ln>
        </p:spPr>
      </p:pic>
      <p:grpSp>
        <p:nvGrpSpPr>
          <p:cNvPr id="20561" name="Group 200"/>
          <p:cNvGrpSpPr/>
          <p:nvPr/>
        </p:nvGrpSpPr>
        <p:grpSpPr>
          <a:xfrm rot="-204545">
            <a:off x="6840538" y="0"/>
            <a:ext cx="2287587" cy="3768725"/>
            <a:chOff x="2920" y="85"/>
            <a:chExt cx="3176" cy="4235"/>
          </a:xfrm>
        </p:grpSpPr>
        <p:pic>
          <p:nvPicPr>
            <p:cNvPr id="20564" name="Picture 201" descr="tan cay"/>
            <p:cNvPicPr>
              <a:picLocks noChangeAspect="1"/>
            </p:cNvPicPr>
            <p:nvPr/>
          </p:nvPicPr>
          <p:blipFill>
            <a:blip r:embed="rId23"/>
            <a:stretch>
              <a:fillRect/>
            </a:stretch>
          </p:blipFill>
          <p:spPr>
            <a:xfrm rot="7714034">
              <a:off x="3792" y="-47"/>
              <a:ext cx="1595" cy="1860"/>
            </a:xfrm>
            <a:prstGeom prst="rect">
              <a:avLst/>
            </a:prstGeom>
            <a:noFill/>
            <a:ln w="9525">
              <a:noFill/>
            </a:ln>
          </p:spPr>
        </p:pic>
        <p:pic>
          <p:nvPicPr>
            <p:cNvPr id="20565" name="Picture 202" descr="cay3">
              <a:hlinkClick r:id="" action="ppaction://noaction"/>
            </p:cNvPr>
            <p:cNvPicPr>
              <a:picLocks noChangeAspect="1"/>
            </p:cNvPicPr>
            <p:nvPr/>
          </p:nvPicPr>
          <p:blipFill>
            <a:blip r:embed="rId24"/>
            <a:stretch>
              <a:fillRect/>
            </a:stretch>
          </p:blipFill>
          <p:spPr>
            <a:xfrm>
              <a:off x="2920" y="960"/>
              <a:ext cx="3176" cy="3360"/>
            </a:xfrm>
            <a:prstGeom prst="rect">
              <a:avLst/>
            </a:prstGeom>
            <a:noFill/>
            <a:ln w="9525">
              <a:noFill/>
            </a:ln>
          </p:spPr>
        </p:pic>
      </p:grpSp>
      <p:pic>
        <p:nvPicPr>
          <p:cNvPr id="20562" name="Picture 161" descr="hoa3"/>
          <p:cNvPicPr>
            <a:picLocks noChangeAspect="1"/>
          </p:cNvPicPr>
          <p:nvPr/>
        </p:nvPicPr>
        <p:blipFill>
          <a:blip r:embed="rId25"/>
          <a:stretch>
            <a:fillRect/>
          </a:stretch>
        </p:blipFill>
        <p:spPr>
          <a:xfrm rot="194799">
            <a:off x="80963" y="3598863"/>
            <a:ext cx="1019175" cy="685800"/>
          </a:xfrm>
          <a:prstGeom prst="rect">
            <a:avLst/>
          </a:prstGeom>
          <a:noFill/>
          <a:ln w="9525">
            <a:noFill/>
          </a:ln>
        </p:spPr>
      </p:pic>
      <p:pic>
        <p:nvPicPr>
          <p:cNvPr id="20563" name="Picture 161" descr="hoa3"/>
          <p:cNvPicPr>
            <a:picLocks noChangeAspect="1"/>
          </p:cNvPicPr>
          <p:nvPr/>
        </p:nvPicPr>
        <p:blipFill>
          <a:blip r:embed="rId25"/>
          <a:stretch>
            <a:fillRect/>
          </a:stretch>
        </p:blipFill>
        <p:spPr>
          <a:xfrm rot="194799">
            <a:off x="4135438" y="5203825"/>
            <a:ext cx="1019175" cy="685800"/>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1"/>
        </a:blipFill>
        <a:effectLst/>
      </p:bgPr>
    </p:bg>
    <p:spTree>
      <p:nvGrpSpPr>
        <p:cNvPr id="1" name=""/>
        <p:cNvGrpSpPr/>
        <p:nvPr/>
      </p:nvGrpSpPr>
      <p:grpSpPr/>
      <p:pic>
        <p:nvPicPr>
          <p:cNvPr id="21506" name="Picture 2" descr="anh dong 131"/>
          <p:cNvPicPr>
            <a:picLocks noChangeAspect="1"/>
          </p:cNvPicPr>
          <p:nvPr/>
        </p:nvPicPr>
        <p:blipFill>
          <a:blip r:embed="rId2"/>
          <a:stretch>
            <a:fillRect/>
          </a:stretch>
        </p:blipFill>
        <p:spPr>
          <a:xfrm>
            <a:off x="0" y="2590800"/>
            <a:ext cx="9144000" cy="4267200"/>
          </a:xfrm>
          <a:prstGeom prst="rect">
            <a:avLst/>
          </a:prstGeom>
          <a:noFill/>
          <a:ln w="9525">
            <a:noFill/>
          </a:ln>
        </p:spPr>
      </p:pic>
      <p:pic>
        <p:nvPicPr>
          <p:cNvPr id="21507" name="Picture 3" descr="48dd12e96cfe3_f"/>
          <p:cNvPicPr>
            <a:picLocks noChangeAspect="1"/>
          </p:cNvPicPr>
          <p:nvPr/>
        </p:nvPicPr>
        <p:blipFill>
          <a:blip r:embed="rId3"/>
          <a:srcRect t="12820"/>
          <a:stretch>
            <a:fillRect/>
          </a:stretch>
        </p:blipFill>
        <p:spPr>
          <a:xfrm>
            <a:off x="0" y="1600200"/>
            <a:ext cx="9144000" cy="2743200"/>
          </a:xfrm>
          <a:prstGeom prst="rect">
            <a:avLst/>
          </a:prstGeom>
          <a:noFill/>
          <a:ln w="9525">
            <a:noFill/>
          </a:ln>
        </p:spPr>
      </p:pic>
      <p:pic>
        <p:nvPicPr>
          <p:cNvPr id="21508" name="Picture 12" descr="lmfinangel"/>
          <p:cNvPicPr>
            <a:picLocks noChangeAspect="1"/>
          </p:cNvPicPr>
          <p:nvPr/>
        </p:nvPicPr>
        <p:blipFill>
          <a:blip r:embed="rId4"/>
          <a:stretch>
            <a:fillRect/>
          </a:stretch>
        </p:blipFill>
        <p:spPr>
          <a:xfrm flipH="1">
            <a:off x="228600" y="5410200"/>
            <a:ext cx="325438" cy="361950"/>
          </a:xfrm>
          <a:prstGeom prst="rect">
            <a:avLst/>
          </a:prstGeom>
          <a:noFill/>
          <a:ln w="9525">
            <a:noFill/>
          </a:ln>
        </p:spPr>
      </p:pic>
      <p:pic>
        <p:nvPicPr>
          <p:cNvPr id="21509" name="Picture 100" descr="co3"/>
          <p:cNvPicPr>
            <a:picLocks noChangeAspect="1"/>
          </p:cNvPicPr>
          <p:nvPr/>
        </p:nvPicPr>
        <p:blipFill>
          <a:blip r:embed="rId5"/>
          <a:stretch>
            <a:fillRect/>
          </a:stretch>
        </p:blipFill>
        <p:spPr>
          <a:xfrm>
            <a:off x="228600" y="3505200"/>
            <a:ext cx="457200" cy="533400"/>
          </a:xfrm>
          <a:prstGeom prst="rect">
            <a:avLst/>
          </a:prstGeom>
          <a:noFill/>
          <a:ln w="9525">
            <a:noFill/>
          </a:ln>
        </p:spPr>
      </p:pic>
      <p:pic>
        <p:nvPicPr>
          <p:cNvPr id="21510" name="Picture 101" descr="co3"/>
          <p:cNvPicPr>
            <a:picLocks noChangeAspect="1"/>
          </p:cNvPicPr>
          <p:nvPr/>
        </p:nvPicPr>
        <p:blipFill>
          <a:blip r:embed="rId6"/>
          <a:stretch>
            <a:fillRect/>
          </a:stretch>
        </p:blipFill>
        <p:spPr>
          <a:xfrm>
            <a:off x="8686800" y="3429000"/>
            <a:ext cx="457200" cy="457200"/>
          </a:xfrm>
          <a:prstGeom prst="rect">
            <a:avLst/>
          </a:prstGeom>
          <a:noFill/>
          <a:ln w="9525">
            <a:noFill/>
          </a:ln>
        </p:spPr>
      </p:pic>
      <p:pic>
        <p:nvPicPr>
          <p:cNvPr id="21511" name="Picture 102" descr="co3"/>
          <p:cNvPicPr>
            <a:picLocks noChangeAspect="1"/>
          </p:cNvPicPr>
          <p:nvPr/>
        </p:nvPicPr>
        <p:blipFill>
          <a:blip r:embed="rId6"/>
          <a:stretch>
            <a:fillRect/>
          </a:stretch>
        </p:blipFill>
        <p:spPr>
          <a:xfrm>
            <a:off x="304800" y="1828800"/>
            <a:ext cx="457200" cy="457200"/>
          </a:xfrm>
          <a:prstGeom prst="rect">
            <a:avLst/>
          </a:prstGeom>
          <a:noFill/>
          <a:ln w="9525">
            <a:noFill/>
          </a:ln>
        </p:spPr>
      </p:pic>
      <p:pic>
        <p:nvPicPr>
          <p:cNvPr id="21512" name="Picture 103" descr="co3"/>
          <p:cNvPicPr>
            <a:picLocks noChangeAspect="1"/>
          </p:cNvPicPr>
          <p:nvPr/>
        </p:nvPicPr>
        <p:blipFill>
          <a:blip r:embed="rId6"/>
          <a:stretch>
            <a:fillRect/>
          </a:stretch>
        </p:blipFill>
        <p:spPr>
          <a:xfrm>
            <a:off x="6324600" y="3124200"/>
            <a:ext cx="457200" cy="457200"/>
          </a:xfrm>
          <a:prstGeom prst="rect">
            <a:avLst/>
          </a:prstGeom>
          <a:noFill/>
          <a:ln w="9525">
            <a:noFill/>
          </a:ln>
        </p:spPr>
      </p:pic>
      <p:pic>
        <p:nvPicPr>
          <p:cNvPr id="21513" name="Picture 104" descr="co3"/>
          <p:cNvPicPr>
            <a:picLocks noChangeAspect="1"/>
          </p:cNvPicPr>
          <p:nvPr/>
        </p:nvPicPr>
        <p:blipFill>
          <a:blip r:embed="rId6"/>
          <a:stretch>
            <a:fillRect/>
          </a:stretch>
        </p:blipFill>
        <p:spPr>
          <a:xfrm>
            <a:off x="5562600" y="2057400"/>
            <a:ext cx="457200" cy="457200"/>
          </a:xfrm>
          <a:prstGeom prst="rect">
            <a:avLst/>
          </a:prstGeom>
          <a:noFill/>
          <a:ln w="9525">
            <a:noFill/>
          </a:ln>
        </p:spPr>
      </p:pic>
      <p:pic>
        <p:nvPicPr>
          <p:cNvPr id="21514" name="Picture 105" descr="co3"/>
          <p:cNvPicPr>
            <a:picLocks noChangeAspect="1"/>
          </p:cNvPicPr>
          <p:nvPr/>
        </p:nvPicPr>
        <p:blipFill>
          <a:blip r:embed="rId6"/>
          <a:stretch>
            <a:fillRect/>
          </a:stretch>
        </p:blipFill>
        <p:spPr>
          <a:xfrm>
            <a:off x="7086600" y="3886200"/>
            <a:ext cx="457200" cy="457200"/>
          </a:xfrm>
          <a:prstGeom prst="rect">
            <a:avLst/>
          </a:prstGeom>
          <a:noFill/>
          <a:ln w="9525">
            <a:noFill/>
          </a:ln>
        </p:spPr>
      </p:pic>
      <p:pic>
        <p:nvPicPr>
          <p:cNvPr id="21515" name="Picture 106" descr="co3"/>
          <p:cNvPicPr>
            <a:picLocks noChangeAspect="1"/>
          </p:cNvPicPr>
          <p:nvPr/>
        </p:nvPicPr>
        <p:blipFill>
          <a:blip r:embed="rId6"/>
          <a:stretch>
            <a:fillRect/>
          </a:stretch>
        </p:blipFill>
        <p:spPr>
          <a:xfrm>
            <a:off x="1828800" y="2133600"/>
            <a:ext cx="457200" cy="457200"/>
          </a:xfrm>
          <a:prstGeom prst="rect">
            <a:avLst/>
          </a:prstGeom>
          <a:noFill/>
          <a:ln w="9525">
            <a:noFill/>
          </a:ln>
        </p:spPr>
      </p:pic>
      <p:pic>
        <p:nvPicPr>
          <p:cNvPr id="21516" name="Picture 107" descr="co3"/>
          <p:cNvPicPr>
            <a:picLocks noChangeAspect="1"/>
          </p:cNvPicPr>
          <p:nvPr/>
        </p:nvPicPr>
        <p:blipFill>
          <a:blip r:embed="rId6"/>
          <a:stretch>
            <a:fillRect/>
          </a:stretch>
        </p:blipFill>
        <p:spPr>
          <a:xfrm>
            <a:off x="2286000" y="2590800"/>
            <a:ext cx="457200" cy="457200"/>
          </a:xfrm>
          <a:prstGeom prst="rect">
            <a:avLst/>
          </a:prstGeom>
          <a:noFill/>
          <a:ln w="9525">
            <a:noFill/>
          </a:ln>
        </p:spPr>
      </p:pic>
      <p:pic>
        <p:nvPicPr>
          <p:cNvPr id="21517" name="Picture 108" descr="co3"/>
          <p:cNvPicPr>
            <a:picLocks noChangeAspect="1"/>
          </p:cNvPicPr>
          <p:nvPr/>
        </p:nvPicPr>
        <p:blipFill>
          <a:blip r:embed="rId6"/>
          <a:stretch>
            <a:fillRect/>
          </a:stretch>
        </p:blipFill>
        <p:spPr>
          <a:xfrm>
            <a:off x="914400" y="1676400"/>
            <a:ext cx="457200" cy="457200"/>
          </a:xfrm>
          <a:prstGeom prst="rect">
            <a:avLst/>
          </a:prstGeom>
          <a:noFill/>
          <a:ln w="9525">
            <a:noFill/>
          </a:ln>
        </p:spPr>
      </p:pic>
      <p:pic>
        <p:nvPicPr>
          <p:cNvPr id="21518" name="Picture 109" descr="co3"/>
          <p:cNvPicPr>
            <a:picLocks noChangeAspect="1"/>
          </p:cNvPicPr>
          <p:nvPr/>
        </p:nvPicPr>
        <p:blipFill>
          <a:blip r:embed="rId6"/>
          <a:stretch>
            <a:fillRect/>
          </a:stretch>
        </p:blipFill>
        <p:spPr>
          <a:xfrm>
            <a:off x="685800" y="3276600"/>
            <a:ext cx="457200" cy="457200"/>
          </a:xfrm>
          <a:prstGeom prst="rect">
            <a:avLst/>
          </a:prstGeom>
          <a:noFill/>
          <a:ln w="9525">
            <a:noFill/>
          </a:ln>
        </p:spPr>
      </p:pic>
      <p:pic>
        <p:nvPicPr>
          <p:cNvPr id="21519" name="Picture 110" descr="co3"/>
          <p:cNvPicPr>
            <a:picLocks noChangeAspect="1"/>
          </p:cNvPicPr>
          <p:nvPr/>
        </p:nvPicPr>
        <p:blipFill>
          <a:blip r:embed="rId6"/>
          <a:stretch>
            <a:fillRect/>
          </a:stretch>
        </p:blipFill>
        <p:spPr>
          <a:xfrm>
            <a:off x="5410200" y="3581400"/>
            <a:ext cx="457200" cy="457200"/>
          </a:xfrm>
          <a:prstGeom prst="rect">
            <a:avLst/>
          </a:prstGeom>
          <a:noFill/>
          <a:ln w="9525">
            <a:noFill/>
          </a:ln>
        </p:spPr>
      </p:pic>
      <p:pic>
        <p:nvPicPr>
          <p:cNvPr id="21520" name="Picture 112" descr="co3"/>
          <p:cNvPicPr>
            <a:picLocks noChangeAspect="1"/>
          </p:cNvPicPr>
          <p:nvPr/>
        </p:nvPicPr>
        <p:blipFill>
          <a:blip r:embed="rId6"/>
          <a:stretch>
            <a:fillRect/>
          </a:stretch>
        </p:blipFill>
        <p:spPr>
          <a:xfrm>
            <a:off x="1371600" y="2895600"/>
            <a:ext cx="457200" cy="457200"/>
          </a:xfrm>
          <a:prstGeom prst="rect">
            <a:avLst/>
          </a:prstGeom>
          <a:noFill/>
          <a:ln w="9525">
            <a:noFill/>
          </a:ln>
        </p:spPr>
      </p:pic>
      <p:pic>
        <p:nvPicPr>
          <p:cNvPr id="21521" name="Picture 113" descr="co3"/>
          <p:cNvPicPr>
            <a:picLocks noChangeAspect="1"/>
          </p:cNvPicPr>
          <p:nvPr/>
        </p:nvPicPr>
        <p:blipFill>
          <a:blip r:embed="rId7"/>
          <a:stretch>
            <a:fillRect/>
          </a:stretch>
        </p:blipFill>
        <p:spPr>
          <a:xfrm>
            <a:off x="2667000" y="3886200"/>
            <a:ext cx="327025" cy="304800"/>
          </a:xfrm>
          <a:prstGeom prst="rect">
            <a:avLst/>
          </a:prstGeom>
          <a:noFill/>
          <a:ln w="9525">
            <a:noFill/>
          </a:ln>
        </p:spPr>
      </p:pic>
      <p:pic>
        <p:nvPicPr>
          <p:cNvPr id="21522" name="Picture 114" descr="co3"/>
          <p:cNvPicPr>
            <a:picLocks noChangeAspect="1"/>
          </p:cNvPicPr>
          <p:nvPr/>
        </p:nvPicPr>
        <p:blipFill>
          <a:blip r:embed="rId7"/>
          <a:stretch>
            <a:fillRect/>
          </a:stretch>
        </p:blipFill>
        <p:spPr>
          <a:xfrm>
            <a:off x="1981200" y="3657600"/>
            <a:ext cx="327025" cy="304800"/>
          </a:xfrm>
          <a:prstGeom prst="rect">
            <a:avLst/>
          </a:prstGeom>
          <a:noFill/>
          <a:ln w="9525">
            <a:noFill/>
          </a:ln>
        </p:spPr>
      </p:pic>
      <p:pic>
        <p:nvPicPr>
          <p:cNvPr id="21523" name="Picture 115" descr="co3"/>
          <p:cNvPicPr>
            <a:picLocks noChangeAspect="1"/>
          </p:cNvPicPr>
          <p:nvPr/>
        </p:nvPicPr>
        <p:blipFill>
          <a:blip r:embed="rId7"/>
          <a:stretch>
            <a:fillRect/>
          </a:stretch>
        </p:blipFill>
        <p:spPr>
          <a:xfrm>
            <a:off x="1981200" y="4114800"/>
            <a:ext cx="327025" cy="304800"/>
          </a:xfrm>
          <a:prstGeom prst="rect">
            <a:avLst/>
          </a:prstGeom>
          <a:noFill/>
          <a:ln w="9525">
            <a:noFill/>
          </a:ln>
        </p:spPr>
      </p:pic>
      <p:pic>
        <p:nvPicPr>
          <p:cNvPr id="21524" name="Picture 116" descr="co3"/>
          <p:cNvPicPr>
            <a:picLocks noChangeAspect="1"/>
          </p:cNvPicPr>
          <p:nvPr/>
        </p:nvPicPr>
        <p:blipFill>
          <a:blip r:embed="rId7"/>
          <a:stretch>
            <a:fillRect/>
          </a:stretch>
        </p:blipFill>
        <p:spPr>
          <a:xfrm>
            <a:off x="4953000" y="2286000"/>
            <a:ext cx="327025" cy="304800"/>
          </a:xfrm>
          <a:prstGeom prst="rect">
            <a:avLst/>
          </a:prstGeom>
          <a:noFill/>
          <a:ln w="9525">
            <a:noFill/>
          </a:ln>
        </p:spPr>
      </p:pic>
      <p:pic>
        <p:nvPicPr>
          <p:cNvPr id="21525" name="Picture 117" descr="co3"/>
          <p:cNvPicPr>
            <a:picLocks noChangeAspect="1"/>
          </p:cNvPicPr>
          <p:nvPr/>
        </p:nvPicPr>
        <p:blipFill>
          <a:blip r:embed="rId7"/>
          <a:stretch>
            <a:fillRect/>
          </a:stretch>
        </p:blipFill>
        <p:spPr>
          <a:xfrm>
            <a:off x="3124200" y="2286000"/>
            <a:ext cx="327025" cy="304800"/>
          </a:xfrm>
          <a:prstGeom prst="rect">
            <a:avLst/>
          </a:prstGeom>
          <a:noFill/>
          <a:ln w="9525">
            <a:noFill/>
          </a:ln>
        </p:spPr>
      </p:pic>
      <p:pic>
        <p:nvPicPr>
          <p:cNvPr id="21526" name="Picture 118" descr="co3"/>
          <p:cNvPicPr>
            <a:picLocks noChangeAspect="1"/>
          </p:cNvPicPr>
          <p:nvPr/>
        </p:nvPicPr>
        <p:blipFill>
          <a:blip r:embed="rId7"/>
          <a:stretch>
            <a:fillRect/>
          </a:stretch>
        </p:blipFill>
        <p:spPr>
          <a:xfrm>
            <a:off x="3733800" y="2133600"/>
            <a:ext cx="327025" cy="304800"/>
          </a:xfrm>
          <a:prstGeom prst="rect">
            <a:avLst/>
          </a:prstGeom>
          <a:noFill/>
          <a:ln w="9525">
            <a:noFill/>
          </a:ln>
        </p:spPr>
      </p:pic>
      <p:pic>
        <p:nvPicPr>
          <p:cNvPr id="21527" name="Picture 119" descr="co3"/>
          <p:cNvPicPr>
            <a:picLocks noChangeAspect="1"/>
          </p:cNvPicPr>
          <p:nvPr/>
        </p:nvPicPr>
        <p:blipFill>
          <a:blip r:embed="rId7"/>
          <a:stretch>
            <a:fillRect/>
          </a:stretch>
        </p:blipFill>
        <p:spPr>
          <a:xfrm>
            <a:off x="4572000" y="3962400"/>
            <a:ext cx="327025" cy="304800"/>
          </a:xfrm>
          <a:prstGeom prst="rect">
            <a:avLst/>
          </a:prstGeom>
          <a:noFill/>
          <a:ln w="9525">
            <a:noFill/>
          </a:ln>
        </p:spPr>
      </p:pic>
      <p:pic>
        <p:nvPicPr>
          <p:cNvPr id="21528" name="Picture 120" descr="co3"/>
          <p:cNvPicPr>
            <a:picLocks noChangeAspect="1"/>
          </p:cNvPicPr>
          <p:nvPr/>
        </p:nvPicPr>
        <p:blipFill>
          <a:blip r:embed="rId7"/>
          <a:stretch>
            <a:fillRect/>
          </a:stretch>
        </p:blipFill>
        <p:spPr>
          <a:xfrm>
            <a:off x="8153400" y="4114800"/>
            <a:ext cx="327025" cy="304800"/>
          </a:xfrm>
          <a:prstGeom prst="rect">
            <a:avLst/>
          </a:prstGeom>
          <a:noFill/>
          <a:ln w="9525">
            <a:noFill/>
          </a:ln>
        </p:spPr>
      </p:pic>
      <p:pic>
        <p:nvPicPr>
          <p:cNvPr id="21529" name="Picture 121" descr="co3"/>
          <p:cNvPicPr>
            <a:picLocks noChangeAspect="1"/>
          </p:cNvPicPr>
          <p:nvPr/>
        </p:nvPicPr>
        <p:blipFill>
          <a:blip r:embed="rId7"/>
          <a:stretch>
            <a:fillRect/>
          </a:stretch>
        </p:blipFill>
        <p:spPr>
          <a:xfrm>
            <a:off x="4495800" y="2667000"/>
            <a:ext cx="327025" cy="304800"/>
          </a:xfrm>
          <a:prstGeom prst="rect">
            <a:avLst/>
          </a:prstGeom>
          <a:noFill/>
          <a:ln w="9525">
            <a:noFill/>
          </a:ln>
        </p:spPr>
      </p:pic>
      <p:pic>
        <p:nvPicPr>
          <p:cNvPr id="21530" name="Picture 122" descr="co3"/>
          <p:cNvPicPr>
            <a:picLocks noChangeAspect="1"/>
          </p:cNvPicPr>
          <p:nvPr/>
        </p:nvPicPr>
        <p:blipFill>
          <a:blip r:embed="rId7"/>
          <a:stretch>
            <a:fillRect/>
          </a:stretch>
        </p:blipFill>
        <p:spPr>
          <a:xfrm>
            <a:off x="6400800" y="3962400"/>
            <a:ext cx="327025" cy="304800"/>
          </a:xfrm>
          <a:prstGeom prst="rect">
            <a:avLst/>
          </a:prstGeom>
          <a:noFill/>
          <a:ln w="9525">
            <a:noFill/>
          </a:ln>
        </p:spPr>
      </p:pic>
      <p:pic>
        <p:nvPicPr>
          <p:cNvPr id="21531" name="Picture 123" descr="co3"/>
          <p:cNvPicPr>
            <a:picLocks noChangeAspect="1"/>
          </p:cNvPicPr>
          <p:nvPr/>
        </p:nvPicPr>
        <p:blipFill>
          <a:blip r:embed="rId7"/>
          <a:stretch>
            <a:fillRect/>
          </a:stretch>
        </p:blipFill>
        <p:spPr>
          <a:xfrm>
            <a:off x="4724400" y="3276600"/>
            <a:ext cx="327025" cy="304800"/>
          </a:xfrm>
          <a:prstGeom prst="rect">
            <a:avLst/>
          </a:prstGeom>
          <a:noFill/>
          <a:ln w="9525">
            <a:noFill/>
          </a:ln>
        </p:spPr>
      </p:pic>
      <p:pic>
        <p:nvPicPr>
          <p:cNvPr id="21532" name="Picture 124" descr="co3"/>
          <p:cNvPicPr>
            <a:picLocks noChangeAspect="1"/>
          </p:cNvPicPr>
          <p:nvPr/>
        </p:nvPicPr>
        <p:blipFill>
          <a:blip r:embed="rId7"/>
          <a:stretch>
            <a:fillRect/>
          </a:stretch>
        </p:blipFill>
        <p:spPr>
          <a:xfrm>
            <a:off x="5181600" y="2743200"/>
            <a:ext cx="327025" cy="304800"/>
          </a:xfrm>
          <a:prstGeom prst="rect">
            <a:avLst/>
          </a:prstGeom>
          <a:noFill/>
          <a:ln w="9525">
            <a:noFill/>
          </a:ln>
        </p:spPr>
      </p:pic>
      <p:pic>
        <p:nvPicPr>
          <p:cNvPr id="21533" name="Picture 125" descr="co3"/>
          <p:cNvPicPr>
            <a:picLocks noChangeAspect="1"/>
          </p:cNvPicPr>
          <p:nvPr/>
        </p:nvPicPr>
        <p:blipFill>
          <a:blip r:embed="rId7"/>
          <a:stretch>
            <a:fillRect/>
          </a:stretch>
        </p:blipFill>
        <p:spPr>
          <a:xfrm>
            <a:off x="1447800" y="3733800"/>
            <a:ext cx="327025" cy="304800"/>
          </a:xfrm>
          <a:prstGeom prst="rect">
            <a:avLst/>
          </a:prstGeom>
          <a:noFill/>
          <a:ln w="9525">
            <a:noFill/>
          </a:ln>
        </p:spPr>
      </p:pic>
      <p:pic>
        <p:nvPicPr>
          <p:cNvPr id="21534" name="Picture 126" descr="co3"/>
          <p:cNvPicPr>
            <a:picLocks noChangeAspect="1"/>
          </p:cNvPicPr>
          <p:nvPr/>
        </p:nvPicPr>
        <p:blipFill>
          <a:blip r:embed="rId7"/>
          <a:stretch>
            <a:fillRect/>
          </a:stretch>
        </p:blipFill>
        <p:spPr>
          <a:xfrm>
            <a:off x="6096000" y="2667000"/>
            <a:ext cx="327025" cy="304800"/>
          </a:xfrm>
          <a:prstGeom prst="rect">
            <a:avLst/>
          </a:prstGeom>
          <a:noFill/>
          <a:ln w="9525">
            <a:noFill/>
          </a:ln>
        </p:spPr>
      </p:pic>
      <p:pic>
        <p:nvPicPr>
          <p:cNvPr id="21535" name="Picture 127" descr="co3"/>
          <p:cNvPicPr>
            <a:picLocks noChangeAspect="1"/>
          </p:cNvPicPr>
          <p:nvPr/>
        </p:nvPicPr>
        <p:blipFill>
          <a:blip r:embed="rId7"/>
          <a:stretch>
            <a:fillRect/>
          </a:stretch>
        </p:blipFill>
        <p:spPr>
          <a:xfrm>
            <a:off x="381000" y="2514600"/>
            <a:ext cx="327025" cy="304800"/>
          </a:xfrm>
          <a:prstGeom prst="rect">
            <a:avLst/>
          </a:prstGeom>
          <a:noFill/>
          <a:ln w="9525">
            <a:noFill/>
          </a:ln>
        </p:spPr>
      </p:pic>
      <p:pic>
        <p:nvPicPr>
          <p:cNvPr id="21536" name="Picture 128" descr="co3"/>
          <p:cNvPicPr>
            <a:picLocks noChangeAspect="1"/>
          </p:cNvPicPr>
          <p:nvPr/>
        </p:nvPicPr>
        <p:blipFill>
          <a:blip r:embed="rId7"/>
          <a:stretch>
            <a:fillRect/>
          </a:stretch>
        </p:blipFill>
        <p:spPr>
          <a:xfrm>
            <a:off x="7010400" y="3124200"/>
            <a:ext cx="327025" cy="304800"/>
          </a:xfrm>
          <a:prstGeom prst="rect">
            <a:avLst/>
          </a:prstGeom>
          <a:noFill/>
          <a:ln w="9525">
            <a:noFill/>
          </a:ln>
        </p:spPr>
      </p:pic>
      <p:pic>
        <p:nvPicPr>
          <p:cNvPr id="21537" name="Picture 129" descr="co3"/>
          <p:cNvPicPr>
            <a:picLocks noChangeAspect="1"/>
          </p:cNvPicPr>
          <p:nvPr/>
        </p:nvPicPr>
        <p:blipFill>
          <a:blip r:embed="rId8"/>
          <a:stretch>
            <a:fillRect/>
          </a:stretch>
        </p:blipFill>
        <p:spPr>
          <a:xfrm>
            <a:off x="3886200" y="3733800"/>
            <a:ext cx="327025" cy="381000"/>
          </a:xfrm>
          <a:prstGeom prst="rect">
            <a:avLst/>
          </a:prstGeom>
          <a:noFill/>
          <a:ln w="9525">
            <a:noFill/>
          </a:ln>
        </p:spPr>
      </p:pic>
      <p:pic>
        <p:nvPicPr>
          <p:cNvPr id="132227" name="Picture 131" descr="Vit-xam-boi"/>
          <p:cNvPicPr>
            <a:picLocks noChangeAspect="1"/>
          </p:cNvPicPr>
          <p:nvPr/>
        </p:nvPicPr>
        <p:blipFill>
          <a:blip r:embed="rId9">
            <a:lum bright="-12000"/>
          </a:blip>
          <a:stretch>
            <a:fillRect/>
          </a:stretch>
        </p:blipFill>
        <p:spPr>
          <a:xfrm>
            <a:off x="2895600" y="4572000"/>
            <a:ext cx="1981200" cy="1806575"/>
          </a:xfrm>
          <a:prstGeom prst="rect">
            <a:avLst/>
          </a:prstGeom>
          <a:noFill/>
          <a:ln w="9525">
            <a:noFill/>
          </a:ln>
        </p:spPr>
      </p:pic>
      <p:pic>
        <p:nvPicPr>
          <p:cNvPr id="21539" name="Picture 134" descr="2E81ED98BCDC4AE1AC88214618D0F62C"/>
          <p:cNvPicPr>
            <a:picLocks noChangeAspect="1"/>
          </p:cNvPicPr>
          <p:nvPr/>
        </p:nvPicPr>
        <p:blipFill>
          <a:blip r:embed="rId10"/>
          <a:stretch>
            <a:fillRect/>
          </a:stretch>
        </p:blipFill>
        <p:spPr>
          <a:xfrm>
            <a:off x="457200" y="5943600"/>
            <a:ext cx="1460500" cy="914400"/>
          </a:xfrm>
          <a:prstGeom prst="rect">
            <a:avLst/>
          </a:prstGeom>
          <a:noFill/>
          <a:ln w="9525">
            <a:noFill/>
          </a:ln>
        </p:spPr>
      </p:pic>
      <p:sp>
        <p:nvSpPr>
          <p:cNvPr id="132231" name="Rectangle 135"/>
          <p:cNvSpPr/>
          <p:nvPr/>
        </p:nvSpPr>
        <p:spPr>
          <a:xfrm>
            <a:off x="1371600" y="1588"/>
            <a:ext cx="7162800" cy="523875"/>
          </a:xfrm>
          <a:prstGeom prst="rect">
            <a:avLst/>
          </a:prstGeom>
          <a:noFill/>
          <a:ln w="9525">
            <a:noFill/>
          </a:ln>
        </p:spPr>
        <p:txBody>
          <a:bodyPr>
            <a:spAutoFit/>
          </a:bodyPr>
          <a:p>
            <a:pPr algn="l"/>
            <a:r>
              <a:rPr sz="2800" dirty="0">
                <a:latin typeface="Times New Roman" panose="02020603050405020304" pitchFamily="18" charset="0"/>
                <a:cs typeface="Times New Roman" panose="02020603050405020304" pitchFamily="18" charset="0"/>
              </a:rPr>
              <a:t>            Ai đã</a:t>
            </a:r>
            <a:r>
              <a:rPr sz="2800" dirty="0">
                <a:latin typeface=".VnTime" panose="020B7200000000000000" pitchFamily="34" charset="0"/>
              </a:rPr>
              <a:t> kh«ng nghe lêi mÑ ? </a:t>
            </a:r>
            <a:endParaRPr sz="2800" dirty="0">
              <a:latin typeface=".VnTime" panose="020B7200000000000000" pitchFamily="34" charset="0"/>
            </a:endParaRPr>
          </a:p>
        </p:txBody>
      </p:sp>
      <p:grpSp>
        <p:nvGrpSpPr>
          <p:cNvPr id="21541" name="Group 136"/>
          <p:cNvGrpSpPr/>
          <p:nvPr/>
        </p:nvGrpSpPr>
        <p:grpSpPr>
          <a:xfrm rot="-204545">
            <a:off x="6856413" y="838200"/>
            <a:ext cx="2287587" cy="3768725"/>
            <a:chOff x="2920" y="85"/>
            <a:chExt cx="3176" cy="4235"/>
          </a:xfrm>
        </p:grpSpPr>
        <p:pic>
          <p:nvPicPr>
            <p:cNvPr id="21552" name="Picture 137" descr="tan cay"/>
            <p:cNvPicPr>
              <a:picLocks noChangeAspect="1"/>
            </p:cNvPicPr>
            <p:nvPr/>
          </p:nvPicPr>
          <p:blipFill>
            <a:blip r:embed="rId11"/>
            <a:stretch>
              <a:fillRect/>
            </a:stretch>
          </p:blipFill>
          <p:spPr>
            <a:xfrm rot="7714034">
              <a:off x="3792" y="-47"/>
              <a:ext cx="1595" cy="1860"/>
            </a:xfrm>
            <a:prstGeom prst="rect">
              <a:avLst/>
            </a:prstGeom>
            <a:noFill/>
            <a:ln w="9525">
              <a:noFill/>
            </a:ln>
          </p:spPr>
        </p:pic>
        <p:pic>
          <p:nvPicPr>
            <p:cNvPr id="21553" name="Picture 138" descr="cay3">
              <a:hlinkClick r:id="" action="ppaction://noaction"/>
            </p:cNvPr>
            <p:cNvPicPr>
              <a:picLocks noChangeAspect="1"/>
            </p:cNvPicPr>
            <p:nvPr/>
          </p:nvPicPr>
          <p:blipFill>
            <a:blip r:embed="rId12"/>
            <a:stretch>
              <a:fillRect/>
            </a:stretch>
          </p:blipFill>
          <p:spPr>
            <a:xfrm>
              <a:off x="2920" y="960"/>
              <a:ext cx="3176" cy="3360"/>
            </a:xfrm>
            <a:prstGeom prst="rect">
              <a:avLst/>
            </a:prstGeom>
            <a:noFill/>
            <a:ln w="9525">
              <a:noFill/>
            </a:ln>
          </p:spPr>
        </p:pic>
      </p:grpSp>
      <p:pic>
        <p:nvPicPr>
          <p:cNvPr id="21542" name="Picture 139" descr="tom boi"/>
          <p:cNvPicPr>
            <a:picLocks noChangeAspect="1"/>
          </p:cNvPicPr>
          <p:nvPr/>
        </p:nvPicPr>
        <p:blipFill>
          <a:blip r:embed="rId13"/>
          <a:stretch>
            <a:fillRect/>
          </a:stretch>
        </p:blipFill>
        <p:spPr>
          <a:xfrm rot="-1307252">
            <a:off x="6553200" y="4953000"/>
            <a:ext cx="1295400" cy="690563"/>
          </a:xfrm>
          <a:prstGeom prst="rect">
            <a:avLst/>
          </a:prstGeom>
          <a:noFill/>
          <a:ln w="9525">
            <a:noFill/>
          </a:ln>
        </p:spPr>
      </p:pic>
      <p:pic>
        <p:nvPicPr>
          <p:cNvPr id="21543" name="Picture 140" descr="lmfinangel"/>
          <p:cNvPicPr>
            <a:picLocks noChangeAspect="1"/>
          </p:cNvPicPr>
          <p:nvPr/>
        </p:nvPicPr>
        <p:blipFill>
          <a:blip r:embed="rId4"/>
          <a:stretch>
            <a:fillRect/>
          </a:stretch>
        </p:blipFill>
        <p:spPr>
          <a:xfrm flipH="1">
            <a:off x="5486400" y="6248400"/>
            <a:ext cx="325438" cy="361950"/>
          </a:xfrm>
          <a:prstGeom prst="rect">
            <a:avLst/>
          </a:prstGeom>
          <a:noFill/>
          <a:ln w="9525">
            <a:noFill/>
          </a:ln>
        </p:spPr>
      </p:pic>
      <p:pic>
        <p:nvPicPr>
          <p:cNvPr id="21544" name="Picture 141" descr="lmfinangel"/>
          <p:cNvPicPr>
            <a:picLocks noChangeAspect="1"/>
          </p:cNvPicPr>
          <p:nvPr/>
        </p:nvPicPr>
        <p:blipFill>
          <a:blip r:embed="rId4"/>
          <a:stretch>
            <a:fillRect/>
          </a:stretch>
        </p:blipFill>
        <p:spPr>
          <a:xfrm flipH="1">
            <a:off x="7543800" y="5715000"/>
            <a:ext cx="325438" cy="361950"/>
          </a:xfrm>
          <a:prstGeom prst="rect">
            <a:avLst/>
          </a:prstGeom>
          <a:noFill/>
          <a:ln w="9525">
            <a:noFill/>
          </a:ln>
        </p:spPr>
      </p:pic>
      <p:pic>
        <p:nvPicPr>
          <p:cNvPr id="21545" name="Picture 142" descr="lmfinangel"/>
          <p:cNvPicPr>
            <a:picLocks noChangeAspect="1"/>
          </p:cNvPicPr>
          <p:nvPr/>
        </p:nvPicPr>
        <p:blipFill>
          <a:blip r:embed="rId4"/>
          <a:stretch>
            <a:fillRect/>
          </a:stretch>
        </p:blipFill>
        <p:spPr>
          <a:xfrm flipH="1">
            <a:off x="5257800" y="5105400"/>
            <a:ext cx="325438" cy="361950"/>
          </a:xfrm>
          <a:prstGeom prst="rect">
            <a:avLst/>
          </a:prstGeom>
          <a:noFill/>
          <a:ln w="9525">
            <a:noFill/>
          </a:ln>
        </p:spPr>
      </p:pic>
      <p:pic>
        <p:nvPicPr>
          <p:cNvPr id="132240" name="Picture 144" descr="Vit xam"/>
          <p:cNvPicPr>
            <a:picLocks noChangeAspect="1"/>
          </p:cNvPicPr>
          <p:nvPr/>
        </p:nvPicPr>
        <p:blipFill>
          <a:blip r:embed="rId14">
            <a:lum bright="-17999"/>
          </a:blip>
          <a:stretch>
            <a:fillRect/>
          </a:stretch>
        </p:blipFill>
        <p:spPr>
          <a:xfrm>
            <a:off x="2084388" y="1447800"/>
            <a:ext cx="2640012" cy="3124200"/>
          </a:xfrm>
          <a:prstGeom prst="rect">
            <a:avLst/>
          </a:prstGeom>
          <a:noFill/>
          <a:ln w="9525">
            <a:noFill/>
          </a:ln>
        </p:spPr>
      </p:pic>
      <p:sp>
        <p:nvSpPr>
          <p:cNvPr id="132242" name="Rectangle 146"/>
          <p:cNvSpPr/>
          <p:nvPr/>
        </p:nvSpPr>
        <p:spPr>
          <a:xfrm>
            <a:off x="520700" y="623888"/>
            <a:ext cx="7200900" cy="954087"/>
          </a:xfrm>
          <a:prstGeom prst="rect">
            <a:avLst/>
          </a:prstGeom>
          <a:noFill/>
          <a:ln w="9525">
            <a:noFill/>
          </a:ln>
        </p:spPr>
        <p:txBody>
          <a:bodyPr>
            <a:spAutoFit/>
          </a:bodyPr>
          <a:p>
            <a:r>
              <a:rPr sz="2800" dirty="0">
                <a:latin typeface="Times New Roman" panose="02020603050405020304" pitchFamily="18" charset="0"/>
                <a:cs typeface="Times New Roman" panose="02020603050405020304" pitchFamily="18" charset="0"/>
              </a:rPr>
              <a:t>Chú vịt xám chốn đi chơi một mình cuối cùng chú đã đi đến đâu</a:t>
            </a:r>
            <a:endParaRPr sz="2800" dirty="0">
              <a:latin typeface="Times New Roman" panose="02020603050405020304" pitchFamily="18" charset="0"/>
              <a:ea typeface="Times New Roman" panose="02020603050405020304" pitchFamily="18" charset="0"/>
            </a:endParaRPr>
          </a:p>
        </p:txBody>
      </p:sp>
      <p:pic>
        <p:nvPicPr>
          <p:cNvPr id="21548" name="Picture 161" descr="hoa3"/>
          <p:cNvPicPr>
            <a:picLocks noChangeAspect="1"/>
          </p:cNvPicPr>
          <p:nvPr/>
        </p:nvPicPr>
        <p:blipFill>
          <a:blip r:embed="rId15"/>
          <a:stretch>
            <a:fillRect/>
          </a:stretch>
        </p:blipFill>
        <p:spPr>
          <a:xfrm rot="194799">
            <a:off x="2308225" y="3814763"/>
            <a:ext cx="1260475" cy="815975"/>
          </a:xfrm>
          <a:prstGeom prst="rect">
            <a:avLst/>
          </a:prstGeom>
          <a:noFill/>
          <a:ln w="9525">
            <a:noFill/>
          </a:ln>
        </p:spPr>
      </p:pic>
      <p:pic>
        <p:nvPicPr>
          <p:cNvPr id="21549" name="Picture 161" descr="hoa3"/>
          <p:cNvPicPr>
            <a:picLocks noChangeAspect="1"/>
          </p:cNvPicPr>
          <p:nvPr/>
        </p:nvPicPr>
        <p:blipFill>
          <a:blip r:embed="rId15"/>
          <a:stretch>
            <a:fillRect/>
          </a:stretch>
        </p:blipFill>
        <p:spPr>
          <a:xfrm rot="194799">
            <a:off x="1936750" y="3705225"/>
            <a:ext cx="1019175" cy="685800"/>
          </a:xfrm>
          <a:prstGeom prst="rect">
            <a:avLst/>
          </a:prstGeom>
          <a:noFill/>
          <a:ln w="9525">
            <a:noFill/>
          </a:ln>
        </p:spPr>
      </p:pic>
      <p:pic>
        <p:nvPicPr>
          <p:cNvPr id="21550" name="Picture 161" descr="hoa3"/>
          <p:cNvPicPr>
            <a:picLocks noChangeAspect="1"/>
          </p:cNvPicPr>
          <p:nvPr/>
        </p:nvPicPr>
        <p:blipFill>
          <a:blip r:embed="rId15"/>
          <a:stretch>
            <a:fillRect/>
          </a:stretch>
        </p:blipFill>
        <p:spPr>
          <a:xfrm rot="194799">
            <a:off x="5886450" y="1768475"/>
            <a:ext cx="1019175" cy="685800"/>
          </a:xfrm>
          <a:prstGeom prst="rect">
            <a:avLst/>
          </a:prstGeom>
          <a:noFill/>
          <a:ln w="9525">
            <a:noFill/>
          </a:ln>
        </p:spPr>
      </p:pic>
      <p:pic>
        <p:nvPicPr>
          <p:cNvPr id="21551" name="Picture 161" descr="hoa3"/>
          <p:cNvPicPr>
            <a:picLocks noChangeAspect="1"/>
          </p:cNvPicPr>
          <p:nvPr/>
        </p:nvPicPr>
        <p:blipFill>
          <a:blip r:embed="rId16"/>
          <a:stretch>
            <a:fillRect/>
          </a:stretch>
        </p:blipFill>
        <p:spPr>
          <a:xfrm rot="194799">
            <a:off x="-128587" y="1698625"/>
            <a:ext cx="806450" cy="6858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2231"/>
                                        </p:tgtEl>
                                        <p:attrNameLst>
                                          <p:attrName>style.visibility</p:attrName>
                                        </p:attrNameLst>
                                      </p:cBhvr>
                                      <p:to>
                                        <p:strVal val="visible"/>
                                      </p:to>
                                    </p:set>
                                    <p:anim calcmode="discrete" valueType="clr">
                                      <p:cBhvr override="childStyle">
                                        <p:cTn id="7" dur="80"/>
                                        <p:tgtEl>
                                          <p:spTgt spid="13223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2231"/>
                                        </p:tgtEl>
                                        <p:attrNameLst>
                                          <p:attrName>fillcolor</p:attrName>
                                        </p:attrNameLst>
                                      </p:cBhvr>
                                      <p:tavLst>
                                        <p:tav tm="0">
                                          <p:val>
                                            <p:clrVal>
                                              <a:schemeClr val="accent2"/>
                                            </p:clrVal>
                                          </p:val>
                                        </p:tav>
                                        <p:tav tm="50000">
                                          <p:val>
                                            <p:clrVal>
                                              <a:schemeClr val="hlink"/>
                                            </p:clrVal>
                                          </p:val>
                                        </p:tav>
                                      </p:tavLst>
                                    </p:anim>
                                    <p:set>
                                      <p:cBhvr>
                                        <p:cTn id="9" dur="80"/>
                                        <p:tgtEl>
                                          <p:spTgt spid="13223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32240"/>
                                        </p:tgtEl>
                                        <p:attrNameLst>
                                          <p:attrName>style.visibility</p:attrName>
                                        </p:attrNameLst>
                                      </p:cBhvr>
                                      <p:to>
                                        <p:strVal val="visible"/>
                                      </p:to>
                                    </p:set>
                                    <p:anim calcmode="lin" valueType="num">
                                      <p:cBhvr>
                                        <p:cTn id="14" dur="2000" fill="hold"/>
                                        <p:tgtEl>
                                          <p:spTgt spid="132240"/>
                                        </p:tgtEl>
                                        <p:attrNameLst>
                                          <p:attrName>ppt_w</p:attrName>
                                        </p:attrNameLst>
                                      </p:cBhvr>
                                      <p:tavLst>
                                        <p:tav tm="0">
                                          <p:val>
                                            <p:fltVal val="0.000000"/>
                                          </p:val>
                                        </p:tav>
                                        <p:tav tm="100000">
                                          <p:val>
                                            <p:strVal val="#ppt_w"/>
                                          </p:val>
                                        </p:tav>
                                      </p:tavLst>
                                    </p:anim>
                                    <p:anim calcmode="lin" valueType="num">
                                      <p:cBhvr>
                                        <p:cTn id="15" dur="2000" fill="hold"/>
                                        <p:tgtEl>
                                          <p:spTgt spid="132240"/>
                                        </p:tgtEl>
                                        <p:attrNameLst>
                                          <p:attrName>ppt_h</p:attrName>
                                        </p:attrNameLst>
                                      </p:cBhvr>
                                      <p:tavLst>
                                        <p:tav tm="0">
                                          <p:val>
                                            <p:fltVal val="0.000000"/>
                                          </p:val>
                                        </p:tav>
                                        <p:tav tm="100000">
                                          <p:val>
                                            <p:strVal val="#ppt_h"/>
                                          </p:val>
                                        </p:tav>
                                      </p:tavLst>
                                    </p:anim>
                                    <p:anim calcmode="lin" valueType="num">
                                      <p:cBhvr>
                                        <p:cTn id="16" dur="2000" fill="hold"/>
                                        <p:tgtEl>
                                          <p:spTgt spid="132240"/>
                                        </p:tgtEl>
                                        <p:attrNameLst>
                                          <p:attrName>style.rotation</p:attrName>
                                        </p:attrNameLst>
                                      </p:cBhvr>
                                      <p:tavLst>
                                        <p:tav tm="0">
                                          <p:val>
                                            <p:fltVal val="90.000000"/>
                                          </p:val>
                                        </p:tav>
                                        <p:tav tm="100000">
                                          <p:val>
                                            <p:fltVal val="0.000000"/>
                                          </p:val>
                                        </p:tav>
                                      </p:tavLst>
                                    </p:anim>
                                    <p:animEffect transition="in" filter="fade">
                                      <p:cBhvr>
                                        <p:cTn id="17" dur="2000"/>
                                        <p:tgtEl>
                                          <p:spTgt spid="132240"/>
                                        </p:tgtEl>
                                      </p:cBhvr>
                                    </p:animEffect>
                                  </p:childTnLst>
                                </p:cTn>
                              </p:par>
                            </p:childTnLst>
                          </p:cTn>
                        </p:par>
                        <p:par>
                          <p:cTn id="18" fill="hold">
                            <p:stCondLst>
                              <p:cond delay="200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132242"/>
                                        </p:tgtEl>
                                        <p:attrNameLst>
                                          <p:attrName>style.visibility</p:attrName>
                                        </p:attrNameLst>
                                      </p:cBhvr>
                                      <p:to>
                                        <p:strVal val="visible"/>
                                      </p:to>
                                    </p:set>
                                    <p:anim calcmode="discrete" valueType="clr">
                                      <p:cBhvr override="childStyle">
                                        <p:cTn id="21" dur="80"/>
                                        <p:tgtEl>
                                          <p:spTgt spid="132242"/>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32242"/>
                                        </p:tgtEl>
                                        <p:attrNameLst>
                                          <p:attrName>fillcolor</p:attrName>
                                        </p:attrNameLst>
                                      </p:cBhvr>
                                      <p:tavLst>
                                        <p:tav tm="0">
                                          <p:val>
                                            <p:clrVal>
                                              <a:schemeClr val="accent2"/>
                                            </p:clrVal>
                                          </p:val>
                                        </p:tav>
                                        <p:tav tm="50000">
                                          <p:val>
                                            <p:clrVal>
                                              <a:schemeClr val="hlink"/>
                                            </p:clrVal>
                                          </p:val>
                                        </p:tav>
                                      </p:tavLst>
                                    </p:anim>
                                    <p:set>
                                      <p:cBhvr>
                                        <p:cTn id="23" dur="80"/>
                                        <p:tgtEl>
                                          <p:spTgt spid="132242"/>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iterate type="lt">
                                    <p:tmPct val="0"/>
                                  </p:iterate>
                                  <p:childTnLst>
                                    <p:anim calcmode="lin" valueType="num">
                                      <p:cBhvr additive="base">
                                        <p:cTn id="27" dur="2000"/>
                                        <p:tgtEl>
                                          <p:spTgt spid="132240"/>
                                        </p:tgtEl>
                                        <p:attrNameLst>
                                          <p:attrName>ppt_x</p:attrName>
                                        </p:attrNameLst>
                                      </p:cBhvr>
                                      <p:tavLst>
                                        <p:tav tm="0">
                                          <p:val>
                                            <p:strVal val="ppt_x"/>
                                          </p:val>
                                        </p:tav>
                                        <p:tav tm="100000">
                                          <p:val>
                                            <p:strVal val="ppt_x"/>
                                          </p:val>
                                        </p:tav>
                                      </p:tavLst>
                                    </p:anim>
                                    <p:anim calcmode="lin" valueType="num">
                                      <p:cBhvr additive="base">
                                        <p:cTn id="28" dur="2000"/>
                                        <p:tgtEl>
                                          <p:spTgt spid="132240"/>
                                        </p:tgtEl>
                                        <p:attrNameLst>
                                          <p:attrName>ppt_y</p:attrName>
                                        </p:attrNameLst>
                                      </p:cBhvr>
                                      <p:tavLst>
                                        <p:tav tm="0">
                                          <p:val>
                                            <p:strVal val="ppt_y"/>
                                          </p:val>
                                        </p:tav>
                                        <p:tav tm="100000">
                                          <p:val>
                                            <p:strVal val="1+ppt_h/2"/>
                                          </p:val>
                                        </p:tav>
                                      </p:tavLst>
                                    </p:anim>
                                    <p:set>
                                      <p:cBhvr>
                                        <p:cTn id="29" dur="1" fill="hold">
                                          <p:stCondLst>
                                            <p:cond delay="1999"/>
                                          </p:stCondLst>
                                        </p:cTn>
                                        <p:tgtEl>
                                          <p:spTgt spid="132240"/>
                                        </p:tgtEl>
                                        <p:attrNameLst>
                                          <p:attrName>style.visibility</p:attrName>
                                        </p:attrNameLst>
                                      </p:cBhvr>
                                      <p:to>
                                        <p:strVal val="hidden"/>
                                      </p:to>
                                    </p:set>
                                  </p:childTnLst>
                                </p:cTn>
                              </p:par>
                              <p:par>
                                <p:cTn id="30" presetID="47" presetClass="entr" presetSubtype="0" fill="hold" nodeType="withEffect">
                                  <p:stCondLst>
                                    <p:cond delay="0"/>
                                  </p:stCondLst>
                                  <p:childTnLst>
                                    <p:set>
                                      <p:cBhvr>
                                        <p:cTn id="31" dur="1" fill="hold">
                                          <p:stCondLst>
                                            <p:cond delay="0"/>
                                          </p:stCondLst>
                                        </p:cTn>
                                        <p:tgtEl>
                                          <p:spTgt spid="132227"/>
                                        </p:tgtEl>
                                        <p:attrNameLst>
                                          <p:attrName>style.visibility</p:attrName>
                                        </p:attrNameLst>
                                      </p:cBhvr>
                                      <p:to>
                                        <p:strVal val="visible"/>
                                      </p:to>
                                    </p:set>
                                    <p:animEffect transition="in" filter="fade">
                                      <p:cBhvr>
                                        <p:cTn id="32" dur="1000"/>
                                        <p:tgtEl>
                                          <p:spTgt spid="132227"/>
                                        </p:tgtEl>
                                      </p:cBhvr>
                                    </p:animEffect>
                                    <p:anim calcmode="lin" valueType="num">
                                      <p:cBhvr>
                                        <p:cTn id="33" dur="1000" fill="hold"/>
                                        <p:tgtEl>
                                          <p:spTgt spid="132227"/>
                                        </p:tgtEl>
                                        <p:attrNameLst>
                                          <p:attrName>ppt_x</p:attrName>
                                        </p:attrNameLst>
                                      </p:cBhvr>
                                      <p:tavLst>
                                        <p:tav tm="0">
                                          <p:val>
                                            <p:strVal val="#ppt_x"/>
                                          </p:val>
                                        </p:tav>
                                        <p:tav tm="100000">
                                          <p:val>
                                            <p:strVal val="#ppt_x"/>
                                          </p:val>
                                        </p:tav>
                                      </p:tavLst>
                                    </p:anim>
                                    <p:anim calcmode="lin" valueType="num">
                                      <p:cBhvr>
                                        <p:cTn id="34" dur="1000" fill="hold"/>
                                        <p:tgtEl>
                                          <p:spTgt spid="1322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231" grpId="0"/>
      <p:bldP spid="13224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blipFill>
        <a:effectLst/>
      </p:bgPr>
    </p:bg>
    <p:spTree>
      <p:nvGrpSpPr>
        <p:cNvPr id="1" name=""/>
        <p:cNvGrpSpPr/>
        <p:nvPr/>
      </p:nvGrpSpPr>
      <p:grpSpPr/>
      <p:pic>
        <p:nvPicPr>
          <p:cNvPr id="4098" name="Picture 84" descr="48dd12e96cfe3_f"/>
          <p:cNvPicPr>
            <a:picLocks noChangeAspect="1"/>
          </p:cNvPicPr>
          <p:nvPr/>
        </p:nvPicPr>
        <p:blipFill>
          <a:blip r:embed="rId2"/>
          <a:srcRect t="17502"/>
          <a:stretch>
            <a:fillRect/>
          </a:stretch>
        </p:blipFill>
        <p:spPr>
          <a:xfrm>
            <a:off x="0" y="3276600"/>
            <a:ext cx="9144000" cy="3581400"/>
          </a:xfrm>
          <a:prstGeom prst="rect">
            <a:avLst/>
          </a:prstGeom>
          <a:noFill/>
          <a:ln w="9525">
            <a:noFill/>
          </a:ln>
        </p:spPr>
      </p:pic>
      <p:pic>
        <p:nvPicPr>
          <p:cNvPr id="4099" name="Picture 2" descr="skybox2"/>
          <p:cNvPicPr>
            <a:picLocks noChangeAspect="1"/>
          </p:cNvPicPr>
          <p:nvPr/>
        </p:nvPicPr>
        <p:blipFill>
          <a:blip r:embed="rId3"/>
          <a:stretch>
            <a:fillRect/>
          </a:stretch>
        </p:blipFill>
        <p:spPr>
          <a:xfrm>
            <a:off x="-22225" y="-7937"/>
            <a:ext cx="9166225" cy="3208337"/>
          </a:xfrm>
          <a:prstGeom prst="rect">
            <a:avLst/>
          </a:prstGeom>
          <a:noFill/>
          <a:ln w="9525">
            <a:noFill/>
          </a:ln>
        </p:spPr>
      </p:pic>
      <p:pic>
        <p:nvPicPr>
          <p:cNvPr id="4100" name="Picture 3" descr="wood_bar"/>
          <p:cNvPicPr>
            <a:picLocks noChangeAspect="1"/>
          </p:cNvPicPr>
          <p:nvPr/>
        </p:nvPicPr>
        <p:blipFill>
          <a:blip r:embed="rId4"/>
          <a:stretch>
            <a:fillRect/>
          </a:stretch>
        </p:blipFill>
        <p:spPr>
          <a:xfrm>
            <a:off x="3506788" y="2895600"/>
            <a:ext cx="168275" cy="846138"/>
          </a:xfrm>
          <a:prstGeom prst="rect">
            <a:avLst/>
          </a:prstGeom>
          <a:noFill/>
          <a:ln w="9525">
            <a:noFill/>
          </a:ln>
        </p:spPr>
      </p:pic>
      <p:pic>
        <p:nvPicPr>
          <p:cNvPr id="4101" name="Picture 4" descr="top_roses_pink"/>
          <p:cNvPicPr>
            <a:picLocks noChangeAspect="1"/>
          </p:cNvPicPr>
          <p:nvPr/>
        </p:nvPicPr>
        <p:blipFill>
          <a:blip r:embed="rId5"/>
          <a:stretch>
            <a:fillRect/>
          </a:stretch>
        </p:blipFill>
        <p:spPr>
          <a:xfrm rot="293610">
            <a:off x="3276600" y="3124200"/>
            <a:ext cx="850900" cy="311150"/>
          </a:xfrm>
          <a:prstGeom prst="rect">
            <a:avLst/>
          </a:prstGeom>
          <a:noFill/>
          <a:ln w="9525">
            <a:noFill/>
          </a:ln>
        </p:spPr>
      </p:pic>
      <p:pic>
        <p:nvPicPr>
          <p:cNvPr id="4102" name="Picture 5" descr="wood_bar"/>
          <p:cNvPicPr>
            <a:picLocks noChangeAspect="1"/>
          </p:cNvPicPr>
          <p:nvPr/>
        </p:nvPicPr>
        <p:blipFill>
          <a:blip r:embed="rId4"/>
          <a:stretch>
            <a:fillRect/>
          </a:stretch>
        </p:blipFill>
        <p:spPr>
          <a:xfrm>
            <a:off x="3963988" y="2895600"/>
            <a:ext cx="168275" cy="846138"/>
          </a:xfrm>
          <a:prstGeom prst="rect">
            <a:avLst/>
          </a:prstGeom>
          <a:noFill/>
          <a:ln w="9525">
            <a:noFill/>
          </a:ln>
        </p:spPr>
      </p:pic>
      <p:pic>
        <p:nvPicPr>
          <p:cNvPr id="4103" name="Picture 6" descr="wood_bar"/>
          <p:cNvPicPr>
            <a:picLocks noChangeAspect="1"/>
          </p:cNvPicPr>
          <p:nvPr/>
        </p:nvPicPr>
        <p:blipFill>
          <a:blip r:embed="rId4"/>
          <a:stretch>
            <a:fillRect/>
          </a:stretch>
        </p:blipFill>
        <p:spPr>
          <a:xfrm>
            <a:off x="4421188" y="2743200"/>
            <a:ext cx="168275" cy="846138"/>
          </a:xfrm>
          <a:prstGeom prst="rect">
            <a:avLst/>
          </a:prstGeom>
          <a:noFill/>
          <a:ln w="9525">
            <a:noFill/>
          </a:ln>
        </p:spPr>
      </p:pic>
      <p:pic>
        <p:nvPicPr>
          <p:cNvPr id="4104" name="Picture 7" descr="wood_bar"/>
          <p:cNvPicPr>
            <a:picLocks noChangeAspect="1"/>
          </p:cNvPicPr>
          <p:nvPr/>
        </p:nvPicPr>
        <p:blipFill>
          <a:blip r:embed="rId4"/>
          <a:stretch>
            <a:fillRect/>
          </a:stretch>
        </p:blipFill>
        <p:spPr>
          <a:xfrm>
            <a:off x="5106988" y="2819400"/>
            <a:ext cx="168275" cy="846138"/>
          </a:xfrm>
          <a:prstGeom prst="rect">
            <a:avLst/>
          </a:prstGeom>
          <a:noFill/>
          <a:ln w="9525">
            <a:noFill/>
          </a:ln>
        </p:spPr>
      </p:pic>
      <p:pic>
        <p:nvPicPr>
          <p:cNvPr id="4105" name="Picture 8" descr="wood_bar"/>
          <p:cNvPicPr>
            <a:picLocks noChangeAspect="1"/>
          </p:cNvPicPr>
          <p:nvPr/>
        </p:nvPicPr>
        <p:blipFill>
          <a:blip r:embed="rId4"/>
          <a:stretch>
            <a:fillRect/>
          </a:stretch>
        </p:blipFill>
        <p:spPr>
          <a:xfrm>
            <a:off x="5640388" y="2895600"/>
            <a:ext cx="168275" cy="846138"/>
          </a:xfrm>
          <a:prstGeom prst="rect">
            <a:avLst/>
          </a:prstGeom>
          <a:noFill/>
          <a:ln w="9525">
            <a:noFill/>
          </a:ln>
        </p:spPr>
      </p:pic>
      <p:pic>
        <p:nvPicPr>
          <p:cNvPr id="4106" name="Picture 9" descr="wood_bar"/>
          <p:cNvPicPr>
            <a:picLocks noChangeAspect="1"/>
          </p:cNvPicPr>
          <p:nvPr/>
        </p:nvPicPr>
        <p:blipFill>
          <a:blip r:embed="rId4"/>
          <a:stretch>
            <a:fillRect/>
          </a:stretch>
        </p:blipFill>
        <p:spPr>
          <a:xfrm>
            <a:off x="6173788" y="2895600"/>
            <a:ext cx="168275" cy="846138"/>
          </a:xfrm>
          <a:prstGeom prst="rect">
            <a:avLst/>
          </a:prstGeom>
          <a:noFill/>
          <a:ln w="9525">
            <a:noFill/>
          </a:ln>
        </p:spPr>
      </p:pic>
      <p:pic>
        <p:nvPicPr>
          <p:cNvPr id="4107" name="Picture 10" descr="wood_bar"/>
          <p:cNvPicPr>
            <a:picLocks noChangeAspect="1"/>
          </p:cNvPicPr>
          <p:nvPr/>
        </p:nvPicPr>
        <p:blipFill>
          <a:blip r:embed="rId4"/>
          <a:stretch>
            <a:fillRect/>
          </a:stretch>
        </p:blipFill>
        <p:spPr>
          <a:xfrm>
            <a:off x="6935788" y="2895600"/>
            <a:ext cx="168275" cy="846138"/>
          </a:xfrm>
          <a:prstGeom prst="rect">
            <a:avLst/>
          </a:prstGeom>
          <a:noFill/>
          <a:ln w="9525">
            <a:noFill/>
          </a:ln>
        </p:spPr>
      </p:pic>
      <p:pic>
        <p:nvPicPr>
          <p:cNvPr id="4108" name="Picture 11" descr="wood_bar"/>
          <p:cNvPicPr>
            <a:picLocks noChangeAspect="1"/>
          </p:cNvPicPr>
          <p:nvPr/>
        </p:nvPicPr>
        <p:blipFill>
          <a:blip r:embed="rId4"/>
          <a:stretch>
            <a:fillRect/>
          </a:stretch>
        </p:blipFill>
        <p:spPr>
          <a:xfrm>
            <a:off x="7469188" y="2895600"/>
            <a:ext cx="168275" cy="846138"/>
          </a:xfrm>
          <a:prstGeom prst="rect">
            <a:avLst/>
          </a:prstGeom>
          <a:noFill/>
          <a:ln w="9525">
            <a:noFill/>
          </a:ln>
        </p:spPr>
      </p:pic>
      <p:pic>
        <p:nvPicPr>
          <p:cNvPr id="4109" name="Picture 12" descr="wood_bar"/>
          <p:cNvPicPr>
            <a:picLocks noChangeAspect="1"/>
          </p:cNvPicPr>
          <p:nvPr/>
        </p:nvPicPr>
        <p:blipFill>
          <a:blip r:embed="rId4"/>
          <a:stretch>
            <a:fillRect/>
          </a:stretch>
        </p:blipFill>
        <p:spPr>
          <a:xfrm>
            <a:off x="8383588" y="3048000"/>
            <a:ext cx="168275" cy="846138"/>
          </a:xfrm>
          <a:prstGeom prst="rect">
            <a:avLst/>
          </a:prstGeom>
          <a:noFill/>
          <a:ln w="9525">
            <a:noFill/>
          </a:ln>
        </p:spPr>
      </p:pic>
      <p:pic>
        <p:nvPicPr>
          <p:cNvPr id="4110" name="Picture 13" descr="wood_bar"/>
          <p:cNvPicPr>
            <a:picLocks noChangeAspect="1"/>
          </p:cNvPicPr>
          <p:nvPr/>
        </p:nvPicPr>
        <p:blipFill>
          <a:blip r:embed="rId4"/>
          <a:stretch>
            <a:fillRect/>
          </a:stretch>
        </p:blipFill>
        <p:spPr>
          <a:xfrm>
            <a:off x="9055100" y="2895600"/>
            <a:ext cx="168275" cy="846138"/>
          </a:xfrm>
          <a:prstGeom prst="rect">
            <a:avLst/>
          </a:prstGeom>
          <a:noFill/>
          <a:ln w="9525">
            <a:noFill/>
          </a:ln>
        </p:spPr>
      </p:pic>
      <p:pic>
        <p:nvPicPr>
          <p:cNvPr id="4111" name="Picture 14" descr="wood_bar"/>
          <p:cNvPicPr>
            <a:picLocks noChangeAspect="1"/>
          </p:cNvPicPr>
          <p:nvPr/>
        </p:nvPicPr>
        <p:blipFill>
          <a:blip r:embed="rId4"/>
          <a:stretch>
            <a:fillRect/>
          </a:stretch>
        </p:blipFill>
        <p:spPr>
          <a:xfrm>
            <a:off x="839788" y="3124200"/>
            <a:ext cx="168275" cy="846138"/>
          </a:xfrm>
          <a:prstGeom prst="rect">
            <a:avLst/>
          </a:prstGeom>
          <a:noFill/>
          <a:ln w="9525">
            <a:noFill/>
          </a:ln>
        </p:spPr>
      </p:pic>
      <p:pic>
        <p:nvPicPr>
          <p:cNvPr id="4112" name="Picture 15" descr="wood_bar"/>
          <p:cNvPicPr>
            <a:picLocks noChangeAspect="1"/>
          </p:cNvPicPr>
          <p:nvPr/>
        </p:nvPicPr>
        <p:blipFill>
          <a:blip r:embed="rId4"/>
          <a:stretch>
            <a:fillRect/>
          </a:stretch>
        </p:blipFill>
        <p:spPr>
          <a:xfrm>
            <a:off x="0" y="3124200"/>
            <a:ext cx="168275" cy="846138"/>
          </a:xfrm>
          <a:prstGeom prst="rect">
            <a:avLst/>
          </a:prstGeom>
          <a:noFill/>
          <a:ln w="9525">
            <a:noFill/>
          </a:ln>
        </p:spPr>
      </p:pic>
      <p:pic>
        <p:nvPicPr>
          <p:cNvPr id="4113" name="Picture 16" descr="wood_bar"/>
          <p:cNvPicPr>
            <a:picLocks noChangeAspect="1"/>
          </p:cNvPicPr>
          <p:nvPr/>
        </p:nvPicPr>
        <p:blipFill>
          <a:blip r:embed="rId4"/>
          <a:stretch>
            <a:fillRect/>
          </a:stretch>
        </p:blipFill>
        <p:spPr>
          <a:xfrm>
            <a:off x="306388" y="2971800"/>
            <a:ext cx="168275" cy="846138"/>
          </a:xfrm>
          <a:prstGeom prst="rect">
            <a:avLst/>
          </a:prstGeom>
          <a:noFill/>
          <a:ln w="9525">
            <a:noFill/>
          </a:ln>
        </p:spPr>
      </p:pic>
      <p:pic>
        <p:nvPicPr>
          <p:cNvPr id="4114" name="Picture 17" descr="wood_bar"/>
          <p:cNvPicPr>
            <a:picLocks noChangeAspect="1"/>
          </p:cNvPicPr>
          <p:nvPr/>
        </p:nvPicPr>
        <p:blipFill>
          <a:blip r:embed="rId6"/>
          <a:stretch>
            <a:fillRect/>
          </a:stretch>
        </p:blipFill>
        <p:spPr>
          <a:xfrm rot="-175974">
            <a:off x="3278188" y="3276600"/>
            <a:ext cx="885825" cy="176213"/>
          </a:xfrm>
          <a:prstGeom prst="rect">
            <a:avLst/>
          </a:prstGeom>
          <a:noFill/>
          <a:ln w="9525">
            <a:noFill/>
          </a:ln>
        </p:spPr>
      </p:pic>
      <p:pic>
        <p:nvPicPr>
          <p:cNvPr id="4115" name="Picture 18" descr="wood_bar"/>
          <p:cNvPicPr>
            <a:picLocks noChangeAspect="1"/>
          </p:cNvPicPr>
          <p:nvPr/>
        </p:nvPicPr>
        <p:blipFill>
          <a:blip r:embed="rId6"/>
          <a:stretch>
            <a:fillRect/>
          </a:stretch>
        </p:blipFill>
        <p:spPr>
          <a:xfrm rot="-175974">
            <a:off x="4116388" y="3200400"/>
            <a:ext cx="885825" cy="176213"/>
          </a:xfrm>
          <a:prstGeom prst="rect">
            <a:avLst/>
          </a:prstGeom>
          <a:noFill/>
          <a:ln w="9525">
            <a:noFill/>
          </a:ln>
        </p:spPr>
      </p:pic>
      <p:pic>
        <p:nvPicPr>
          <p:cNvPr id="4116" name="Picture 19" descr="wood_bar"/>
          <p:cNvPicPr>
            <a:picLocks noChangeAspect="1"/>
          </p:cNvPicPr>
          <p:nvPr/>
        </p:nvPicPr>
        <p:blipFill>
          <a:blip r:embed="rId6"/>
          <a:stretch>
            <a:fillRect/>
          </a:stretch>
        </p:blipFill>
        <p:spPr>
          <a:xfrm rot="-175974">
            <a:off x="4954588" y="3200400"/>
            <a:ext cx="885825" cy="176213"/>
          </a:xfrm>
          <a:prstGeom prst="rect">
            <a:avLst/>
          </a:prstGeom>
          <a:noFill/>
          <a:ln w="9525">
            <a:noFill/>
          </a:ln>
        </p:spPr>
      </p:pic>
      <p:pic>
        <p:nvPicPr>
          <p:cNvPr id="4117" name="Picture 20" descr="wood_bar"/>
          <p:cNvPicPr>
            <a:picLocks noChangeAspect="1"/>
          </p:cNvPicPr>
          <p:nvPr/>
        </p:nvPicPr>
        <p:blipFill>
          <a:blip r:embed="rId6"/>
          <a:stretch>
            <a:fillRect/>
          </a:stretch>
        </p:blipFill>
        <p:spPr>
          <a:xfrm rot="-175974">
            <a:off x="5792788" y="3200400"/>
            <a:ext cx="885825" cy="176213"/>
          </a:xfrm>
          <a:prstGeom prst="rect">
            <a:avLst/>
          </a:prstGeom>
          <a:noFill/>
          <a:ln w="9525">
            <a:noFill/>
          </a:ln>
        </p:spPr>
      </p:pic>
      <p:pic>
        <p:nvPicPr>
          <p:cNvPr id="4118" name="Picture 21" descr="wood_bar"/>
          <p:cNvPicPr>
            <a:picLocks noChangeAspect="1"/>
          </p:cNvPicPr>
          <p:nvPr/>
        </p:nvPicPr>
        <p:blipFill>
          <a:blip r:embed="rId7"/>
          <a:stretch>
            <a:fillRect/>
          </a:stretch>
        </p:blipFill>
        <p:spPr>
          <a:xfrm rot="-175974">
            <a:off x="6627813" y="3189288"/>
            <a:ext cx="1058862" cy="209550"/>
          </a:xfrm>
          <a:prstGeom prst="rect">
            <a:avLst/>
          </a:prstGeom>
          <a:noFill/>
          <a:ln w="9525">
            <a:noFill/>
          </a:ln>
        </p:spPr>
      </p:pic>
      <p:pic>
        <p:nvPicPr>
          <p:cNvPr id="4119" name="Picture 22" descr="wood_bar"/>
          <p:cNvPicPr>
            <a:picLocks noChangeAspect="1"/>
          </p:cNvPicPr>
          <p:nvPr/>
        </p:nvPicPr>
        <p:blipFill>
          <a:blip r:embed="rId6"/>
          <a:stretch>
            <a:fillRect/>
          </a:stretch>
        </p:blipFill>
        <p:spPr>
          <a:xfrm rot="-175974">
            <a:off x="7545388" y="3276600"/>
            <a:ext cx="885825" cy="176213"/>
          </a:xfrm>
          <a:prstGeom prst="rect">
            <a:avLst/>
          </a:prstGeom>
          <a:noFill/>
          <a:ln w="9525">
            <a:noFill/>
          </a:ln>
        </p:spPr>
      </p:pic>
      <p:pic>
        <p:nvPicPr>
          <p:cNvPr id="4120" name="Picture 23" descr="wood_bar"/>
          <p:cNvPicPr>
            <a:picLocks noChangeAspect="1"/>
          </p:cNvPicPr>
          <p:nvPr/>
        </p:nvPicPr>
        <p:blipFill>
          <a:blip r:embed="rId6"/>
          <a:stretch>
            <a:fillRect/>
          </a:stretch>
        </p:blipFill>
        <p:spPr>
          <a:xfrm rot="-175974">
            <a:off x="8335963" y="3276600"/>
            <a:ext cx="885825" cy="176213"/>
          </a:xfrm>
          <a:prstGeom prst="rect">
            <a:avLst/>
          </a:prstGeom>
          <a:noFill/>
          <a:ln w="9525">
            <a:noFill/>
          </a:ln>
        </p:spPr>
      </p:pic>
      <p:pic>
        <p:nvPicPr>
          <p:cNvPr id="4121" name="Picture 24" descr="wood_bar"/>
          <p:cNvPicPr>
            <a:picLocks noChangeAspect="1"/>
          </p:cNvPicPr>
          <p:nvPr/>
        </p:nvPicPr>
        <p:blipFill>
          <a:blip r:embed="rId6"/>
          <a:stretch>
            <a:fillRect/>
          </a:stretch>
        </p:blipFill>
        <p:spPr>
          <a:xfrm rot="-175974">
            <a:off x="306388" y="3352800"/>
            <a:ext cx="885825" cy="176213"/>
          </a:xfrm>
          <a:prstGeom prst="rect">
            <a:avLst/>
          </a:prstGeom>
          <a:noFill/>
          <a:ln w="9525">
            <a:noFill/>
          </a:ln>
        </p:spPr>
      </p:pic>
      <p:pic>
        <p:nvPicPr>
          <p:cNvPr id="4122" name="Picture 25" descr="wood_bar"/>
          <p:cNvPicPr>
            <a:picLocks noChangeAspect="1"/>
          </p:cNvPicPr>
          <p:nvPr/>
        </p:nvPicPr>
        <p:blipFill>
          <a:blip r:embed="rId8"/>
          <a:stretch>
            <a:fillRect/>
          </a:stretch>
        </p:blipFill>
        <p:spPr>
          <a:xfrm rot="-175974">
            <a:off x="-1587" y="3503613"/>
            <a:ext cx="762000" cy="152400"/>
          </a:xfrm>
          <a:prstGeom prst="rect">
            <a:avLst/>
          </a:prstGeom>
          <a:noFill/>
          <a:ln w="9525">
            <a:noFill/>
          </a:ln>
        </p:spPr>
      </p:pic>
      <p:pic>
        <p:nvPicPr>
          <p:cNvPr id="4123" name="Picture 26" descr="top_roses_pink"/>
          <p:cNvPicPr>
            <a:picLocks noChangeAspect="1"/>
          </p:cNvPicPr>
          <p:nvPr/>
        </p:nvPicPr>
        <p:blipFill>
          <a:blip r:embed="rId5"/>
          <a:stretch>
            <a:fillRect/>
          </a:stretch>
        </p:blipFill>
        <p:spPr>
          <a:xfrm rot="-302358">
            <a:off x="3886200" y="3048000"/>
            <a:ext cx="838200" cy="180975"/>
          </a:xfrm>
          <a:prstGeom prst="rect">
            <a:avLst/>
          </a:prstGeom>
          <a:noFill/>
          <a:ln w="9525">
            <a:noFill/>
          </a:ln>
        </p:spPr>
      </p:pic>
      <p:pic>
        <p:nvPicPr>
          <p:cNvPr id="4124" name="Picture 27" descr="top_roses_pink"/>
          <p:cNvPicPr>
            <a:picLocks noChangeAspect="1"/>
          </p:cNvPicPr>
          <p:nvPr/>
        </p:nvPicPr>
        <p:blipFill>
          <a:blip r:embed="rId5"/>
          <a:stretch>
            <a:fillRect/>
          </a:stretch>
        </p:blipFill>
        <p:spPr>
          <a:xfrm rot="-304890">
            <a:off x="-147637" y="3198813"/>
            <a:ext cx="1066800" cy="304800"/>
          </a:xfrm>
          <a:prstGeom prst="rect">
            <a:avLst/>
          </a:prstGeom>
          <a:noFill/>
          <a:ln w="9525">
            <a:noFill/>
          </a:ln>
        </p:spPr>
      </p:pic>
      <p:pic>
        <p:nvPicPr>
          <p:cNvPr id="4125" name="Picture 28" descr="top_roses_pink"/>
          <p:cNvPicPr>
            <a:picLocks noChangeAspect="1"/>
          </p:cNvPicPr>
          <p:nvPr/>
        </p:nvPicPr>
        <p:blipFill>
          <a:blip r:embed="rId5"/>
          <a:stretch>
            <a:fillRect/>
          </a:stretch>
        </p:blipFill>
        <p:spPr>
          <a:xfrm rot="-548151">
            <a:off x="8153400" y="3048000"/>
            <a:ext cx="1055688" cy="301625"/>
          </a:xfrm>
          <a:prstGeom prst="rect">
            <a:avLst/>
          </a:prstGeom>
          <a:noFill/>
          <a:ln w="9525">
            <a:noFill/>
          </a:ln>
        </p:spPr>
      </p:pic>
      <p:pic>
        <p:nvPicPr>
          <p:cNvPr id="4126" name="Picture 29" descr="top_roses_pink"/>
          <p:cNvPicPr>
            <a:picLocks noChangeAspect="1"/>
          </p:cNvPicPr>
          <p:nvPr/>
        </p:nvPicPr>
        <p:blipFill>
          <a:blip r:embed="rId5"/>
          <a:stretch>
            <a:fillRect/>
          </a:stretch>
        </p:blipFill>
        <p:spPr>
          <a:xfrm rot="-288263">
            <a:off x="7088188" y="3124200"/>
            <a:ext cx="1066800" cy="381000"/>
          </a:xfrm>
          <a:prstGeom prst="rect">
            <a:avLst/>
          </a:prstGeom>
          <a:noFill/>
          <a:ln w="9525">
            <a:noFill/>
          </a:ln>
        </p:spPr>
      </p:pic>
      <p:pic>
        <p:nvPicPr>
          <p:cNvPr id="4127" name="Picture 30" descr="top_roses_pink"/>
          <p:cNvPicPr>
            <a:picLocks noChangeAspect="1"/>
          </p:cNvPicPr>
          <p:nvPr/>
        </p:nvPicPr>
        <p:blipFill>
          <a:blip r:embed="rId9"/>
          <a:stretch>
            <a:fillRect/>
          </a:stretch>
        </p:blipFill>
        <p:spPr>
          <a:xfrm rot="-717820">
            <a:off x="6283325" y="3125788"/>
            <a:ext cx="1049338" cy="298450"/>
          </a:xfrm>
          <a:prstGeom prst="rect">
            <a:avLst/>
          </a:prstGeom>
          <a:noFill/>
          <a:ln w="9525">
            <a:noFill/>
          </a:ln>
        </p:spPr>
      </p:pic>
      <p:pic>
        <p:nvPicPr>
          <p:cNvPr id="4128" name="Picture 31" descr="top_roses_pink"/>
          <p:cNvPicPr>
            <a:picLocks noChangeAspect="1"/>
          </p:cNvPicPr>
          <p:nvPr/>
        </p:nvPicPr>
        <p:blipFill>
          <a:blip r:embed="rId5">
            <a:lum bright="-12000"/>
          </a:blip>
          <a:stretch>
            <a:fillRect/>
          </a:stretch>
        </p:blipFill>
        <p:spPr>
          <a:xfrm>
            <a:off x="5183188" y="3200400"/>
            <a:ext cx="1077912" cy="307975"/>
          </a:xfrm>
          <a:prstGeom prst="rect">
            <a:avLst/>
          </a:prstGeom>
          <a:noFill/>
          <a:ln w="9525">
            <a:noFill/>
          </a:ln>
        </p:spPr>
      </p:pic>
      <p:pic>
        <p:nvPicPr>
          <p:cNvPr id="4129" name="Picture 32" descr="top_roses_pink"/>
          <p:cNvPicPr>
            <a:picLocks noChangeAspect="1"/>
          </p:cNvPicPr>
          <p:nvPr/>
        </p:nvPicPr>
        <p:blipFill>
          <a:blip r:embed="rId5"/>
          <a:stretch>
            <a:fillRect/>
          </a:stretch>
        </p:blipFill>
        <p:spPr>
          <a:xfrm rot="396512">
            <a:off x="4343400" y="3276600"/>
            <a:ext cx="1089025" cy="311150"/>
          </a:xfrm>
          <a:prstGeom prst="rect">
            <a:avLst/>
          </a:prstGeom>
          <a:noFill/>
          <a:ln w="9525">
            <a:noFill/>
          </a:ln>
        </p:spPr>
      </p:pic>
      <p:pic>
        <p:nvPicPr>
          <p:cNvPr id="4130" name="Picture 36" descr="co3"/>
          <p:cNvPicPr>
            <a:picLocks noChangeAspect="1"/>
          </p:cNvPicPr>
          <p:nvPr/>
        </p:nvPicPr>
        <p:blipFill>
          <a:blip r:embed="rId10"/>
          <a:stretch>
            <a:fillRect/>
          </a:stretch>
        </p:blipFill>
        <p:spPr>
          <a:xfrm rot="316961">
            <a:off x="1143000" y="5181600"/>
            <a:ext cx="182563" cy="361950"/>
          </a:xfrm>
          <a:prstGeom prst="rect">
            <a:avLst/>
          </a:prstGeom>
          <a:noFill/>
          <a:ln w="9525">
            <a:noFill/>
          </a:ln>
        </p:spPr>
      </p:pic>
      <p:pic>
        <p:nvPicPr>
          <p:cNvPr id="4131" name="Picture 37" descr="co3"/>
          <p:cNvPicPr>
            <a:picLocks noChangeAspect="1"/>
          </p:cNvPicPr>
          <p:nvPr/>
        </p:nvPicPr>
        <p:blipFill>
          <a:blip r:embed="rId10"/>
          <a:stretch>
            <a:fillRect/>
          </a:stretch>
        </p:blipFill>
        <p:spPr>
          <a:xfrm rot="316961">
            <a:off x="7924800" y="4876800"/>
            <a:ext cx="184150" cy="361950"/>
          </a:xfrm>
          <a:prstGeom prst="rect">
            <a:avLst/>
          </a:prstGeom>
          <a:noFill/>
          <a:ln w="9525">
            <a:noFill/>
          </a:ln>
        </p:spPr>
      </p:pic>
      <p:pic>
        <p:nvPicPr>
          <p:cNvPr id="4132" name="Picture 38" descr="co3"/>
          <p:cNvPicPr>
            <a:picLocks noChangeAspect="1"/>
          </p:cNvPicPr>
          <p:nvPr/>
        </p:nvPicPr>
        <p:blipFill>
          <a:blip r:embed="rId11"/>
          <a:stretch>
            <a:fillRect/>
          </a:stretch>
        </p:blipFill>
        <p:spPr>
          <a:xfrm rot="316961">
            <a:off x="5638800" y="6172200"/>
            <a:ext cx="214313" cy="422275"/>
          </a:xfrm>
          <a:prstGeom prst="rect">
            <a:avLst/>
          </a:prstGeom>
          <a:noFill/>
          <a:ln w="9525">
            <a:noFill/>
          </a:ln>
        </p:spPr>
      </p:pic>
      <p:pic>
        <p:nvPicPr>
          <p:cNvPr id="4133" name="Picture 39" descr="co3"/>
          <p:cNvPicPr>
            <a:picLocks noChangeAspect="1"/>
          </p:cNvPicPr>
          <p:nvPr/>
        </p:nvPicPr>
        <p:blipFill>
          <a:blip r:embed="rId12"/>
          <a:stretch>
            <a:fillRect/>
          </a:stretch>
        </p:blipFill>
        <p:spPr>
          <a:xfrm rot="316961">
            <a:off x="1562100" y="4945063"/>
            <a:ext cx="153988" cy="303212"/>
          </a:xfrm>
          <a:prstGeom prst="rect">
            <a:avLst/>
          </a:prstGeom>
          <a:noFill/>
          <a:ln w="9525">
            <a:noFill/>
          </a:ln>
        </p:spPr>
      </p:pic>
      <p:pic>
        <p:nvPicPr>
          <p:cNvPr id="4134" name="Picture 40" descr="co2"/>
          <p:cNvPicPr>
            <a:picLocks noChangeAspect="1"/>
          </p:cNvPicPr>
          <p:nvPr/>
        </p:nvPicPr>
        <p:blipFill>
          <a:blip r:embed="rId13"/>
          <a:stretch>
            <a:fillRect/>
          </a:stretch>
        </p:blipFill>
        <p:spPr>
          <a:xfrm rot="316961">
            <a:off x="2286000" y="4648200"/>
            <a:ext cx="214313" cy="422275"/>
          </a:xfrm>
          <a:prstGeom prst="rect">
            <a:avLst/>
          </a:prstGeom>
          <a:noFill/>
          <a:ln w="9525">
            <a:noFill/>
          </a:ln>
        </p:spPr>
      </p:pic>
      <p:pic>
        <p:nvPicPr>
          <p:cNvPr id="4135" name="Picture 41" descr="co2"/>
          <p:cNvPicPr>
            <a:picLocks noChangeAspect="1"/>
          </p:cNvPicPr>
          <p:nvPr/>
        </p:nvPicPr>
        <p:blipFill>
          <a:blip r:embed="rId14"/>
          <a:stretch>
            <a:fillRect/>
          </a:stretch>
        </p:blipFill>
        <p:spPr>
          <a:xfrm rot="316961">
            <a:off x="260350" y="5346700"/>
            <a:ext cx="246063" cy="482600"/>
          </a:xfrm>
          <a:prstGeom prst="rect">
            <a:avLst/>
          </a:prstGeom>
          <a:noFill/>
          <a:ln w="9525">
            <a:noFill/>
          </a:ln>
        </p:spPr>
      </p:pic>
      <p:pic>
        <p:nvPicPr>
          <p:cNvPr id="4136" name="Picture 42" descr="co2"/>
          <p:cNvPicPr>
            <a:picLocks noChangeAspect="1"/>
          </p:cNvPicPr>
          <p:nvPr/>
        </p:nvPicPr>
        <p:blipFill>
          <a:blip r:embed="rId15"/>
          <a:stretch>
            <a:fillRect/>
          </a:stretch>
        </p:blipFill>
        <p:spPr>
          <a:xfrm rot="316961">
            <a:off x="754063" y="4860925"/>
            <a:ext cx="184150" cy="363538"/>
          </a:xfrm>
          <a:prstGeom prst="rect">
            <a:avLst/>
          </a:prstGeom>
          <a:noFill/>
          <a:ln w="9525">
            <a:noFill/>
          </a:ln>
        </p:spPr>
      </p:pic>
      <p:pic>
        <p:nvPicPr>
          <p:cNvPr id="4137" name="Picture 43" descr="co2"/>
          <p:cNvPicPr>
            <a:picLocks noChangeAspect="1"/>
          </p:cNvPicPr>
          <p:nvPr/>
        </p:nvPicPr>
        <p:blipFill>
          <a:blip r:embed="rId16"/>
          <a:stretch>
            <a:fillRect/>
          </a:stretch>
        </p:blipFill>
        <p:spPr>
          <a:xfrm rot="316961">
            <a:off x="1676400" y="5562600"/>
            <a:ext cx="244475" cy="484188"/>
          </a:xfrm>
          <a:prstGeom prst="rect">
            <a:avLst/>
          </a:prstGeom>
          <a:noFill/>
          <a:ln w="9525">
            <a:noFill/>
          </a:ln>
        </p:spPr>
      </p:pic>
      <p:pic>
        <p:nvPicPr>
          <p:cNvPr id="4138" name="Picture 44" descr="co3"/>
          <p:cNvPicPr>
            <a:picLocks noChangeAspect="1"/>
          </p:cNvPicPr>
          <p:nvPr/>
        </p:nvPicPr>
        <p:blipFill>
          <a:blip r:embed="rId10"/>
          <a:stretch>
            <a:fillRect/>
          </a:stretch>
        </p:blipFill>
        <p:spPr>
          <a:xfrm rot="316961">
            <a:off x="2438400" y="5257800"/>
            <a:ext cx="184150" cy="361950"/>
          </a:xfrm>
          <a:prstGeom prst="rect">
            <a:avLst/>
          </a:prstGeom>
          <a:noFill/>
          <a:ln w="9525">
            <a:noFill/>
          </a:ln>
        </p:spPr>
      </p:pic>
      <p:pic>
        <p:nvPicPr>
          <p:cNvPr id="4139" name="Picture 45" descr="co3"/>
          <p:cNvPicPr>
            <a:picLocks noChangeAspect="1"/>
          </p:cNvPicPr>
          <p:nvPr/>
        </p:nvPicPr>
        <p:blipFill>
          <a:blip r:embed="rId11"/>
          <a:stretch>
            <a:fillRect/>
          </a:stretch>
        </p:blipFill>
        <p:spPr>
          <a:xfrm rot="316961">
            <a:off x="4267200" y="5638800"/>
            <a:ext cx="214313" cy="422275"/>
          </a:xfrm>
          <a:prstGeom prst="rect">
            <a:avLst/>
          </a:prstGeom>
          <a:noFill/>
          <a:ln w="9525">
            <a:noFill/>
          </a:ln>
        </p:spPr>
      </p:pic>
      <p:pic>
        <p:nvPicPr>
          <p:cNvPr id="4140" name="Picture 46" descr="co3"/>
          <p:cNvPicPr>
            <a:picLocks noChangeAspect="1"/>
          </p:cNvPicPr>
          <p:nvPr/>
        </p:nvPicPr>
        <p:blipFill>
          <a:blip r:embed="rId17"/>
          <a:stretch>
            <a:fillRect/>
          </a:stretch>
        </p:blipFill>
        <p:spPr>
          <a:xfrm rot="316961">
            <a:off x="207963" y="5781675"/>
            <a:ext cx="212725" cy="423863"/>
          </a:xfrm>
          <a:prstGeom prst="rect">
            <a:avLst/>
          </a:prstGeom>
          <a:noFill/>
          <a:ln w="9525">
            <a:noFill/>
          </a:ln>
        </p:spPr>
      </p:pic>
      <p:pic>
        <p:nvPicPr>
          <p:cNvPr id="4141" name="Picture 47" descr="co2"/>
          <p:cNvPicPr>
            <a:picLocks noChangeAspect="1"/>
          </p:cNvPicPr>
          <p:nvPr/>
        </p:nvPicPr>
        <p:blipFill>
          <a:blip r:embed="rId13"/>
          <a:stretch>
            <a:fillRect/>
          </a:stretch>
        </p:blipFill>
        <p:spPr>
          <a:xfrm rot="316961">
            <a:off x="5867400" y="3581400"/>
            <a:ext cx="214313" cy="422275"/>
          </a:xfrm>
          <a:prstGeom prst="rect">
            <a:avLst/>
          </a:prstGeom>
          <a:noFill/>
          <a:ln w="9525">
            <a:noFill/>
          </a:ln>
        </p:spPr>
      </p:pic>
      <p:pic>
        <p:nvPicPr>
          <p:cNvPr id="4142" name="Picture 48" descr="co3"/>
          <p:cNvPicPr>
            <a:picLocks noChangeAspect="1"/>
          </p:cNvPicPr>
          <p:nvPr/>
        </p:nvPicPr>
        <p:blipFill>
          <a:blip r:embed="rId18"/>
          <a:stretch>
            <a:fillRect/>
          </a:stretch>
        </p:blipFill>
        <p:spPr>
          <a:xfrm>
            <a:off x="8534400" y="5638800"/>
            <a:ext cx="330200" cy="307975"/>
          </a:xfrm>
          <a:prstGeom prst="rect">
            <a:avLst/>
          </a:prstGeom>
          <a:noFill/>
          <a:ln w="9525">
            <a:noFill/>
          </a:ln>
        </p:spPr>
      </p:pic>
      <p:pic>
        <p:nvPicPr>
          <p:cNvPr id="4143" name="Picture 49" descr="co3"/>
          <p:cNvPicPr>
            <a:picLocks noChangeAspect="1"/>
          </p:cNvPicPr>
          <p:nvPr/>
        </p:nvPicPr>
        <p:blipFill>
          <a:blip r:embed="rId18"/>
          <a:stretch>
            <a:fillRect/>
          </a:stretch>
        </p:blipFill>
        <p:spPr>
          <a:xfrm>
            <a:off x="533400" y="4267200"/>
            <a:ext cx="330200" cy="307975"/>
          </a:xfrm>
          <a:prstGeom prst="rect">
            <a:avLst/>
          </a:prstGeom>
          <a:noFill/>
          <a:ln w="9525">
            <a:noFill/>
          </a:ln>
        </p:spPr>
      </p:pic>
      <p:pic>
        <p:nvPicPr>
          <p:cNvPr id="4144" name="Picture 50" descr="co3"/>
          <p:cNvPicPr>
            <a:picLocks noChangeAspect="1"/>
          </p:cNvPicPr>
          <p:nvPr/>
        </p:nvPicPr>
        <p:blipFill>
          <a:blip r:embed="rId18"/>
          <a:stretch>
            <a:fillRect/>
          </a:stretch>
        </p:blipFill>
        <p:spPr>
          <a:xfrm>
            <a:off x="992188" y="3962400"/>
            <a:ext cx="330200" cy="307975"/>
          </a:xfrm>
          <a:prstGeom prst="rect">
            <a:avLst/>
          </a:prstGeom>
          <a:noFill/>
          <a:ln w="9525">
            <a:noFill/>
          </a:ln>
        </p:spPr>
      </p:pic>
      <p:pic>
        <p:nvPicPr>
          <p:cNvPr id="4145" name="Picture 51" descr="co3"/>
          <p:cNvPicPr>
            <a:picLocks noChangeAspect="1"/>
          </p:cNvPicPr>
          <p:nvPr/>
        </p:nvPicPr>
        <p:blipFill>
          <a:blip r:embed="rId18"/>
          <a:stretch>
            <a:fillRect/>
          </a:stretch>
        </p:blipFill>
        <p:spPr>
          <a:xfrm>
            <a:off x="1373188" y="3657600"/>
            <a:ext cx="330200" cy="307975"/>
          </a:xfrm>
          <a:prstGeom prst="rect">
            <a:avLst/>
          </a:prstGeom>
          <a:noFill/>
          <a:ln w="9525">
            <a:noFill/>
          </a:ln>
        </p:spPr>
      </p:pic>
      <p:pic>
        <p:nvPicPr>
          <p:cNvPr id="4146" name="Picture 52" descr="co3"/>
          <p:cNvPicPr>
            <a:picLocks noChangeAspect="1"/>
          </p:cNvPicPr>
          <p:nvPr/>
        </p:nvPicPr>
        <p:blipFill>
          <a:blip r:embed="rId18"/>
          <a:stretch>
            <a:fillRect/>
          </a:stretch>
        </p:blipFill>
        <p:spPr>
          <a:xfrm>
            <a:off x="6630988" y="4343400"/>
            <a:ext cx="330200" cy="307975"/>
          </a:xfrm>
          <a:prstGeom prst="rect">
            <a:avLst/>
          </a:prstGeom>
          <a:noFill/>
          <a:ln w="9525">
            <a:noFill/>
          </a:ln>
        </p:spPr>
      </p:pic>
      <p:pic>
        <p:nvPicPr>
          <p:cNvPr id="4147" name="Picture 53" descr="co3"/>
          <p:cNvPicPr>
            <a:picLocks noChangeAspect="1"/>
          </p:cNvPicPr>
          <p:nvPr/>
        </p:nvPicPr>
        <p:blipFill>
          <a:blip r:embed="rId18"/>
          <a:stretch>
            <a:fillRect/>
          </a:stretch>
        </p:blipFill>
        <p:spPr>
          <a:xfrm>
            <a:off x="5487988" y="4419600"/>
            <a:ext cx="330200" cy="307975"/>
          </a:xfrm>
          <a:prstGeom prst="rect">
            <a:avLst/>
          </a:prstGeom>
          <a:noFill/>
          <a:ln w="9525">
            <a:noFill/>
          </a:ln>
        </p:spPr>
      </p:pic>
      <p:pic>
        <p:nvPicPr>
          <p:cNvPr id="4148" name="Picture 54" descr="co3"/>
          <p:cNvPicPr>
            <a:picLocks noChangeAspect="1"/>
          </p:cNvPicPr>
          <p:nvPr/>
        </p:nvPicPr>
        <p:blipFill>
          <a:blip r:embed="rId18"/>
          <a:stretch>
            <a:fillRect/>
          </a:stretch>
        </p:blipFill>
        <p:spPr>
          <a:xfrm>
            <a:off x="915988" y="4648200"/>
            <a:ext cx="330200" cy="307975"/>
          </a:xfrm>
          <a:prstGeom prst="rect">
            <a:avLst/>
          </a:prstGeom>
          <a:noFill/>
          <a:ln w="9525">
            <a:noFill/>
          </a:ln>
        </p:spPr>
      </p:pic>
      <p:pic>
        <p:nvPicPr>
          <p:cNvPr id="4149" name="Picture 55" descr="co3"/>
          <p:cNvPicPr>
            <a:picLocks noChangeAspect="1"/>
          </p:cNvPicPr>
          <p:nvPr/>
        </p:nvPicPr>
        <p:blipFill>
          <a:blip r:embed="rId18"/>
          <a:stretch>
            <a:fillRect/>
          </a:stretch>
        </p:blipFill>
        <p:spPr>
          <a:xfrm>
            <a:off x="609600" y="5943600"/>
            <a:ext cx="330200" cy="307975"/>
          </a:xfrm>
          <a:prstGeom prst="rect">
            <a:avLst/>
          </a:prstGeom>
          <a:noFill/>
          <a:ln w="9525">
            <a:noFill/>
          </a:ln>
        </p:spPr>
      </p:pic>
      <p:pic>
        <p:nvPicPr>
          <p:cNvPr id="4150" name="Picture 56" descr="co3"/>
          <p:cNvPicPr>
            <a:picLocks noChangeAspect="1"/>
          </p:cNvPicPr>
          <p:nvPr/>
        </p:nvPicPr>
        <p:blipFill>
          <a:blip r:embed="rId18"/>
          <a:stretch>
            <a:fillRect/>
          </a:stretch>
        </p:blipFill>
        <p:spPr>
          <a:xfrm>
            <a:off x="2971800" y="4724400"/>
            <a:ext cx="330200" cy="307975"/>
          </a:xfrm>
          <a:prstGeom prst="rect">
            <a:avLst/>
          </a:prstGeom>
          <a:noFill/>
          <a:ln w="9525">
            <a:noFill/>
          </a:ln>
        </p:spPr>
      </p:pic>
      <p:pic>
        <p:nvPicPr>
          <p:cNvPr id="4151" name="Picture 57" descr="co3"/>
          <p:cNvPicPr>
            <a:picLocks noChangeAspect="1"/>
          </p:cNvPicPr>
          <p:nvPr/>
        </p:nvPicPr>
        <p:blipFill>
          <a:blip r:embed="rId18"/>
          <a:stretch>
            <a:fillRect/>
          </a:stretch>
        </p:blipFill>
        <p:spPr>
          <a:xfrm>
            <a:off x="2363788" y="4038600"/>
            <a:ext cx="330200" cy="307975"/>
          </a:xfrm>
          <a:prstGeom prst="rect">
            <a:avLst/>
          </a:prstGeom>
          <a:noFill/>
          <a:ln w="9525">
            <a:noFill/>
          </a:ln>
        </p:spPr>
      </p:pic>
      <p:pic>
        <p:nvPicPr>
          <p:cNvPr id="4152" name="Picture 58" descr="co3"/>
          <p:cNvPicPr>
            <a:picLocks noChangeAspect="1"/>
          </p:cNvPicPr>
          <p:nvPr/>
        </p:nvPicPr>
        <p:blipFill>
          <a:blip r:embed="rId18"/>
          <a:stretch>
            <a:fillRect/>
          </a:stretch>
        </p:blipFill>
        <p:spPr>
          <a:xfrm>
            <a:off x="2287588" y="5943600"/>
            <a:ext cx="330200" cy="307975"/>
          </a:xfrm>
          <a:prstGeom prst="rect">
            <a:avLst/>
          </a:prstGeom>
          <a:noFill/>
          <a:ln w="9525">
            <a:noFill/>
          </a:ln>
        </p:spPr>
      </p:pic>
      <p:pic>
        <p:nvPicPr>
          <p:cNvPr id="4153" name="Picture 59" descr="co3"/>
          <p:cNvPicPr>
            <a:picLocks noChangeAspect="1"/>
          </p:cNvPicPr>
          <p:nvPr/>
        </p:nvPicPr>
        <p:blipFill>
          <a:blip r:embed="rId18"/>
          <a:stretch>
            <a:fillRect/>
          </a:stretch>
        </p:blipFill>
        <p:spPr>
          <a:xfrm>
            <a:off x="3429000" y="4343400"/>
            <a:ext cx="330200" cy="307975"/>
          </a:xfrm>
          <a:prstGeom prst="rect">
            <a:avLst/>
          </a:prstGeom>
          <a:noFill/>
          <a:ln w="9525">
            <a:noFill/>
          </a:ln>
        </p:spPr>
      </p:pic>
      <p:pic>
        <p:nvPicPr>
          <p:cNvPr id="4154" name="Picture 60" descr="co3"/>
          <p:cNvPicPr>
            <a:picLocks noChangeAspect="1"/>
          </p:cNvPicPr>
          <p:nvPr/>
        </p:nvPicPr>
        <p:blipFill>
          <a:blip r:embed="rId18"/>
          <a:stretch>
            <a:fillRect/>
          </a:stretch>
        </p:blipFill>
        <p:spPr>
          <a:xfrm>
            <a:off x="5029200" y="3886200"/>
            <a:ext cx="330200" cy="307975"/>
          </a:xfrm>
          <a:prstGeom prst="rect">
            <a:avLst/>
          </a:prstGeom>
          <a:noFill/>
          <a:ln w="9525">
            <a:noFill/>
          </a:ln>
        </p:spPr>
      </p:pic>
      <p:pic>
        <p:nvPicPr>
          <p:cNvPr id="4155" name="Picture 61" descr="co3"/>
          <p:cNvPicPr>
            <a:picLocks noChangeAspect="1"/>
          </p:cNvPicPr>
          <p:nvPr/>
        </p:nvPicPr>
        <p:blipFill>
          <a:blip r:embed="rId18"/>
          <a:stretch>
            <a:fillRect/>
          </a:stretch>
        </p:blipFill>
        <p:spPr>
          <a:xfrm>
            <a:off x="5334000" y="5029200"/>
            <a:ext cx="330200" cy="307975"/>
          </a:xfrm>
          <a:prstGeom prst="rect">
            <a:avLst/>
          </a:prstGeom>
          <a:noFill/>
          <a:ln w="9525">
            <a:noFill/>
          </a:ln>
        </p:spPr>
      </p:pic>
      <p:pic>
        <p:nvPicPr>
          <p:cNvPr id="4156" name="Picture 62" descr="co3"/>
          <p:cNvPicPr>
            <a:picLocks noChangeAspect="1"/>
          </p:cNvPicPr>
          <p:nvPr/>
        </p:nvPicPr>
        <p:blipFill>
          <a:blip r:embed="rId18"/>
          <a:stretch>
            <a:fillRect/>
          </a:stretch>
        </p:blipFill>
        <p:spPr>
          <a:xfrm>
            <a:off x="3429000" y="5257800"/>
            <a:ext cx="330200" cy="307975"/>
          </a:xfrm>
          <a:prstGeom prst="rect">
            <a:avLst/>
          </a:prstGeom>
          <a:noFill/>
          <a:ln w="9525">
            <a:noFill/>
          </a:ln>
        </p:spPr>
      </p:pic>
      <p:pic>
        <p:nvPicPr>
          <p:cNvPr id="4157" name="Picture 63" descr="co3"/>
          <p:cNvPicPr>
            <a:picLocks noChangeAspect="1"/>
          </p:cNvPicPr>
          <p:nvPr/>
        </p:nvPicPr>
        <p:blipFill>
          <a:blip r:embed="rId18"/>
          <a:stretch>
            <a:fillRect/>
          </a:stretch>
        </p:blipFill>
        <p:spPr>
          <a:xfrm>
            <a:off x="4268788" y="3962400"/>
            <a:ext cx="330200" cy="307975"/>
          </a:xfrm>
          <a:prstGeom prst="rect">
            <a:avLst/>
          </a:prstGeom>
          <a:noFill/>
          <a:ln w="9525">
            <a:noFill/>
          </a:ln>
        </p:spPr>
      </p:pic>
      <p:pic>
        <p:nvPicPr>
          <p:cNvPr id="4158" name="Picture 64" descr="co3"/>
          <p:cNvPicPr>
            <a:picLocks noChangeAspect="1"/>
          </p:cNvPicPr>
          <p:nvPr/>
        </p:nvPicPr>
        <p:blipFill>
          <a:blip r:embed="rId18"/>
          <a:stretch>
            <a:fillRect/>
          </a:stretch>
        </p:blipFill>
        <p:spPr>
          <a:xfrm>
            <a:off x="3887788" y="3733800"/>
            <a:ext cx="330200" cy="307975"/>
          </a:xfrm>
          <a:prstGeom prst="rect">
            <a:avLst/>
          </a:prstGeom>
          <a:noFill/>
          <a:ln w="9525">
            <a:noFill/>
          </a:ln>
        </p:spPr>
      </p:pic>
      <p:pic>
        <p:nvPicPr>
          <p:cNvPr id="4159" name="Picture 65" descr="co3"/>
          <p:cNvPicPr>
            <a:picLocks noChangeAspect="1"/>
          </p:cNvPicPr>
          <p:nvPr/>
        </p:nvPicPr>
        <p:blipFill>
          <a:blip r:embed="rId18"/>
          <a:stretch>
            <a:fillRect/>
          </a:stretch>
        </p:blipFill>
        <p:spPr>
          <a:xfrm>
            <a:off x="3200400" y="3810000"/>
            <a:ext cx="330200" cy="307975"/>
          </a:xfrm>
          <a:prstGeom prst="rect">
            <a:avLst/>
          </a:prstGeom>
          <a:noFill/>
          <a:ln w="9525">
            <a:noFill/>
          </a:ln>
        </p:spPr>
      </p:pic>
      <p:pic>
        <p:nvPicPr>
          <p:cNvPr id="4160" name="Picture 66" descr="co3"/>
          <p:cNvPicPr>
            <a:picLocks noChangeAspect="1"/>
          </p:cNvPicPr>
          <p:nvPr/>
        </p:nvPicPr>
        <p:blipFill>
          <a:blip r:embed="rId18"/>
          <a:stretch>
            <a:fillRect/>
          </a:stretch>
        </p:blipFill>
        <p:spPr>
          <a:xfrm>
            <a:off x="611188" y="3657600"/>
            <a:ext cx="330200" cy="307975"/>
          </a:xfrm>
          <a:prstGeom prst="rect">
            <a:avLst/>
          </a:prstGeom>
          <a:noFill/>
          <a:ln w="9525">
            <a:noFill/>
          </a:ln>
        </p:spPr>
      </p:pic>
      <p:pic>
        <p:nvPicPr>
          <p:cNvPr id="4161" name="Picture 67" descr="co3"/>
          <p:cNvPicPr>
            <a:picLocks noChangeAspect="1"/>
          </p:cNvPicPr>
          <p:nvPr/>
        </p:nvPicPr>
        <p:blipFill>
          <a:blip r:embed="rId18"/>
          <a:stretch>
            <a:fillRect/>
          </a:stretch>
        </p:blipFill>
        <p:spPr>
          <a:xfrm>
            <a:off x="0" y="4038600"/>
            <a:ext cx="330200" cy="307975"/>
          </a:xfrm>
          <a:prstGeom prst="rect">
            <a:avLst/>
          </a:prstGeom>
          <a:noFill/>
          <a:ln w="9525">
            <a:noFill/>
          </a:ln>
        </p:spPr>
      </p:pic>
      <p:pic>
        <p:nvPicPr>
          <p:cNvPr id="4162" name="Picture 68" descr="co3"/>
          <p:cNvPicPr>
            <a:picLocks noChangeAspect="1"/>
          </p:cNvPicPr>
          <p:nvPr/>
        </p:nvPicPr>
        <p:blipFill>
          <a:blip r:embed="rId18"/>
          <a:stretch>
            <a:fillRect/>
          </a:stretch>
        </p:blipFill>
        <p:spPr>
          <a:xfrm>
            <a:off x="8688388" y="3505200"/>
            <a:ext cx="330200" cy="307975"/>
          </a:xfrm>
          <a:prstGeom prst="rect">
            <a:avLst/>
          </a:prstGeom>
          <a:noFill/>
          <a:ln w="9525">
            <a:noFill/>
          </a:ln>
        </p:spPr>
      </p:pic>
      <p:pic>
        <p:nvPicPr>
          <p:cNvPr id="4163" name="Picture 69" descr="co3"/>
          <p:cNvPicPr>
            <a:picLocks noChangeAspect="1"/>
          </p:cNvPicPr>
          <p:nvPr/>
        </p:nvPicPr>
        <p:blipFill>
          <a:blip r:embed="rId18"/>
          <a:stretch>
            <a:fillRect/>
          </a:stretch>
        </p:blipFill>
        <p:spPr>
          <a:xfrm>
            <a:off x="5487988" y="3657600"/>
            <a:ext cx="330200" cy="307975"/>
          </a:xfrm>
          <a:prstGeom prst="rect">
            <a:avLst/>
          </a:prstGeom>
          <a:noFill/>
          <a:ln w="9525">
            <a:noFill/>
          </a:ln>
        </p:spPr>
      </p:pic>
      <p:pic>
        <p:nvPicPr>
          <p:cNvPr id="4164" name="Picture 70" descr="co3"/>
          <p:cNvPicPr>
            <a:picLocks noChangeAspect="1"/>
          </p:cNvPicPr>
          <p:nvPr/>
        </p:nvPicPr>
        <p:blipFill>
          <a:blip r:embed="rId18"/>
          <a:stretch>
            <a:fillRect/>
          </a:stretch>
        </p:blipFill>
        <p:spPr>
          <a:xfrm>
            <a:off x="2895600" y="5486400"/>
            <a:ext cx="330200" cy="307975"/>
          </a:xfrm>
          <a:prstGeom prst="rect">
            <a:avLst/>
          </a:prstGeom>
          <a:noFill/>
          <a:ln w="9525">
            <a:noFill/>
          </a:ln>
        </p:spPr>
      </p:pic>
      <p:pic>
        <p:nvPicPr>
          <p:cNvPr id="4165" name="Picture 71" descr="co3"/>
          <p:cNvPicPr>
            <a:picLocks noChangeAspect="1"/>
          </p:cNvPicPr>
          <p:nvPr/>
        </p:nvPicPr>
        <p:blipFill>
          <a:blip r:embed="rId18"/>
          <a:stretch>
            <a:fillRect/>
          </a:stretch>
        </p:blipFill>
        <p:spPr>
          <a:xfrm>
            <a:off x="1676400" y="4267200"/>
            <a:ext cx="330200" cy="307975"/>
          </a:xfrm>
          <a:prstGeom prst="rect">
            <a:avLst/>
          </a:prstGeom>
          <a:noFill/>
          <a:ln w="9525">
            <a:noFill/>
          </a:ln>
        </p:spPr>
      </p:pic>
      <p:pic>
        <p:nvPicPr>
          <p:cNvPr id="4166" name="Picture 72" descr="co3"/>
          <p:cNvPicPr>
            <a:picLocks noChangeAspect="1"/>
          </p:cNvPicPr>
          <p:nvPr/>
        </p:nvPicPr>
        <p:blipFill>
          <a:blip r:embed="rId18"/>
          <a:stretch>
            <a:fillRect/>
          </a:stretch>
        </p:blipFill>
        <p:spPr>
          <a:xfrm>
            <a:off x="7467600" y="5257800"/>
            <a:ext cx="330200" cy="307975"/>
          </a:xfrm>
          <a:prstGeom prst="rect">
            <a:avLst/>
          </a:prstGeom>
          <a:noFill/>
          <a:ln w="9525">
            <a:noFill/>
          </a:ln>
        </p:spPr>
      </p:pic>
      <p:pic>
        <p:nvPicPr>
          <p:cNvPr id="4167" name="Picture 73" descr="co3"/>
          <p:cNvPicPr>
            <a:picLocks noChangeAspect="1"/>
          </p:cNvPicPr>
          <p:nvPr/>
        </p:nvPicPr>
        <p:blipFill>
          <a:blip r:embed="rId18"/>
          <a:stretch>
            <a:fillRect/>
          </a:stretch>
        </p:blipFill>
        <p:spPr>
          <a:xfrm>
            <a:off x="77788" y="4800600"/>
            <a:ext cx="330200" cy="307975"/>
          </a:xfrm>
          <a:prstGeom prst="rect">
            <a:avLst/>
          </a:prstGeom>
          <a:noFill/>
          <a:ln w="9525">
            <a:noFill/>
          </a:ln>
        </p:spPr>
      </p:pic>
      <p:pic>
        <p:nvPicPr>
          <p:cNvPr id="4168" name="Picture 74" descr="co3"/>
          <p:cNvPicPr>
            <a:picLocks noChangeAspect="1"/>
          </p:cNvPicPr>
          <p:nvPr/>
        </p:nvPicPr>
        <p:blipFill>
          <a:blip r:embed="rId18"/>
          <a:stretch>
            <a:fillRect/>
          </a:stretch>
        </p:blipFill>
        <p:spPr>
          <a:xfrm>
            <a:off x="2439988" y="3581400"/>
            <a:ext cx="330200" cy="307975"/>
          </a:xfrm>
          <a:prstGeom prst="rect">
            <a:avLst/>
          </a:prstGeom>
          <a:noFill/>
          <a:ln w="9525">
            <a:noFill/>
          </a:ln>
        </p:spPr>
      </p:pic>
      <p:pic>
        <p:nvPicPr>
          <p:cNvPr id="4169" name="Picture 75" descr="co3"/>
          <p:cNvPicPr>
            <a:picLocks noChangeAspect="1"/>
          </p:cNvPicPr>
          <p:nvPr/>
        </p:nvPicPr>
        <p:blipFill>
          <a:blip r:embed="rId18"/>
          <a:stretch>
            <a:fillRect/>
          </a:stretch>
        </p:blipFill>
        <p:spPr>
          <a:xfrm>
            <a:off x="7086600" y="3657600"/>
            <a:ext cx="330200" cy="307975"/>
          </a:xfrm>
          <a:prstGeom prst="rect">
            <a:avLst/>
          </a:prstGeom>
          <a:noFill/>
          <a:ln w="9525">
            <a:noFill/>
          </a:ln>
        </p:spPr>
      </p:pic>
      <p:pic>
        <p:nvPicPr>
          <p:cNvPr id="4170" name="Picture 76" descr="co3"/>
          <p:cNvPicPr>
            <a:picLocks noChangeAspect="1"/>
          </p:cNvPicPr>
          <p:nvPr/>
        </p:nvPicPr>
        <p:blipFill>
          <a:blip r:embed="rId18"/>
          <a:stretch>
            <a:fillRect/>
          </a:stretch>
        </p:blipFill>
        <p:spPr>
          <a:xfrm>
            <a:off x="5638800" y="5410200"/>
            <a:ext cx="330200" cy="307975"/>
          </a:xfrm>
          <a:prstGeom prst="rect">
            <a:avLst/>
          </a:prstGeom>
          <a:noFill/>
          <a:ln w="9525">
            <a:noFill/>
          </a:ln>
        </p:spPr>
      </p:pic>
      <p:pic>
        <p:nvPicPr>
          <p:cNvPr id="4171" name="Picture 77" descr="co3"/>
          <p:cNvPicPr>
            <a:picLocks noChangeAspect="1"/>
          </p:cNvPicPr>
          <p:nvPr/>
        </p:nvPicPr>
        <p:blipFill>
          <a:blip r:embed="rId18"/>
          <a:stretch>
            <a:fillRect/>
          </a:stretch>
        </p:blipFill>
        <p:spPr>
          <a:xfrm>
            <a:off x="6400800" y="4343400"/>
            <a:ext cx="330200" cy="307975"/>
          </a:xfrm>
          <a:prstGeom prst="rect">
            <a:avLst/>
          </a:prstGeom>
          <a:noFill/>
          <a:ln w="9525">
            <a:noFill/>
          </a:ln>
        </p:spPr>
      </p:pic>
      <p:pic>
        <p:nvPicPr>
          <p:cNvPr id="4172" name="Picture 86" descr="co3"/>
          <p:cNvPicPr>
            <a:picLocks noChangeAspect="1"/>
          </p:cNvPicPr>
          <p:nvPr/>
        </p:nvPicPr>
        <p:blipFill>
          <a:blip r:embed="rId19"/>
          <a:stretch>
            <a:fillRect/>
          </a:stretch>
        </p:blipFill>
        <p:spPr>
          <a:xfrm rot="316961">
            <a:off x="7464425" y="4676775"/>
            <a:ext cx="180975" cy="358775"/>
          </a:xfrm>
          <a:prstGeom prst="rect">
            <a:avLst/>
          </a:prstGeom>
          <a:noFill/>
          <a:ln w="9525">
            <a:noFill/>
          </a:ln>
        </p:spPr>
      </p:pic>
      <p:pic>
        <p:nvPicPr>
          <p:cNvPr id="4173" name="Picture 87" descr="co3"/>
          <p:cNvPicPr>
            <a:picLocks noChangeAspect="1"/>
          </p:cNvPicPr>
          <p:nvPr/>
        </p:nvPicPr>
        <p:blipFill>
          <a:blip r:embed="rId19"/>
          <a:stretch>
            <a:fillRect/>
          </a:stretch>
        </p:blipFill>
        <p:spPr>
          <a:xfrm rot="316961">
            <a:off x="8153400" y="5486400"/>
            <a:ext cx="182563" cy="358775"/>
          </a:xfrm>
          <a:prstGeom prst="rect">
            <a:avLst/>
          </a:prstGeom>
          <a:noFill/>
          <a:ln w="9525">
            <a:noFill/>
          </a:ln>
        </p:spPr>
      </p:pic>
      <p:pic>
        <p:nvPicPr>
          <p:cNvPr id="4174" name="Picture 88" descr="co3"/>
          <p:cNvPicPr>
            <a:picLocks noChangeAspect="1"/>
          </p:cNvPicPr>
          <p:nvPr/>
        </p:nvPicPr>
        <p:blipFill>
          <a:blip r:embed="rId20"/>
          <a:stretch>
            <a:fillRect/>
          </a:stretch>
        </p:blipFill>
        <p:spPr>
          <a:xfrm rot="316961">
            <a:off x="6172200" y="5867400"/>
            <a:ext cx="212725" cy="419100"/>
          </a:xfrm>
          <a:prstGeom prst="rect">
            <a:avLst/>
          </a:prstGeom>
          <a:noFill/>
          <a:ln w="9525">
            <a:noFill/>
          </a:ln>
        </p:spPr>
      </p:pic>
      <p:pic>
        <p:nvPicPr>
          <p:cNvPr id="4175" name="Picture 89" descr="co3"/>
          <p:cNvPicPr>
            <a:picLocks noChangeAspect="1"/>
          </p:cNvPicPr>
          <p:nvPr/>
        </p:nvPicPr>
        <p:blipFill>
          <a:blip r:embed="rId21"/>
          <a:stretch>
            <a:fillRect/>
          </a:stretch>
        </p:blipFill>
        <p:spPr>
          <a:xfrm rot="316961">
            <a:off x="6513513" y="6064250"/>
            <a:ext cx="242887" cy="479425"/>
          </a:xfrm>
          <a:prstGeom prst="rect">
            <a:avLst/>
          </a:prstGeom>
          <a:noFill/>
          <a:ln w="9525">
            <a:noFill/>
          </a:ln>
        </p:spPr>
      </p:pic>
      <p:pic>
        <p:nvPicPr>
          <p:cNvPr id="4176" name="Picture 90" descr="co3"/>
          <p:cNvPicPr>
            <a:picLocks noChangeAspect="1"/>
          </p:cNvPicPr>
          <p:nvPr/>
        </p:nvPicPr>
        <p:blipFill>
          <a:blip r:embed="rId19"/>
          <a:stretch>
            <a:fillRect/>
          </a:stretch>
        </p:blipFill>
        <p:spPr>
          <a:xfrm rot="316961">
            <a:off x="6324600" y="6499225"/>
            <a:ext cx="182563" cy="358775"/>
          </a:xfrm>
          <a:prstGeom prst="rect">
            <a:avLst/>
          </a:prstGeom>
          <a:noFill/>
          <a:ln w="9525">
            <a:noFill/>
          </a:ln>
        </p:spPr>
      </p:pic>
      <p:pic>
        <p:nvPicPr>
          <p:cNvPr id="4177" name="Picture 91" descr="co3"/>
          <p:cNvPicPr>
            <a:picLocks noChangeAspect="1"/>
          </p:cNvPicPr>
          <p:nvPr/>
        </p:nvPicPr>
        <p:blipFill>
          <a:blip r:embed="rId22"/>
          <a:stretch>
            <a:fillRect/>
          </a:stretch>
        </p:blipFill>
        <p:spPr>
          <a:xfrm rot="316961">
            <a:off x="6988175" y="6302375"/>
            <a:ext cx="211138" cy="419100"/>
          </a:xfrm>
          <a:prstGeom prst="rect">
            <a:avLst/>
          </a:prstGeom>
          <a:noFill/>
          <a:ln w="9525">
            <a:noFill/>
          </a:ln>
        </p:spPr>
      </p:pic>
      <p:pic>
        <p:nvPicPr>
          <p:cNvPr id="4178" name="Picture 92" descr="co3"/>
          <p:cNvPicPr>
            <a:picLocks noChangeAspect="1"/>
          </p:cNvPicPr>
          <p:nvPr/>
        </p:nvPicPr>
        <p:blipFill>
          <a:blip r:embed="rId23"/>
          <a:stretch>
            <a:fillRect/>
          </a:stretch>
        </p:blipFill>
        <p:spPr>
          <a:xfrm rot="316961">
            <a:off x="8458200" y="4800600"/>
            <a:ext cx="152400" cy="300038"/>
          </a:xfrm>
          <a:prstGeom prst="rect">
            <a:avLst/>
          </a:prstGeom>
          <a:noFill/>
          <a:ln w="9525">
            <a:noFill/>
          </a:ln>
        </p:spPr>
      </p:pic>
      <p:pic>
        <p:nvPicPr>
          <p:cNvPr id="4179" name="Picture 93" descr="co2"/>
          <p:cNvPicPr>
            <a:picLocks noChangeAspect="1"/>
          </p:cNvPicPr>
          <p:nvPr/>
        </p:nvPicPr>
        <p:blipFill>
          <a:blip r:embed="rId24"/>
          <a:stretch>
            <a:fillRect/>
          </a:stretch>
        </p:blipFill>
        <p:spPr>
          <a:xfrm rot="316961">
            <a:off x="7010400" y="5486400"/>
            <a:ext cx="212725" cy="419100"/>
          </a:xfrm>
          <a:prstGeom prst="rect">
            <a:avLst/>
          </a:prstGeom>
          <a:noFill/>
          <a:ln w="9525">
            <a:noFill/>
          </a:ln>
        </p:spPr>
      </p:pic>
      <p:pic>
        <p:nvPicPr>
          <p:cNvPr id="4180" name="Picture 94" descr="co2"/>
          <p:cNvPicPr>
            <a:picLocks noChangeAspect="1"/>
          </p:cNvPicPr>
          <p:nvPr/>
        </p:nvPicPr>
        <p:blipFill>
          <a:blip r:embed="rId25"/>
          <a:stretch>
            <a:fillRect/>
          </a:stretch>
        </p:blipFill>
        <p:spPr>
          <a:xfrm rot="316961">
            <a:off x="6508750" y="5222875"/>
            <a:ext cx="242888" cy="477838"/>
          </a:xfrm>
          <a:prstGeom prst="rect">
            <a:avLst/>
          </a:prstGeom>
          <a:noFill/>
          <a:ln w="9525">
            <a:noFill/>
          </a:ln>
        </p:spPr>
      </p:pic>
      <p:pic>
        <p:nvPicPr>
          <p:cNvPr id="4181" name="Picture 95" descr="co2"/>
          <p:cNvPicPr>
            <a:picLocks noChangeAspect="1"/>
          </p:cNvPicPr>
          <p:nvPr/>
        </p:nvPicPr>
        <p:blipFill>
          <a:blip r:embed="rId25"/>
          <a:stretch>
            <a:fillRect/>
          </a:stretch>
        </p:blipFill>
        <p:spPr>
          <a:xfrm rot="316961">
            <a:off x="7696200" y="6378575"/>
            <a:ext cx="241300" cy="479425"/>
          </a:xfrm>
          <a:prstGeom prst="rect">
            <a:avLst/>
          </a:prstGeom>
          <a:noFill/>
          <a:ln w="9525">
            <a:noFill/>
          </a:ln>
        </p:spPr>
      </p:pic>
      <p:pic>
        <p:nvPicPr>
          <p:cNvPr id="4182" name="Picture 96" descr="co2"/>
          <p:cNvPicPr>
            <a:picLocks noChangeAspect="1"/>
          </p:cNvPicPr>
          <p:nvPr/>
        </p:nvPicPr>
        <p:blipFill>
          <a:blip r:embed="rId26"/>
          <a:stretch>
            <a:fillRect/>
          </a:stretch>
        </p:blipFill>
        <p:spPr>
          <a:xfrm rot="316961">
            <a:off x="7002463" y="4738688"/>
            <a:ext cx="182562" cy="360362"/>
          </a:xfrm>
          <a:prstGeom prst="rect">
            <a:avLst/>
          </a:prstGeom>
          <a:noFill/>
          <a:ln w="9525">
            <a:noFill/>
          </a:ln>
        </p:spPr>
      </p:pic>
      <p:pic>
        <p:nvPicPr>
          <p:cNvPr id="4183" name="Picture 97" descr="co2"/>
          <p:cNvPicPr>
            <a:picLocks noChangeAspect="1"/>
          </p:cNvPicPr>
          <p:nvPr/>
        </p:nvPicPr>
        <p:blipFill>
          <a:blip r:embed="rId24"/>
          <a:stretch>
            <a:fillRect/>
          </a:stretch>
        </p:blipFill>
        <p:spPr>
          <a:xfrm rot="316961">
            <a:off x="6859588" y="5926138"/>
            <a:ext cx="212725" cy="419100"/>
          </a:xfrm>
          <a:prstGeom prst="rect">
            <a:avLst/>
          </a:prstGeom>
          <a:noFill/>
          <a:ln w="9525">
            <a:noFill/>
          </a:ln>
        </p:spPr>
      </p:pic>
      <p:pic>
        <p:nvPicPr>
          <p:cNvPr id="4184" name="Picture 98" descr="co2"/>
          <p:cNvPicPr>
            <a:picLocks noChangeAspect="1"/>
          </p:cNvPicPr>
          <p:nvPr/>
        </p:nvPicPr>
        <p:blipFill>
          <a:blip r:embed="rId25"/>
          <a:stretch>
            <a:fillRect/>
          </a:stretch>
        </p:blipFill>
        <p:spPr>
          <a:xfrm rot="316961">
            <a:off x="6718300" y="6378575"/>
            <a:ext cx="241300" cy="479425"/>
          </a:xfrm>
          <a:prstGeom prst="rect">
            <a:avLst/>
          </a:prstGeom>
          <a:noFill/>
          <a:ln w="9525">
            <a:noFill/>
          </a:ln>
        </p:spPr>
      </p:pic>
      <p:pic>
        <p:nvPicPr>
          <p:cNvPr id="4185" name="Picture 99" descr="co3"/>
          <p:cNvPicPr>
            <a:picLocks noChangeAspect="1"/>
          </p:cNvPicPr>
          <p:nvPr/>
        </p:nvPicPr>
        <p:blipFill>
          <a:blip r:embed="rId19"/>
          <a:stretch>
            <a:fillRect/>
          </a:stretch>
        </p:blipFill>
        <p:spPr>
          <a:xfrm rot="316961">
            <a:off x="6748463" y="4887913"/>
            <a:ext cx="182562" cy="358775"/>
          </a:xfrm>
          <a:prstGeom prst="rect">
            <a:avLst/>
          </a:prstGeom>
          <a:noFill/>
          <a:ln w="9525">
            <a:noFill/>
          </a:ln>
        </p:spPr>
      </p:pic>
      <p:pic>
        <p:nvPicPr>
          <p:cNvPr id="4186" name="Picture 100" descr="co3"/>
          <p:cNvPicPr>
            <a:picLocks noChangeAspect="1"/>
          </p:cNvPicPr>
          <p:nvPr/>
        </p:nvPicPr>
        <p:blipFill>
          <a:blip r:embed="rId19"/>
          <a:stretch>
            <a:fillRect/>
          </a:stretch>
        </p:blipFill>
        <p:spPr>
          <a:xfrm rot="316961">
            <a:off x="7543800" y="5715000"/>
            <a:ext cx="182563" cy="358775"/>
          </a:xfrm>
          <a:prstGeom prst="rect">
            <a:avLst/>
          </a:prstGeom>
          <a:noFill/>
          <a:ln w="9525">
            <a:noFill/>
          </a:ln>
        </p:spPr>
      </p:pic>
      <p:pic>
        <p:nvPicPr>
          <p:cNvPr id="4187" name="Picture 101" descr="co3"/>
          <p:cNvPicPr>
            <a:picLocks noChangeAspect="1"/>
          </p:cNvPicPr>
          <p:nvPr/>
        </p:nvPicPr>
        <p:blipFill>
          <a:blip r:embed="rId20"/>
          <a:stretch>
            <a:fillRect/>
          </a:stretch>
        </p:blipFill>
        <p:spPr>
          <a:xfrm rot="316961">
            <a:off x="7173913" y="4883150"/>
            <a:ext cx="212725" cy="419100"/>
          </a:xfrm>
          <a:prstGeom prst="rect">
            <a:avLst/>
          </a:prstGeom>
          <a:noFill/>
          <a:ln w="9525">
            <a:noFill/>
          </a:ln>
        </p:spPr>
      </p:pic>
      <p:pic>
        <p:nvPicPr>
          <p:cNvPr id="4188" name="Picture 102" descr="co3"/>
          <p:cNvPicPr>
            <a:picLocks noChangeAspect="1"/>
          </p:cNvPicPr>
          <p:nvPr/>
        </p:nvPicPr>
        <p:blipFill>
          <a:blip r:embed="rId20"/>
          <a:stretch>
            <a:fillRect/>
          </a:stretch>
        </p:blipFill>
        <p:spPr>
          <a:xfrm rot="316961">
            <a:off x="8001000" y="5943600"/>
            <a:ext cx="212725" cy="419100"/>
          </a:xfrm>
          <a:prstGeom prst="rect">
            <a:avLst/>
          </a:prstGeom>
          <a:noFill/>
          <a:ln w="9525">
            <a:noFill/>
          </a:ln>
        </p:spPr>
      </p:pic>
      <p:pic>
        <p:nvPicPr>
          <p:cNvPr id="4189" name="Picture 103" descr="co3"/>
          <p:cNvPicPr>
            <a:picLocks noChangeAspect="1"/>
          </p:cNvPicPr>
          <p:nvPr/>
        </p:nvPicPr>
        <p:blipFill>
          <a:blip r:embed="rId22"/>
          <a:stretch>
            <a:fillRect/>
          </a:stretch>
        </p:blipFill>
        <p:spPr>
          <a:xfrm rot="316961">
            <a:off x="6096000" y="5029200"/>
            <a:ext cx="211138" cy="420688"/>
          </a:xfrm>
          <a:prstGeom prst="rect">
            <a:avLst/>
          </a:prstGeom>
          <a:noFill/>
          <a:ln w="9525">
            <a:noFill/>
          </a:ln>
        </p:spPr>
      </p:pic>
      <p:pic>
        <p:nvPicPr>
          <p:cNvPr id="4190" name="Picture 104" descr="co2"/>
          <p:cNvPicPr>
            <a:picLocks noChangeAspect="1"/>
          </p:cNvPicPr>
          <p:nvPr/>
        </p:nvPicPr>
        <p:blipFill>
          <a:blip r:embed="rId24"/>
          <a:stretch>
            <a:fillRect/>
          </a:stretch>
        </p:blipFill>
        <p:spPr>
          <a:xfrm rot="316961">
            <a:off x="8610600" y="6248400"/>
            <a:ext cx="212725" cy="419100"/>
          </a:xfrm>
          <a:prstGeom prst="rect">
            <a:avLst/>
          </a:prstGeom>
          <a:noFill/>
          <a:ln w="9525">
            <a:noFill/>
          </a:ln>
        </p:spPr>
      </p:pic>
      <p:pic>
        <p:nvPicPr>
          <p:cNvPr id="4191" name="Picture 106" descr="co3"/>
          <p:cNvPicPr>
            <a:picLocks noChangeAspect="1"/>
          </p:cNvPicPr>
          <p:nvPr/>
        </p:nvPicPr>
        <p:blipFill>
          <a:blip r:embed="rId19"/>
          <a:stretch>
            <a:fillRect/>
          </a:stretch>
        </p:blipFill>
        <p:spPr>
          <a:xfrm rot="316961">
            <a:off x="4492625" y="4676775"/>
            <a:ext cx="180975" cy="358775"/>
          </a:xfrm>
          <a:prstGeom prst="rect">
            <a:avLst/>
          </a:prstGeom>
          <a:noFill/>
          <a:ln w="9525">
            <a:noFill/>
          </a:ln>
        </p:spPr>
      </p:pic>
      <p:pic>
        <p:nvPicPr>
          <p:cNvPr id="4192" name="Picture 107" descr="co3"/>
          <p:cNvPicPr>
            <a:picLocks noChangeAspect="1"/>
          </p:cNvPicPr>
          <p:nvPr/>
        </p:nvPicPr>
        <p:blipFill>
          <a:blip r:embed="rId19"/>
          <a:stretch>
            <a:fillRect/>
          </a:stretch>
        </p:blipFill>
        <p:spPr>
          <a:xfrm rot="316961">
            <a:off x="5029200" y="5867400"/>
            <a:ext cx="182563" cy="358775"/>
          </a:xfrm>
          <a:prstGeom prst="rect">
            <a:avLst/>
          </a:prstGeom>
          <a:noFill/>
          <a:ln w="9525">
            <a:noFill/>
          </a:ln>
        </p:spPr>
      </p:pic>
      <p:pic>
        <p:nvPicPr>
          <p:cNvPr id="4193" name="Picture 108" descr="co3"/>
          <p:cNvPicPr>
            <a:picLocks noChangeAspect="1"/>
          </p:cNvPicPr>
          <p:nvPr/>
        </p:nvPicPr>
        <p:blipFill>
          <a:blip r:embed="rId20"/>
          <a:stretch>
            <a:fillRect/>
          </a:stretch>
        </p:blipFill>
        <p:spPr>
          <a:xfrm rot="316961">
            <a:off x="1905000" y="6438900"/>
            <a:ext cx="212725" cy="419100"/>
          </a:xfrm>
          <a:prstGeom prst="rect">
            <a:avLst/>
          </a:prstGeom>
          <a:noFill/>
          <a:ln w="9525">
            <a:noFill/>
          </a:ln>
        </p:spPr>
      </p:pic>
      <p:pic>
        <p:nvPicPr>
          <p:cNvPr id="4194" name="Picture 109" descr="co3"/>
          <p:cNvPicPr>
            <a:picLocks noChangeAspect="1"/>
          </p:cNvPicPr>
          <p:nvPr/>
        </p:nvPicPr>
        <p:blipFill>
          <a:blip r:embed="rId21"/>
          <a:stretch>
            <a:fillRect/>
          </a:stretch>
        </p:blipFill>
        <p:spPr>
          <a:xfrm rot="316961">
            <a:off x="2895600" y="6172200"/>
            <a:ext cx="242888" cy="479425"/>
          </a:xfrm>
          <a:prstGeom prst="rect">
            <a:avLst/>
          </a:prstGeom>
          <a:noFill/>
          <a:ln w="9525">
            <a:noFill/>
          </a:ln>
        </p:spPr>
      </p:pic>
      <p:pic>
        <p:nvPicPr>
          <p:cNvPr id="4195" name="Picture 110" descr="co3"/>
          <p:cNvPicPr>
            <a:picLocks noChangeAspect="1"/>
          </p:cNvPicPr>
          <p:nvPr/>
        </p:nvPicPr>
        <p:blipFill>
          <a:blip r:embed="rId19"/>
          <a:stretch>
            <a:fillRect/>
          </a:stretch>
        </p:blipFill>
        <p:spPr>
          <a:xfrm rot="316961">
            <a:off x="3352800" y="6499225"/>
            <a:ext cx="182563" cy="358775"/>
          </a:xfrm>
          <a:prstGeom prst="rect">
            <a:avLst/>
          </a:prstGeom>
          <a:noFill/>
          <a:ln w="9525">
            <a:noFill/>
          </a:ln>
        </p:spPr>
      </p:pic>
      <p:pic>
        <p:nvPicPr>
          <p:cNvPr id="4196" name="Picture 111" descr="co3"/>
          <p:cNvPicPr>
            <a:picLocks noChangeAspect="1"/>
          </p:cNvPicPr>
          <p:nvPr/>
        </p:nvPicPr>
        <p:blipFill>
          <a:blip r:embed="rId22"/>
          <a:stretch>
            <a:fillRect/>
          </a:stretch>
        </p:blipFill>
        <p:spPr>
          <a:xfrm rot="316961">
            <a:off x="4016375" y="6302375"/>
            <a:ext cx="211138" cy="419100"/>
          </a:xfrm>
          <a:prstGeom prst="rect">
            <a:avLst/>
          </a:prstGeom>
          <a:noFill/>
          <a:ln w="9525">
            <a:noFill/>
          </a:ln>
        </p:spPr>
      </p:pic>
      <p:pic>
        <p:nvPicPr>
          <p:cNvPr id="4197" name="Picture 112" descr="co3"/>
          <p:cNvPicPr>
            <a:picLocks noChangeAspect="1"/>
          </p:cNvPicPr>
          <p:nvPr/>
        </p:nvPicPr>
        <p:blipFill>
          <a:blip r:embed="rId23"/>
          <a:stretch>
            <a:fillRect/>
          </a:stretch>
        </p:blipFill>
        <p:spPr>
          <a:xfrm rot="316961">
            <a:off x="4838700" y="4821238"/>
            <a:ext cx="152400" cy="300037"/>
          </a:xfrm>
          <a:prstGeom prst="rect">
            <a:avLst/>
          </a:prstGeom>
          <a:noFill/>
          <a:ln w="9525">
            <a:noFill/>
          </a:ln>
        </p:spPr>
      </p:pic>
      <p:pic>
        <p:nvPicPr>
          <p:cNvPr id="4198" name="Picture 113" descr="co2"/>
          <p:cNvPicPr>
            <a:picLocks noChangeAspect="1"/>
          </p:cNvPicPr>
          <p:nvPr/>
        </p:nvPicPr>
        <p:blipFill>
          <a:blip r:embed="rId24"/>
          <a:stretch>
            <a:fillRect/>
          </a:stretch>
        </p:blipFill>
        <p:spPr>
          <a:xfrm rot="316961">
            <a:off x="4256088" y="5432425"/>
            <a:ext cx="212725" cy="419100"/>
          </a:xfrm>
          <a:prstGeom prst="rect">
            <a:avLst/>
          </a:prstGeom>
          <a:noFill/>
          <a:ln w="9525">
            <a:noFill/>
          </a:ln>
        </p:spPr>
      </p:pic>
      <p:pic>
        <p:nvPicPr>
          <p:cNvPr id="4199" name="Picture 114" descr="co2"/>
          <p:cNvPicPr>
            <a:picLocks noChangeAspect="1"/>
          </p:cNvPicPr>
          <p:nvPr/>
        </p:nvPicPr>
        <p:blipFill>
          <a:blip r:embed="rId25"/>
          <a:stretch>
            <a:fillRect/>
          </a:stretch>
        </p:blipFill>
        <p:spPr>
          <a:xfrm rot="316961">
            <a:off x="3352800" y="5791200"/>
            <a:ext cx="242888" cy="477838"/>
          </a:xfrm>
          <a:prstGeom prst="rect">
            <a:avLst/>
          </a:prstGeom>
          <a:noFill/>
          <a:ln w="9525">
            <a:noFill/>
          </a:ln>
        </p:spPr>
      </p:pic>
      <p:pic>
        <p:nvPicPr>
          <p:cNvPr id="4200" name="Picture 115" descr="co2"/>
          <p:cNvPicPr>
            <a:picLocks noChangeAspect="1"/>
          </p:cNvPicPr>
          <p:nvPr/>
        </p:nvPicPr>
        <p:blipFill>
          <a:blip r:embed="rId25"/>
          <a:stretch>
            <a:fillRect/>
          </a:stretch>
        </p:blipFill>
        <p:spPr>
          <a:xfrm rot="316961">
            <a:off x="7543800" y="3810000"/>
            <a:ext cx="241300" cy="479425"/>
          </a:xfrm>
          <a:prstGeom prst="rect">
            <a:avLst/>
          </a:prstGeom>
          <a:noFill/>
          <a:ln w="9525">
            <a:noFill/>
          </a:ln>
        </p:spPr>
      </p:pic>
      <p:pic>
        <p:nvPicPr>
          <p:cNvPr id="4201" name="Picture 116" descr="co2"/>
          <p:cNvPicPr>
            <a:picLocks noChangeAspect="1"/>
          </p:cNvPicPr>
          <p:nvPr/>
        </p:nvPicPr>
        <p:blipFill>
          <a:blip r:embed="rId26"/>
          <a:stretch>
            <a:fillRect/>
          </a:stretch>
        </p:blipFill>
        <p:spPr>
          <a:xfrm rot="316961">
            <a:off x="4030663" y="4738688"/>
            <a:ext cx="182562" cy="360362"/>
          </a:xfrm>
          <a:prstGeom prst="rect">
            <a:avLst/>
          </a:prstGeom>
          <a:noFill/>
          <a:ln w="9525">
            <a:noFill/>
          </a:ln>
        </p:spPr>
      </p:pic>
      <p:pic>
        <p:nvPicPr>
          <p:cNvPr id="4202" name="Picture 117" descr="co2"/>
          <p:cNvPicPr>
            <a:picLocks noChangeAspect="1"/>
          </p:cNvPicPr>
          <p:nvPr/>
        </p:nvPicPr>
        <p:blipFill>
          <a:blip r:embed="rId24"/>
          <a:stretch>
            <a:fillRect/>
          </a:stretch>
        </p:blipFill>
        <p:spPr>
          <a:xfrm rot="316961">
            <a:off x="3887788" y="5926138"/>
            <a:ext cx="212725" cy="419100"/>
          </a:xfrm>
          <a:prstGeom prst="rect">
            <a:avLst/>
          </a:prstGeom>
          <a:noFill/>
          <a:ln w="9525">
            <a:noFill/>
          </a:ln>
        </p:spPr>
      </p:pic>
      <p:pic>
        <p:nvPicPr>
          <p:cNvPr id="4203" name="Picture 118" descr="co2"/>
          <p:cNvPicPr>
            <a:picLocks noChangeAspect="1"/>
          </p:cNvPicPr>
          <p:nvPr/>
        </p:nvPicPr>
        <p:blipFill>
          <a:blip r:embed="rId25"/>
          <a:stretch>
            <a:fillRect/>
          </a:stretch>
        </p:blipFill>
        <p:spPr>
          <a:xfrm rot="316961">
            <a:off x="4953000" y="6378575"/>
            <a:ext cx="241300" cy="479425"/>
          </a:xfrm>
          <a:prstGeom prst="rect">
            <a:avLst/>
          </a:prstGeom>
          <a:noFill/>
          <a:ln w="9525">
            <a:noFill/>
          </a:ln>
        </p:spPr>
      </p:pic>
      <p:pic>
        <p:nvPicPr>
          <p:cNvPr id="4204" name="Picture 119" descr="co3"/>
          <p:cNvPicPr>
            <a:picLocks noChangeAspect="1"/>
          </p:cNvPicPr>
          <p:nvPr/>
        </p:nvPicPr>
        <p:blipFill>
          <a:blip r:embed="rId19"/>
          <a:stretch>
            <a:fillRect/>
          </a:stretch>
        </p:blipFill>
        <p:spPr>
          <a:xfrm rot="316961">
            <a:off x="3776663" y="4887913"/>
            <a:ext cx="182562" cy="358775"/>
          </a:xfrm>
          <a:prstGeom prst="rect">
            <a:avLst/>
          </a:prstGeom>
          <a:noFill/>
          <a:ln w="9525">
            <a:noFill/>
          </a:ln>
        </p:spPr>
      </p:pic>
      <p:pic>
        <p:nvPicPr>
          <p:cNvPr id="4205" name="Picture 120" descr="co3"/>
          <p:cNvPicPr>
            <a:picLocks noChangeAspect="1"/>
          </p:cNvPicPr>
          <p:nvPr/>
        </p:nvPicPr>
        <p:blipFill>
          <a:blip r:embed="rId19"/>
          <a:stretch>
            <a:fillRect/>
          </a:stretch>
        </p:blipFill>
        <p:spPr>
          <a:xfrm rot="316961">
            <a:off x="4587875" y="5049838"/>
            <a:ext cx="182563" cy="358775"/>
          </a:xfrm>
          <a:prstGeom prst="rect">
            <a:avLst/>
          </a:prstGeom>
          <a:noFill/>
          <a:ln w="9525">
            <a:noFill/>
          </a:ln>
        </p:spPr>
      </p:pic>
      <p:pic>
        <p:nvPicPr>
          <p:cNvPr id="4206" name="Picture 121" descr="co3"/>
          <p:cNvPicPr>
            <a:picLocks noChangeAspect="1"/>
          </p:cNvPicPr>
          <p:nvPr/>
        </p:nvPicPr>
        <p:blipFill>
          <a:blip r:embed="rId20"/>
          <a:stretch>
            <a:fillRect/>
          </a:stretch>
        </p:blipFill>
        <p:spPr>
          <a:xfrm rot="316961">
            <a:off x="4191000" y="4419600"/>
            <a:ext cx="212725" cy="419100"/>
          </a:xfrm>
          <a:prstGeom prst="rect">
            <a:avLst/>
          </a:prstGeom>
          <a:noFill/>
          <a:ln w="9525">
            <a:noFill/>
          </a:ln>
        </p:spPr>
      </p:pic>
      <p:pic>
        <p:nvPicPr>
          <p:cNvPr id="4207" name="Picture 122" descr="co3"/>
          <p:cNvPicPr>
            <a:picLocks noChangeAspect="1"/>
          </p:cNvPicPr>
          <p:nvPr/>
        </p:nvPicPr>
        <p:blipFill>
          <a:blip r:embed="rId20"/>
          <a:stretch>
            <a:fillRect/>
          </a:stretch>
        </p:blipFill>
        <p:spPr>
          <a:xfrm rot="316961">
            <a:off x="4572000" y="6248400"/>
            <a:ext cx="212725" cy="419100"/>
          </a:xfrm>
          <a:prstGeom prst="rect">
            <a:avLst/>
          </a:prstGeom>
          <a:noFill/>
          <a:ln w="9525">
            <a:noFill/>
          </a:ln>
        </p:spPr>
      </p:pic>
      <p:pic>
        <p:nvPicPr>
          <p:cNvPr id="4208" name="Picture 123" descr="co3"/>
          <p:cNvPicPr>
            <a:picLocks noChangeAspect="1"/>
          </p:cNvPicPr>
          <p:nvPr/>
        </p:nvPicPr>
        <p:blipFill>
          <a:blip r:embed="rId22"/>
          <a:stretch>
            <a:fillRect/>
          </a:stretch>
        </p:blipFill>
        <p:spPr>
          <a:xfrm rot="316961">
            <a:off x="1066800" y="6172200"/>
            <a:ext cx="211138" cy="420688"/>
          </a:xfrm>
          <a:prstGeom prst="rect">
            <a:avLst/>
          </a:prstGeom>
          <a:noFill/>
          <a:ln w="9525">
            <a:noFill/>
          </a:ln>
        </p:spPr>
      </p:pic>
      <p:pic>
        <p:nvPicPr>
          <p:cNvPr id="4209" name="Picture 124" descr="co2"/>
          <p:cNvPicPr>
            <a:picLocks noChangeAspect="1"/>
          </p:cNvPicPr>
          <p:nvPr/>
        </p:nvPicPr>
        <p:blipFill>
          <a:blip r:embed="rId24"/>
          <a:stretch>
            <a:fillRect/>
          </a:stretch>
        </p:blipFill>
        <p:spPr>
          <a:xfrm rot="316961">
            <a:off x="4008438" y="5060950"/>
            <a:ext cx="212725" cy="419100"/>
          </a:xfrm>
          <a:prstGeom prst="rect">
            <a:avLst/>
          </a:prstGeom>
          <a:noFill/>
          <a:ln w="9525">
            <a:noFill/>
          </a:ln>
        </p:spPr>
      </p:pic>
      <p:pic>
        <p:nvPicPr>
          <p:cNvPr id="4210" name="Picture 126" descr="Vit xam"/>
          <p:cNvPicPr>
            <a:picLocks noChangeAspect="1"/>
          </p:cNvPicPr>
          <p:nvPr/>
        </p:nvPicPr>
        <p:blipFill>
          <a:blip r:embed="rId27">
            <a:lum bright="-17999"/>
          </a:blip>
          <a:stretch>
            <a:fillRect/>
          </a:stretch>
        </p:blipFill>
        <p:spPr>
          <a:xfrm>
            <a:off x="1371600" y="4114800"/>
            <a:ext cx="1868488" cy="2209800"/>
          </a:xfrm>
          <a:prstGeom prst="rect">
            <a:avLst/>
          </a:prstGeom>
          <a:noFill/>
          <a:ln w="9525">
            <a:noFill/>
          </a:ln>
        </p:spPr>
      </p:pic>
      <p:pic>
        <p:nvPicPr>
          <p:cNvPr id="4211" name="Picture 127" descr="Vit-gat-dau3"/>
          <p:cNvPicPr>
            <a:picLocks noChangeAspect="1"/>
          </p:cNvPicPr>
          <p:nvPr/>
        </p:nvPicPr>
        <p:blipFill>
          <a:blip r:embed="rId28">
            <a:lum bright="-29999"/>
          </a:blip>
          <a:stretch>
            <a:fillRect/>
          </a:stretch>
        </p:blipFill>
        <p:spPr>
          <a:xfrm>
            <a:off x="4953000" y="4495800"/>
            <a:ext cx="1436688" cy="2057400"/>
          </a:xfrm>
          <a:prstGeom prst="rect">
            <a:avLst/>
          </a:prstGeom>
          <a:noFill/>
          <a:ln w="9525">
            <a:noFill/>
          </a:ln>
        </p:spPr>
      </p:pic>
      <p:pic>
        <p:nvPicPr>
          <p:cNvPr id="4212" name="Picture 128" descr="Vit-con-gat-dau2"/>
          <p:cNvPicPr>
            <a:picLocks noChangeAspect="1"/>
          </p:cNvPicPr>
          <p:nvPr/>
        </p:nvPicPr>
        <p:blipFill>
          <a:blip r:embed="rId29">
            <a:lum bright="-35999"/>
          </a:blip>
          <a:stretch>
            <a:fillRect/>
          </a:stretch>
        </p:blipFill>
        <p:spPr>
          <a:xfrm>
            <a:off x="4038600" y="3352800"/>
            <a:ext cx="1377950" cy="1847850"/>
          </a:xfrm>
          <a:prstGeom prst="rect">
            <a:avLst/>
          </a:prstGeom>
          <a:noFill/>
          <a:ln w="9525">
            <a:noFill/>
          </a:ln>
        </p:spPr>
      </p:pic>
      <p:pic>
        <p:nvPicPr>
          <p:cNvPr id="4213" name="Picture 129" descr="Vit-con-gat-dau1"/>
          <p:cNvPicPr>
            <a:picLocks noChangeAspect="1"/>
          </p:cNvPicPr>
          <p:nvPr/>
        </p:nvPicPr>
        <p:blipFill>
          <a:blip r:embed="rId30">
            <a:lum bright="-35999"/>
          </a:blip>
          <a:stretch>
            <a:fillRect/>
          </a:stretch>
        </p:blipFill>
        <p:spPr>
          <a:xfrm>
            <a:off x="2752725" y="2895600"/>
            <a:ext cx="1530350" cy="2162175"/>
          </a:xfrm>
          <a:prstGeom prst="rect">
            <a:avLst/>
          </a:prstGeom>
          <a:noFill/>
          <a:ln w="9525">
            <a:noFill/>
          </a:ln>
        </p:spPr>
      </p:pic>
      <p:pic>
        <p:nvPicPr>
          <p:cNvPr id="4214" name="Picture 130" descr="sun14[1]"/>
          <p:cNvPicPr>
            <a:picLocks noChangeAspect="1"/>
          </p:cNvPicPr>
          <p:nvPr/>
        </p:nvPicPr>
        <p:blipFill>
          <a:blip r:embed="rId31"/>
          <a:stretch>
            <a:fillRect/>
          </a:stretch>
        </p:blipFill>
        <p:spPr>
          <a:xfrm>
            <a:off x="5791200" y="381000"/>
            <a:ext cx="1066800" cy="933450"/>
          </a:xfrm>
          <a:prstGeom prst="rect">
            <a:avLst/>
          </a:prstGeom>
          <a:noFill/>
          <a:ln w="9525">
            <a:noFill/>
          </a:ln>
        </p:spPr>
      </p:pic>
      <p:pic>
        <p:nvPicPr>
          <p:cNvPr id="4215" name="Picture 348" descr="C:\Documents and Settings\Van Phong\Local Settings\Temporary Internet Files\Content.IE5\4233HC3H\MCj04418090000[1].png"/>
          <p:cNvPicPr>
            <a:picLocks noChangeAspect="1"/>
          </p:cNvPicPr>
          <p:nvPr/>
        </p:nvPicPr>
        <p:blipFill>
          <a:blip r:embed="rId32"/>
          <a:stretch>
            <a:fillRect/>
          </a:stretch>
        </p:blipFill>
        <p:spPr>
          <a:xfrm>
            <a:off x="2895600" y="0"/>
            <a:ext cx="1752600" cy="1349375"/>
          </a:xfrm>
          <a:prstGeom prst="rect">
            <a:avLst/>
          </a:prstGeom>
          <a:noFill/>
          <a:ln w="9525">
            <a:noFill/>
          </a:ln>
        </p:spPr>
      </p:pic>
      <p:pic>
        <p:nvPicPr>
          <p:cNvPr id="4216" name="Picture 132" descr="Vitme-dan-con"/>
          <p:cNvPicPr>
            <a:picLocks noChangeAspect="1"/>
          </p:cNvPicPr>
          <p:nvPr/>
        </p:nvPicPr>
        <p:blipFill>
          <a:blip r:embed="rId33">
            <a:lum bright="-6000"/>
          </a:blip>
          <a:stretch>
            <a:fillRect/>
          </a:stretch>
        </p:blipFill>
        <p:spPr>
          <a:xfrm>
            <a:off x="3581400" y="1481138"/>
            <a:ext cx="3657600" cy="3489325"/>
          </a:xfrm>
          <a:prstGeom prst="rect">
            <a:avLst/>
          </a:prstGeom>
          <a:noFill/>
          <a:ln w="9525">
            <a:noFill/>
          </a:ln>
        </p:spPr>
      </p:pic>
      <p:grpSp>
        <p:nvGrpSpPr>
          <p:cNvPr id="4217" name="Group 133"/>
          <p:cNvGrpSpPr/>
          <p:nvPr/>
        </p:nvGrpSpPr>
        <p:grpSpPr>
          <a:xfrm rot="-204545">
            <a:off x="26988" y="549275"/>
            <a:ext cx="1296987" cy="2922588"/>
            <a:chOff x="2920" y="85"/>
            <a:chExt cx="3176" cy="4235"/>
          </a:xfrm>
        </p:grpSpPr>
        <p:pic>
          <p:nvPicPr>
            <p:cNvPr id="4225" name="Picture 134" descr="tan cay"/>
            <p:cNvPicPr>
              <a:picLocks noChangeAspect="1"/>
            </p:cNvPicPr>
            <p:nvPr/>
          </p:nvPicPr>
          <p:blipFill>
            <a:blip r:embed="rId34"/>
            <a:stretch>
              <a:fillRect/>
            </a:stretch>
          </p:blipFill>
          <p:spPr>
            <a:xfrm rot="7714034">
              <a:off x="3792" y="-47"/>
              <a:ext cx="1595" cy="1860"/>
            </a:xfrm>
            <a:prstGeom prst="rect">
              <a:avLst/>
            </a:prstGeom>
            <a:noFill/>
            <a:ln w="9525">
              <a:noFill/>
            </a:ln>
          </p:spPr>
        </p:pic>
        <p:pic>
          <p:nvPicPr>
            <p:cNvPr id="4226" name="Picture 135" descr="cay3">
              <a:hlinkClick r:id="" action="ppaction://noaction"/>
            </p:cNvPr>
            <p:cNvPicPr>
              <a:picLocks noChangeAspect="1"/>
            </p:cNvPicPr>
            <p:nvPr/>
          </p:nvPicPr>
          <p:blipFill>
            <a:blip r:embed="rId35"/>
            <a:stretch>
              <a:fillRect/>
            </a:stretch>
          </p:blipFill>
          <p:spPr>
            <a:xfrm>
              <a:off x="2920" y="960"/>
              <a:ext cx="3176" cy="3360"/>
            </a:xfrm>
            <a:prstGeom prst="rect">
              <a:avLst/>
            </a:prstGeom>
            <a:noFill/>
            <a:ln w="9525">
              <a:noFill/>
            </a:ln>
          </p:spPr>
        </p:pic>
      </p:grpSp>
      <p:pic>
        <p:nvPicPr>
          <p:cNvPr id="4218" name="Picture 136"/>
          <p:cNvPicPr>
            <a:picLocks noChangeAspect="1"/>
          </p:cNvPicPr>
          <p:nvPr/>
        </p:nvPicPr>
        <p:blipFill>
          <a:blip r:embed="rId36"/>
          <a:stretch>
            <a:fillRect/>
          </a:stretch>
        </p:blipFill>
        <p:spPr>
          <a:xfrm>
            <a:off x="839788" y="1447800"/>
            <a:ext cx="2613025" cy="2401888"/>
          </a:xfrm>
          <a:prstGeom prst="rect">
            <a:avLst/>
          </a:prstGeom>
          <a:noFill/>
          <a:ln w="9525">
            <a:noFill/>
          </a:ln>
        </p:spPr>
      </p:pic>
      <p:grpSp>
        <p:nvGrpSpPr>
          <p:cNvPr id="4219" name="Group 137"/>
          <p:cNvGrpSpPr/>
          <p:nvPr/>
        </p:nvGrpSpPr>
        <p:grpSpPr>
          <a:xfrm rot="-204545">
            <a:off x="7618413" y="457200"/>
            <a:ext cx="1525587" cy="3616325"/>
            <a:chOff x="2920" y="85"/>
            <a:chExt cx="3176" cy="4235"/>
          </a:xfrm>
        </p:grpSpPr>
        <p:pic>
          <p:nvPicPr>
            <p:cNvPr id="4223" name="Picture 138" descr="tan cay"/>
            <p:cNvPicPr>
              <a:picLocks noChangeAspect="1"/>
            </p:cNvPicPr>
            <p:nvPr/>
          </p:nvPicPr>
          <p:blipFill>
            <a:blip r:embed="rId37"/>
            <a:stretch>
              <a:fillRect/>
            </a:stretch>
          </p:blipFill>
          <p:spPr>
            <a:xfrm rot="7714034">
              <a:off x="3792" y="-47"/>
              <a:ext cx="1595" cy="1860"/>
            </a:xfrm>
            <a:prstGeom prst="rect">
              <a:avLst/>
            </a:prstGeom>
            <a:noFill/>
            <a:ln w="9525">
              <a:noFill/>
            </a:ln>
          </p:spPr>
        </p:pic>
        <p:pic>
          <p:nvPicPr>
            <p:cNvPr id="4224" name="Picture 139" descr="cay3">
              <a:hlinkClick r:id="" action="ppaction://noaction"/>
            </p:cNvPr>
            <p:cNvPicPr>
              <a:picLocks noChangeAspect="1"/>
            </p:cNvPicPr>
            <p:nvPr/>
          </p:nvPicPr>
          <p:blipFill>
            <a:blip r:embed="rId35"/>
            <a:stretch>
              <a:fillRect/>
            </a:stretch>
          </p:blipFill>
          <p:spPr>
            <a:xfrm>
              <a:off x="2920" y="960"/>
              <a:ext cx="3176" cy="3360"/>
            </a:xfrm>
            <a:prstGeom prst="rect">
              <a:avLst/>
            </a:prstGeom>
            <a:noFill/>
            <a:ln w="9525">
              <a:noFill/>
            </a:ln>
          </p:spPr>
        </p:pic>
      </p:grpSp>
      <p:pic>
        <p:nvPicPr>
          <p:cNvPr id="4220" name="Picture 161" descr="hoa3"/>
          <p:cNvPicPr>
            <a:picLocks noChangeAspect="1"/>
          </p:cNvPicPr>
          <p:nvPr/>
        </p:nvPicPr>
        <p:blipFill>
          <a:blip r:embed="rId38"/>
          <a:stretch>
            <a:fillRect/>
          </a:stretch>
        </p:blipFill>
        <p:spPr>
          <a:xfrm rot="194799">
            <a:off x="304800" y="3783013"/>
            <a:ext cx="1019175" cy="685800"/>
          </a:xfrm>
          <a:prstGeom prst="rect">
            <a:avLst/>
          </a:prstGeom>
          <a:noFill/>
          <a:ln w="9525">
            <a:noFill/>
          </a:ln>
        </p:spPr>
      </p:pic>
      <p:pic>
        <p:nvPicPr>
          <p:cNvPr id="4221" name="Picture 161" descr="hoa3"/>
          <p:cNvPicPr>
            <a:picLocks noChangeAspect="1"/>
          </p:cNvPicPr>
          <p:nvPr/>
        </p:nvPicPr>
        <p:blipFill>
          <a:blip r:embed="rId38"/>
          <a:stretch>
            <a:fillRect/>
          </a:stretch>
        </p:blipFill>
        <p:spPr>
          <a:xfrm rot="194799">
            <a:off x="7678738" y="5962650"/>
            <a:ext cx="1019175" cy="685800"/>
          </a:xfrm>
          <a:prstGeom prst="rect">
            <a:avLst/>
          </a:prstGeom>
          <a:noFill/>
          <a:ln w="9525">
            <a:noFill/>
          </a:ln>
        </p:spPr>
      </p:pic>
      <p:pic>
        <p:nvPicPr>
          <p:cNvPr id="4222" name="Picture 161" descr="hoa3"/>
          <p:cNvPicPr>
            <a:picLocks noChangeAspect="1"/>
          </p:cNvPicPr>
          <p:nvPr/>
        </p:nvPicPr>
        <p:blipFill>
          <a:blip r:embed="rId38"/>
          <a:stretch>
            <a:fillRect/>
          </a:stretch>
        </p:blipFill>
        <p:spPr>
          <a:xfrm rot="194799">
            <a:off x="7346950" y="5746750"/>
            <a:ext cx="1019175" cy="685800"/>
          </a:xfrm>
          <a:prstGeom prst="rect">
            <a:avLst/>
          </a:prstGeom>
          <a:noFill/>
          <a:ln w="9525">
            <a:noFill/>
          </a:ln>
        </p:spPr>
      </p:pic>
    </p:spTree>
  </p:cSld>
  <p:clrMapOvr>
    <a:masterClrMapping/>
  </p:clrMapOvr>
  <p:transition advClick="0" advTm="8000">
    <p:checke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1"/>
        </a:blipFill>
        <a:effectLst/>
      </p:bgPr>
    </p:bg>
    <p:spTree>
      <p:nvGrpSpPr>
        <p:cNvPr id="1" name=""/>
        <p:cNvGrpSpPr/>
        <p:nvPr/>
      </p:nvGrpSpPr>
      <p:grpSpPr/>
      <p:pic>
        <p:nvPicPr>
          <p:cNvPr id="22530" name="Picture 2" descr="anh dong 131"/>
          <p:cNvPicPr>
            <a:picLocks noChangeAspect="1"/>
          </p:cNvPicPr>
          <p:nvPr/>
        </p:nvPicPr>
        <p:blipFill>
          <a:blip r:embed="rId2"/>
          <a:stretch>
            <a:fillRect/>
          </a:stretch>
        </p:blipFill>
        <p:spPr>
          <a:xfrm>
            <a:off x="0" y="1752600"/>
            <a:ext cx="9144000" cy="5105400"/>
          </a:xfrm>
          <a:prstGeom prst="rect">
            <a:avLst/>
          </a:prstGeom>
          <a:noFill/>
          <a:ln w="9525">
            <a:noFill/>
          </a:ln>
        </p:spPr>
      </p:pic>
      <p:pic>
        <p:nvPicPr>
          <p:cNvPr id="22531" name="Picture 3" descr="48dd12e96cfe3_f"/>
          <p:cNvPicPr>
            <a:picLocks noChangeAspect="1"/>
          </p:cNvPicPr>
          <p:nvPr/>
        </p:nvPicPr>
        <p:blipFill>
          <a:blip r:embed="rId3"/>
          <a:srcRect t="12903"/>
          <a:stretch>
            <a:fillRect/>
          </a:stretch>
        </p:blipFill>
        <p:spPr>
          <a:xfrm>
            <a:off x="0" y="1066800"/>
            <a:ext cx="9144000" cy="3200400"/>
          </a:xfrm>
          <a:prstGeom prst="rect">
            <a:avLst/>
          </a:prstGeom>
          <a:noFill/>
          <a:ln w="9525">
            <a:noFill/>
          </a:ln>
        </p:spPr>
      </p:pic>
      <p:pic>
        <p:nvPicPr>
          <p:cNvPr id="22532" name="Picture 10" descr="lmfinangel"/>
          <p:cNvPicPr>
            <a:picLocks noChangeAspect="1"/>
          </p:cNvPicPr>
          <p:nvPr/>
        </p:nvPicPr>
        <p:blipFill>
          <a:blip r:embed="rId4"/>
          <a:stretch>
            <a:fillRect/>
          </a:stretch>
        </p:blipFill>
        <p:spPr>
          <a:xfrm flipH="1">
            <a:off x="381000" y="5791200"/>
            <a:ext cx="325438" cy="361950"/>
          </a:xfrm>
          <a:prstGeom prst="rect">
            <a:avLst/>
          </a:prstGeom>
          <a:noFill/>
          <a:ln w="9525">
            <a:noFill/>
          </a:ln>
        </p:spPr>
      </p:pic>
      <p:pic>
        <p:nvPicPr>
          <p:cNvPr id="22533" name="Picture 14" descr="co3"/>
          <p:cNvPicPr>
            <a:picLocks noChangeAspect="1"/>
          </p:cNvPicPr>
          <p:nvPr/>
        </p:nvPicPr>
        <p:blipFill>
          <a:blip r:embed="rId5"/>
          <a:stretch>
            <a:fillRect/>
          </a:stretch>
        </p:blipFill>
        <p:spPr>
          <a:xfrm>
            <a:off x="2971800" y="1295400"/>
            <a:ext cx="457200" cy="533400"/>
          </a:xfrm>
          <a:prstGeom prst="rect">
            <a:avLst/>
          </a:prstGeom>
          <a:noFill/>
          <a:ln w="9525">
            <a:noFill/>
          </a:ln>
        </p:spPr>
      </p:pic>
      <p:pic>
        <p:nvPicPr>
          <p:cNvPr id="22534" name="Picture 15" descr="co3"/>
          <p:cNvPicPr>
            <a:picLocks noChangeAspect="1"/>
          </p:cNvPicPr>
          <p:nvPr/>
        </p:nvPicPr>
        <p:blipFill>
          <a:blip r:embed="rId6"/>
          <a:stretch>
            <a:fillRect/>
          </a:stretch>
        </p:blipFill>
        <p:spPr>
          <a:xfrm>
            <a:off x="8686800" y="3505200"/>
            <a:ext cx="457200" cy="457200"/>
          </a:xfrm>
          <a:prstGeom prst="rect">
            <a:avLst/>
          </a:prstGeom>
          <a:noFill/>
          <a:ln w="9525">
            <a:noFill/>
          </a:ln>
        </p:spPr>
      </p:pic>
      <p:pic>
        <p:nvPicPr>
          <p:cNvPr id="22535" name="Picture 16" descr="co3"/>
          <p:cNvPicPr>
            <a:picLocks noChangeAspect="1"/>
          </p:cNvPicPr>
          <p:nvPr/>
        </p:nvPicPr>
        <p:blipFill>
          <a:blip r:embed="rId6"/>
          <a:stretch>
            <a:fillRect/>
          </a:stretch>
        </p:blipFill>
        <p:spPr>
          <a:xfrm>
            <a:off x="7848600" y="3429000"/>
            <a:ext cx="457200" cy="457200"/>
          </a:xfrm>
          <a:prstGeom prst="rect">
            <a:avLst/>
          </a:prstGeom>
          <a:noFill/>
          <a:ln w="9525">
            <a:noFill/>
          </a:ln>
        </p:spPr>
      </p:pic>
      <p:pic>
        <p:nvPicPr>
          <p:cNvPr id="22536" name="Picture 17" descr="co3"/>
          <p:cNvPicPr>
            <a:picLocks noChangeAspect="1"/>
          </p:cNvPicPr>
          <p:nvPr/>
        </p:nvPicPr>
        <p:blipFill>
          <a:blip r:embed="rId6"/>
          <a:stretch>
            <a:fillRect/>
          </a:stretch>
        </p:blipFill>
        <p:spPr>
          <a:xfrm>
            <a:off x="6172200" y="3352800"/>
            <a:ext cx="457200" cy="457200"/>
          </a:xfrm>
          <a:prstGeom prst="rect">
            <a:avLst/>
          </a:prstGeom>
          <a:noFill/>
          <a:ln w="9525">
            <a:noFill/>
          </a:ln>
        </p:spPr>
      </p:pic>
      <p:pic>
        <p:nvPicPr>
          <p:cNvPr id="22537" name="Picture 18" descr="co3"/>
          <p:cNvPicPr>
            <a:picLocks noChangeAspect="1"/>
          </p:cNvPicPr>
          <p:nvPr/>
        </p:nvPicPr>
        <p:blipFill>
          <a:blip r:embed="rId6"/>
          <a:stretch>
            <a:fillRect/>
          </a:stretch>
        </p:blipFill>
        <p:spPr>
          <a:xfrm>
            <a:off x="5181600" y="1905000"/>
            <a:ext cx="457200" cy="457200"/>
          </a:xfrm>
          <a:prstGeom prst="rect">
            <a:avLst/>
          </a:prstGeom>
          <a:noFill/>
          <a:ln w="9525">
            <a:noFill/>
          </a:ln>
        </p:spPr>
      </p:pic>
      <p:pic>
        <p:nvPicPr>
          <p:cNvPr id="22538" name="Picture 19" descr="co3"/>
          <p:cNvPicPr>
            <a:picLocks noChangeAspect="1"/>
          </p:cNvPicPr>
          <p:nvPr/>
        </p:nvPicPr>
        <p:blipFill>
          <a:blip r:embed="rId6"/>
          <a:stretch>
            <a:fillRect/>
          </a:stretch>
        </p:blipFill>
        <p:spPr>
          <a:xfrm>
            <a:off x="4648200" y="3657600"/>
            <a:ext cx="457200" cy="457200"/>
          </a:xfrm>
          <a:prstGeom prst="rect">
            <a:avLst/>
          </a:prstGeom>
          <a:noFill/>
          <a:ln w="9525">
            <a:noFill/>
          </a:ln>
        </p:spPr>
      </p:pic>
      <p:pic>
        <p:nvPicPr>
          <p:cNvPr id="22539" name="Picture 20" descr="co3"/>
          <p:cNvPicPr>
            <a:picLocks noChangeAspect="1"/>
          </p:cNvPicPr>
          <p:nvPr/>
        </p:nvPicPr>
        <p:blipFill>
          <a:blip r:embed="rId6"/>
          <a:stretch>
            <a:fillRect/>
          </a:stretch>
        </p:blipFill>
        <p:spPr>
          <a:xfrm>
            <a:off x="4191000" y="1371600"/>
            <a:ext cx="457200" cy="457200"/>
          </a:xfrm>
          <a:prstGeom prst="rect">
            <a:avLst/>
          </a:prstGeom>
          <a:noFill/>
          <a:ln w="9525">
            <a:noFill/>
          </a:ln>
        </p:spPr>
      </p:pic>
      <p:pic>
        <p:nvPicPr>
          <p:cNvPr id="22540" name="Picture 21" descr="co3"/>
          <p:cNvPicPr>
            <a:picLocks noChangeAspect="1"/>
          </p:cNvPicPr>
          <p:nvPr/>
        </p:nvPicPr>
        <p:blipFill>
          <a:blip r:embed="rId6"/>
          <a:stretch>
            <a:fillRect/>
          </a:stretch>
        </p:blipFill>
        <p:spPr>
          <a:xfrm>
            <a:off x="7620000" y="2438400"/>
            <a:ext cx="457200" cy="457200"/>
          </a:xfrm>
          <a:prstGeom prst="rect">
            <a:avLst/>
          </a:prstGeom>
          <a:noFill/>
          <a:ln w="9525">
            <a:noFill/>
          </a:ln>
        </p:spPr>
      </p:pic>
      <p:pic>
        <p:nvPicPr>
          <p:cNvPr id="22541" name="Picture 22" descr="co3"/>
          <p:cNvPicPr>
            <a:picLocks noChangeAspect="1"/>
          </p:cNvPicPr>
          <p:nvPr/>
        </p:nvPicPr>
        <p:blipFill>
          <a:blip r:embed="rId6"/>
          <a:stretch>
            <a:fillRect/>
          </a:stretch>
        </p:blipFill>
        <p:spPr>
          <a:xfrm>
            <a:off x="6019800" y="1752600"/>
            <a:ext cx="457200" cy="457200"/>
          </a:xfrm>
          <a:prstGeom prst="rect">
            <a:avLst/>
          </a:prstGeom>
          <a:noFill/>
          <a:ln w="9525">
            <a:noFill/>
          </a:ln>
        </p:spPr>
      </p:pic>
      <p:pic>
        <p:nvPicPr>
          <p:cNvPr id="22542" name="Picture 23" descr="co3"/>
          <p:cNvPicPr>
            <a:picLocks noChangeAspect="1"/>
          </p:cNvPicPr>
          <p:nvPr/>
        </p:nvPicPr>
        <p:blipFill>
          <a:blip r:embed="rId6"/>
          <a:stretch>
            <a:fillRect/>
          </a:stretch>
        </p:blipFill>
        <p:spPr>
          <a:xfrm>
            <a:off x="2057400" y="3352800"/>
            <a:ext cx="457200" cy="457200"/>
          </a:xfrm>
          <a:prstGeom prst="rect">
            <a:avLst/>
          </a:prstGeom>
          <a:noFill/>
          <a:ln w="9525">
            <a:noFill/>
          </a:ln>
        </p:spPr>
      </p:pic>
      <p:pic>
        <p:nvPicPr>
          <p:cNvPr id="22543" name="Picture 24" descr="co3"/>
          <p:cNvPicPr>
            <a:picLocks noChangeAspect="1"/>
          </p:cNvPicPr>
          <p:nvPr/>
        </p:nvPicPr>
        <p:blipFill>
          <a:blip r:embed="rId6"/>
          <a:stretch>
            <a:fillRect/>
          </a:stretch>
        </p:blipFill>
        <p:spPr>
          <a:xfrm>
            <a:off x="5410200" y="3581400"/>
            <a:ext cx="457200" cy="457200"/>
          </a:xfrm>
          <a:prstGeom prst="rect">
            <a:avLst/>
          </a:prstGeom>
          <a:noFill/>
          <a:ln w="9525">
            <a:noFill/>
          </a:ln>
        </p:spPr>
      </p:pic>
      <p:pic>
        <p:nvPicPr>
          <p:cNvPr id="22544" name="Picture 25" descr="co3"/>
          <p:cNvPicPr>
            <a:picLocks noChangeAspect="1"/>
          </p:cNvPicPr>
          <p:nvPr/>
        </p:nvPicPr>
        <p:blipFill>
          <a:blip r:embed="rId6"/>
          <a:stretch>
            <a:fillRect/>
          </a:stretch>
        </p:blipFill>
        <p:spPr>
          <a:xfrm>
            <a:off x="1371600" y="2895600"/>
            <a:ext cx="457200" cy="457200"/>
          </a:xfrm>
          <a:prstGeom prst="rect">
            <a:avLst/>
          </a:prstGeom>
          <a:noFill/>
          <a:ln w="9525">
            <a:noFill/>
          </a:ln>
        </p:spPr>
      </p:pic>
      <p:pic>
        <p:nvPicPr>
          <p:cNvPr id="22545" name="Picture 26" descr="co3"/>
          <p:cNvPicPr>
            <a:picLocks noChangeAspect="1"/>
          </p:cNvPicPr>
          <p:nvPr/>
        </p:nvPicPr>
        <p:blipFill>
          <a:blip r:embed="rId7"/>
          <a:stretch>
            <a:fillRect/>
          </a:stretch>
        </p:blipFill>
        <p:spPr>
          <a:xfrm>
            <a:off x="8229600" y="2286000"/>
            <a:ext cx="327025" cy="304800"/>
          </a:xfrm>
          <a:prstGeom prst="rect">
            <a:avLst/>
          </a:prstGeom>
          <a:noFill/>
          <a:ln w="9525">
            <a:noFill/>
          </a:ln>
        </p:spPr>
      </p:pic>
      <p:pic>
        <p:nvPicPr>
          <p:cNvPr id="22546" name="Picture 27" descr="co3"/>
          <p:cNvPicPr>
            <a:picLocks noChangeAspect="1"/>
          </p:cNvPicPr>
          <p:nvPr/>
        </p:nvPicPr>
        <p:blipFill>
          <a:blip r:embed="rId7"/>
          <a:stretch>
            <a:fillRect/>
          </a:stretch>
        </p:blipFill>
        <p:spPr>
          <a:xfrm>
            <a:off x="2971800" y="3352800"/>
            <a:ext cx="327025" cy="304800"/>
          </a:xfrm>
          <a:prstGeom prst="rect">
            <a:avLst/>
          </a:prstGeom>
          <a:noFill/>
          <a:ln w="9525">
            <a:noFill/>
          </a:ln>
        </p:spPr>
      </p:pic>
      <p:pic>
        <p:nvPicPr>
          <p:cNvPr id="22547" name="Picture 28" descr="co3"/>
          <p:cNvPicPr>
            <a:picLocks noChangeAspect="1"/>
          </p:cNvPicPr>
          <p:nvPr/>
        </p:nvPicPr>
        <p:blipFill>
          <a:blip r:embed="rId7"/>
          <a:stretch>
            <a:fillRect/>
          </a:stretch>
        </p:blipFill>
        <p:spPr>
          <a:xfrm>
            <a:off x="6858000" y="1295400"/>
            <a:ext cx="327025" cy="304800"/>
          </a:xfrm>
          <a:prstGeom prst="rect">
            <a:avLst/>
          </a:prstGeom>
          <a:noFill/>
          <a:ln w="9525">
            <a:noFill/>
          </a:ln>
        </p:spPr>
      </p:pic>
      <p:pic>
        <p:nvPicPr>
          <p:cNvPr id="22548" name="Picture 29" descr="co3"/>
          <p:cNvPicPr>
            <a:picLocks noChangeAspect="1"/>
          </p:cNvPicPr>
          <p:nvPr/>
        </p:nvPicPr>
        <p:blipFill>
          <a:blip r:embed="rId7"/>
          <a:stretch>
            <a:fillRect/>
          </a:stretch>
        </p:blipFill>
        <p:spPr>
          <a:xfrm>
            <a:off x="4267200" y="3200400"/>
            <a:ext cx="327025" cy="304800"/>
          </a:xfrm>
          <a:prstGeom prst="rect">
            <a:avLst/>
          </a:prstGeom>
          <a:noFill/>
          <a:ln w="9525">
            <a:noFill/>
          </a:ln>
        </p:spPr>
      </p:pic>
      <p:pic>
        <p:nvPicPr>
          <p:cNvPr id="22549" name="Picture 30" descr="co3"/>
          <p:cNvPicPr>
            <a:picLocks noChangeAspect="1"/>
          </p:cNvPicPr>
          <p:nvPr/>
        </p:nvPicPr>
        <p:blipFill>
          <a:blip r:embed="rId7"/>
          <a:stretch>
            <a:fillRect/>
          </a:stretch>
        </p:blipFill>
        <p:spPr>
          <a:xfrm>
            <a:off x="7924800" y="1295400"/>
            <a:ext cx="327025" cy="304800"/>
          </a:xfrm>
          <a:prstGeom prst="rect">
            <a:avLst/>
          </a:prstGeom>
          <a:noFill/>
          <a:ln w="9525">
            <a:noFill/>
          </a:ln>
        </p:spPr>
      </p:pic>
      <p:pic>
        <p:nvPicPr>
          <p:cNvPr id="22550" name="Picture 31" descr="co3"/>
          <p:cNvPicPr>
            <a:picLocks noChangeAspect="1"/>
          </p:cNvPicPr>
          <p:nvPr/>
        </p:nvPicPr>
        <p:blipFill>
          <a:blip r:embed="rId7"/>
          <a:stretch>
            <a:fillRect/>
          </a:stretch>
        </p:blipFill>
        <p:spPr>
          <a:xfrm>
            <a:off x="609600" y="3886200"/>
            <a:ext cx="327025" cy="304800"/>
          </a:xfrm>
          <a:prstGeom prst="rect">
            <a:avLst/>
          </a:prstGeom>
          <a:noFill/>
          <a:ln w="9525">
            <a:noFill/>
          </a:ln>
        </p:spPr>
      </p:pic>
      <p:pic>
        <p:nvPicPr>
          <p:cNvPr id="22551" name="Picture 32" descr="co3"/>
          <p:cNvPicPr>
            <a:picLocks noChangeAspect="1"/>
          </p:cNvPicPr>
          <p:nvPr/>
        </p:nvPicPr>
        <p:blipFill>
          <a:blip r:embed="rId7"/>
          <a:stretch>
            <a:fillRect/>
          </a:stretch>
        </p:blipFill>
        <p:spPr>
          <a:xfrm>
            <a:off x="5334000" y="1295400"/>
            <a:ext cx="327025" cy="304800"/>
          </a:xfrm>
          <a:prstGeom prst="rect">
            <a:avLst/>
          </a:prstGeom>
          <a:noFill/>
          <a:ln w="9525">
            <a:noFill/>
          </a:ln>
        </p:spPr>
      </p:pic>
      <p:pic>
        <p:nvPicPr>
          <p:cNvPr id="22552" name="Picture 33" descr="co3"/>
          <p:cNvPicPr>
            <a:picLocks noChangeAspect="1"/>
          </p:cNvPicPr>
          <p:nvPr/>
        </p:nvPicPr>
        <p:blipFill>
          <a:blip r:embed="rId7"/>
          <a:stretch>
            <a:fillRect/>
          </a:stretch>
        </p:blipFill>
        <p:spPr>
          <a:xfrm>
            <a:off x="8153400" y="3886200"/>
            <a:ext cx="327025" cy="304800"/>
          </a:xfrm>
          <a:prstGeom prst="rect">
            <a:avLst/>
          </a:prstGeom>
          <a:noFill/>
          <a:ln w="9525">
            <a:noFill/>
          </a:ln>
        </p:spPr>
      </p:pic>
      <p:pic>
        <p:nvPicPr>
          <p:cNvPr id="22553" name="Picture 34" descr="co3"/>
          <p:cNvPicPr>
            <a:picLocks noChangeAspect="1"/>
          </p:cNvPicPr>
          <p:nvPr/>
        </p:nvPicPr>
        <p:blipFill>
          <a:blip r:embed="rId7"/>
          <a:stretch>
            <a:fillRect/>
          </a:stretch>
        </p:blipFill>
        <p:spPr>
          <a:xfrm>
            <a:off x="2667000" y="3048000"/>
            <a:ext cx="327025" cy="304800"/>
          </a:xfrm>
          <a:prstGeom prst="rect">
            <a:avLst/>
          </a:prstGeom>
          <a:noFill/>
          <a:ln w="9525">
            <a:noFill/>
          </a:ln>
        </p:spPr>
      </p:pic>
      <p:pic>
        <p:nvPicPr>
          <p:cNvPr id="22554" name="Picture 35" descr="co3"/>
          <p:cNvPicPr>
            <a:picLocks noChangeAspect="1"/>
          </p:cNvPicPr>
          <p:nvPr/>
        </p:nvPicPr>
        <p:blipFill>
          <a:blip r:embed="rId7"/>
          <a:stretch>
            <a:fillRect/>
          </a:stretch>
        </p:blipFill>
        <p:spPr>
          <a:xfrm>
            <a:off x="3048000" y="3733800"/>
            <a:ext cx="327025" cy="304800"/>
          </a:xfrm>
          <a:prstGeom prst="rect">
            <a:avLst/>
          </a:prstGeom>
          <a:noFill/>
          <a:ln w="9525">
            <a:noFill/>
          </a:ln>
        </p:spPr>
      </p:pic>
      <p:pic>
        <p:nvPicPr>
          <p:cNvPr id="22555" name="Picture 36" descr="co3"/>
          <p:cNvPicPr>
            <a:picLocks noChangeAspect="1"/>
          </p:cNvPicPr>
          <p:nvPr/>
        </p:nvPicPr>
        <p:blipFill>
          <a:blip r:embed="rId7"/>
          <a:stretch>
            <a:fillRect/>
          </a:stretch>
        </p:blipFill>
        <p:spPr>
          <a:xfrm>
            <a:off x="4724400" y="3276600"/>
            <a:ext cx="327025" cy="304800"/>
          </a:xfrm>
          <a:prstGeom prst="rect">
            <a:avLst/>
          </a:prstGeom>
          <a:noFill/>
          <a:ln w="9525">
            <a:noFill/>
          </a:ln>
        </p:spPr>
      </p:pic>
      <p:pic>
        <p:nvPicPr>
          <p:cNvPr id="22556" name="Picture 37" descr="co3"/>
          <p:cNvPicPr>
            <a:picLocks noChangeAspect="1"/>
          </p:cNvPicPr>
          <p:nvPr/>
        </p:nvPicPr>
        <p:blipFill>
          <a:blip r:embed="rId7"/>
          <a:stretch>
            <a:fillRect/>
          </a:stretch>
        </p:blipFill>
        <p:spPr>
          <a:xfrm>
            <a:off x="5181600" y="2819400"/>
            <a:ext cx="327025" cy="304800"/>
          </a:xfrm>
          <a:prstGeom prst="rect">
            <a:avLst/>
          </a:prstGeom>
          <a:noFill/>
          <a:ln w="9525">
            <a:noFill/>
          </a:ln>
        </p:spPr>
      </p:pic>
      <p:pic>
        <p:nvPicPr>
          <p:cNvPr id="22557" name="Picture 38" descr="co3"/>
          <p:cNvPicPr>
            <a:picLocks noChangeAspect="1"/>
          </p:cNvPicPr>
          <p:nvPr/>
        </p:nvPicPr>
        <p:blipFill>
          <a:blip r:embed="rId7"/>
          <a:stretch>
            <a:fillRect/>
          </a:stretch>
        </p:blipFill>
        <p:spPr>
          <a:xfrm>
            <a:off x="7467600" y="1828800"/>
            <a:ext cx="327025" cy="304800"/>
          </a:xfrm>
          <a:prstGeom prst="rect">
            <a:avLst/>
          </a:prstGeom>
          <a:noFill/>
          <a:ln w="9525">
            <a:noFill/>
          </a:ln>
        </p:spPr>
      </p:pic>
      <p:pic>
        <p:nvPicPr>
          <p:cNvPr id="22558" name="Picture 39" descr="co3"/>
          <p:cNvPicPr>
            <a:picLocks noChangeAspect="1"/>
          </p:cNvPicPr>
          <p:nvPr/>
        </p:nvPicPr>
        <p:blipFill>
          <a:blip r:embed="rId7"/>
          <a:stretch>
            <a:fillRect/>
          </a:stretch>
        </p:blipFill>
        <p:spPr>
          <a:xfrm>
            <a:off x="6477000" y="2743200"/>
            <a:ext cx="327025" cy="304800"/>
          </a:xfrm>
          <a:prstGeom prst="rect">
            <a:avLst/>
          </a:prstGeom>
          <a:noFill/>
          <a:ln w="9525">
            <a:noFill/>
          </a:ln>
        </p:spPr>
      </p:pic>
      <p:pic>
        <p:nvPicPr>
          <p:cNvPr id="22559" name="Picture 40" descr="co3"/>
          <p:cNvPicPr>
            <a:picLocks noChangeAspect="1"/>
          </p:cNvPicPr>
          <p:nvPr/>
        </p:nvPicPr>
        <p:blipFill>
          <a:blip r:embed="rId7"/>
          <a:stretch>
            <a:fillRect/>
          </a:stretch>
        </p:blipFill>
        <p:spPr>
          <a:xfrm>
            <a:off x="1219200" y="3962400"/>
            <a:ext cx="327025" cy="304800"/>
          </a:xfrm>
          <a:prstGeom prst="rect">
            <a:avLst/>
          </a:prstGeom>
          <a:noFill/>
          <a:ln w="9525">
            <a:noFill/>
          </a:ln>
        </p:spPr>
      </p:pic>
      <p:pic>
        <p:nvPicPr>
          <p:cNvPr id="22560" name="Picture 41" descr="co3"/>
          <p:cNvPicPr>
            <a:picLocks noChangeAspect="1"/>
          </p:cNvPicPr>
          <p:nvPr/>
        </p:nvPicPr>
        <p:blipFill>
          <a:blip r:embed="rId7"/>
          <a:stretch>
            <a:fillRect/>
          </a:stretch>
        </p:blipFill>
        <p:spPr>
          <a:xfrm>
            <a:off x="7162800" y="3810000"/>
            <a:ext cx="327025" cy="304800"/>
          </a:xfrm>
          <a:prstGeom prst="rect">
            <a:avLst/>
          </a:prstGeom>
          <a:noFill/>
          <a:ln w="9525">
            <a:noFill/>
          </a:ln>
        </p:spPr>
      </p:pic>
      <p:pic>
        <p:nvPicPr>
          <p:cNvPr id="22561" name="Picture 42" descr="co3"/>
          <p:cNvPicPr>
            <a:picLocks noChangeAspect="1"/>
          </p:cNvPicPr>
          <p:nvPr/>
        </p:nvPicPr>
        <p:blipFill>
          <a:blip r:embed="rId8"/>
          <a:stretch>
            <a:fillRect/>
          </a:stretch>
        </p:blipFill>
        <p:spPr>
          <a:xfrm>
            <a:off x="3810000" y="3429000"/>
            <a:ext cx="327025" cy="381000"/>
          </a:xfrm>
          <a:prstGeom prst="rect">
            <a:avLst/>
          </a:prstGeom>
          <a:noFill/>
          <a:ln w="9525">
            <a:noFill/>
          </a:ln>
        </p:spPr>
      </p:pic>
      <p:sp>
        <p:nvSpPr>
          <p:cNvPr id="133166" name="Rectangle 46"/>
          <p:cNvSpPr/>
          <p:nvPr/>
        </p:nvSpPr>
        <p:spPr>
          <a:xfrm>
            <a:off x="1927225" y="0"/>
            <a:ext cx="6988175" cy="954088"/>
          </a:xfrm>
          <a:prstGeom prst="rect">
            <a:avLst/>
          </a:prstGeom>
          <a:noFill/>
          <a:ln w="9525">
            <a:noFill/>
          </a:ln>
        </p:spPr>
        <p:txBody>
          <a:bodyPr>
            <a:spAutoFit/>
          </a:bodyPr>
          <a:p>
            <a:r>
              <a:rPr sz="2800" dirty="0">
                <a:latin typeface="Times New Roman" panose="02020603050405020304" pitchFamily="18" charset="0"/>
                <a:cs typeface="Times New Roman" panose="02020603050405020304" pitchFamily="18" charset="0"/>
              </a:rPr>
              <a:t>Gần đó có con cáo nghe thấy tiếng vịt kêu con cáo đã lẫm bẩm điều gì</a:t>
            </a:r>
            <a:r>
              <a:rPr sz="2800" dirty="0">
                <a:latin typeface=".VnTime" panose="020B7200000000000000" pitchFamily="34" charset="0"/>
              </a:rPr>
              <a:t>?</a:t>
            </a:r>
            <a:endParaRPr sz="2800" dirty="0">
              <a:latin typeface=".VnTime" panose="020B7200000000000000" pitchFamily="34" charset="0"/>
            </a:endParaRPr>
          </a:p>
        </p:txBody>
      </p:sp>
      <p:grpSp>
        <p:nvGrpSpPr>
          <p:cNvPr id="22563" name="Group 50"/>
          <p:cNvGrpSpPr/>
          <p:nvPr/>
        </p:nvGrpSpPr>
        <p:grpSpPr>
          <a:xfrm rot="-204545">
            <a:off x="-155575" y="-436562"/>
            <a:ext cx="2287588" cy="3768725"/>
            <a:chOff x="2920" y="85"/>
            <a:chExt cx="3176" cy="4235"/>
          </a:xfrm>
        </p:grpSpPr>
        <p:pic>
          <p:nvPicPr>
            <p:cNvPr id="22576" name="Picture 51" descr="tan cay"/>
            <p:cNvPicPr>
              <a:picLocks noChangeAspect="1"/>
            </p:cNvPicPr>
            <p:nvPr/>
          </p:nvPicPr>
          <p:blipFill>
            <a:blip r:embed="rId9"/>
            <a:stretch>
              <a:fillRect/>
            </a:stretch>
          </p:blipFill>
          <p:spPr>
            <a:xfrm rot="7714034">
              <a:off x="3792" y="-47"/>
              <a:ext cx="1595" cy="1860"/>
            </a:xfrm>
            <a:prstGeom prst="rect">
              <a:avLst/>
            </a:prstGeom>
            <a:noFill/>
            <a:ln w="9525">
              <a:noFill/>
            </a:ln>
          </p:spPr>
        </p:pic>
        <p:pic>
          <p:nvPicPr>
            <p:cNvPr id="22577" name="Picture 52" descr="cay3">
              <a:hlinkClick r:id="" action="ppaction://noaction"/>
            </p:cNvPr>
            <p:cNvPicPr>
              <a:picLocks noChangeAspect="1"/>
            </p:cNvPicPr>
            <p:nvPr/>
          </p:nvPicPr>
          <p:blipFill>
            <a:blip r:embed="rId10"/>
            <a:stretch>
              <a:fillRect/>
            </a:stretch>
          </p:blipFill>
          <p:spPr>
            <a:xfrm>
              <a:off x="2920" y="960"/>
              <a:ext cx="3176" cy="3360"/>
            </a:xfrm>
            <a:prstGeom prst="rect">
              <a:avLst/>
            </a:prstGeom>
            <a:noFill/>
            <a:ln w="9525">
              <a:noFill/>
            </a:ln>
          </p:spPr>
        </p:pic>
      </p:grpSp>
      <p:pic>
        <p:nvPicPr>
          <p:cNvPr id="22564" name="Picture 53" descr="tom boi"/>
          <p:cNvPicPr>
            <a:picLocks noChangeAspect="1"/>
          </p:cNvPicPr>
          <p:nvPr/>
        </p:nvPicPr>
        <p:blipFill>
          <a:blip r:embed="rId11"/>
          <a:stretch>
            <a:fillRect/>
          </a:stretch>
        </p:blipFill>
        <p:spPr>
          <a:xfrm rot="-1307252">
            <a:off x="3124200" y="5867400"/>
            <a:ext cx="1295400" cy="690563"/>
          </a:xfrm>
          <a:prstGeom prst="rect">
            <a:avLst/>
          </a:prstGeom>
          <a:noFill/>
          <a:ln w="9525">
            <a:noFill/>
          </a:ln>
        </p:spPr>
      </p:pic>
      <p:pic>
        <p:nvPicPr>
          <p:cNvPr id="22565" name="Picture 54" descr="lmfinangel"/>
          <p:cNvPicPr>
            <a:picLocks noChangeAspect="1"/>
          </p:cNvPicPr>
          <p:nvPr/>
        </p:nvPicPr>
        <p:blipFill>
          <a:blip r:embed="rId4"/>
          <a:stretch>
            <a:fillRect/>
          </a:stretch>
        </p:blipFill>
        <p:spPr>
          <a:xfrm flipH="1">
            <a:off x="7467600" y="6324600"/>
            <a:ext cx="325438" cy="361950"/>
          </a:xfrm>
          <a:prstGeom prst="rect">
            <a:avLst/>
          </a:prstGeom>
          <a:noFill/>
          <a:ln w="9525">
            <a:noFill/>
          </a:ln>
        </p:spPr>
      </p:pic>
      <p:pic>
        <p:nvPicPr>
          <p:cNvPr id="22566" name="Picture 55" descr="lmfinangel"/>
          <p:cNvPicPr>
            <a:picLocks noChangeAspect="1"/>
          </p:cNvPicPr>
          <p:nvPr/>
        </p:nvPicPr>
        <p:blipFill>
          <a:blip r:embed="rId4"/>
          <a:stretch>
            <a:fillRect/>
          </a:stretch>
        </p:blipFill>
        <p:spPr>
          <a:xfrm flipH="1">
            <a:off x="6858000" y="5410200"/>
            <a:ext cx="325438" cy="361950"/>
          </a:xfrm>
          <a:prstGeom prst="rect">
            <a:avLst/>
          </a:prstGeom>
          <a:noFill/>
          <a:ln w="9525">
            <a:noFill/>
          </a:ln>
        </p:spPr>
      </p:pic>
      <p:pic>
        <p:nvPicPr>
          <p:cNvPr id="22567" name="Picture 56" descr="lmfinangel"/>
          <p:cNvPicPr>
            <a:picLocks noChangeAspect="1"/>
          </p:cNvPicPr>
          <p:nvPr/>
        </p:nvPicPr>
        <p:blipFill>
          <a:blip r:embed="rId4"/>
          <a:stretch>
            <a:fillRect/>
          </a:stretch>
        </p:blipFill>
        <p:spPr>
          <a:xfrm flipH="1">
            <a:off x="5029200" y="6019800"/>
            <a:ext cx="325438" cy="361950"/>
          </a:xfrm>
          <a:prstGeom prst="rect">
            <a:avLst/>
          </a:prstGeom>
          <a:noFill/>
          <a:ln w="9525">
            <a:noFill/>
          </a:ln>
        </p:spPr>
      </p:pic>
      <p:pic>
        <p:nvPicPr>
          <p:cNvPr id="22568" name="Picture 57" descr="lmfinangel"/>
          <p:cNvPicPr>
            <a:picLocks noChangeAspect="1"/>
          </p:cNvPicPr>
          <p:nvPr/>
        </p:nvPicPr>
        <p:blipFill>
          <a:blip r:embed="rId4"/>
          <a:stretch>
            <a:fillRect/>
          </a:stretch>
        </p:blipFill>
        <p:spPr>
          <a:xfrm flipH="1">
            <a:off x="2743200" y="5257800"/>
            <a:ext cx="325438" cy="361950"/>
          </a:xfrm>
          <a:prstGeom prst="rect">
            <a:avLst/>
          </a:prstGeom>
          <a:noFill/>
          <a:ln w="9525">
            <a:noFill/>
          </a:ln>
        </p:spPr>
      </p:pic>
      <p:pic>
        <p:nvPicPr>
          <p:cNvPr id="22569" name="Picture 58" descr="2E81ED98BCDC4AE1AC88214618D0F62C"/>
          <p:cNvPicPr>
            <a:picLocks noChangeAspect="1"/>
          </p:cNvPicPr>
          <p:nvPr/>
        </p:nvPicPr>
        <p:blipFill>
          <a:blip r:embed="rId12"/>
          <a:stretch>
            <a:fillRect/>
          </a:stretch>
        </p:blipFill>
        <p:spPr>
          <a:xfrm>
            <a:off x="1219200" y="5486400"/>
            <a:ext cx="1460500" cy="914400"/>
          </a:xfrm>
          <a:prstGeom prst="rect">
            <a:avLst/>
          </a:prstGeom>
          <a:noFill/>
          <a:ln w="9525">
            <a:noFill/>
          </a:ln>
        </p:spPr>
      </p:pic>
      <p:pic>
        <p:nvPicPr>
          <p:cNvPr id="133179" name="Picture 59" descr="Cao"/>
          <p:cNvPicPr>
            <a:picLocks noChangeAspect="1"/>
          </p:cNvPicPr>
          <p:nvPr/>
        </p:nvPicPr>
        <p:blipFill>
          <a:blip r:embed="rId13">
            <a:lum bright="-23999"/>
          </a:blip>
          <a:stretch>
            <a:fillRect/>
          </a:stretch>
        </p:blipFill>
        <p:spPr>
          <a:xfrm>
            <a:off x="11113" y="1270000"/>
            <a:ext cx="3200400" cy="3290888"/>
          </a:xfrm>
          <a:prstGeom prst="rect">
            <a:avLst/>
          </a:prstGeom>
          <a:noFill/>
          <a:ln w="9525">
            <a:noFill/>
          </a:ln>
        </p:spPr>
      </p:pic>
      <p:pic>
        <p:nvPicPr>
          <p:cNvPr id="48" name="Picture 134" descr="Vit-con1"/>
          <p:cNvPicPr>
            <a:picLocks noChangeAspect="1"/>
          </p:cNvPicPr>
          <p:nvPr/>
        </p:nvPicPr>
        <p:blipFill>
          <a:blip r:embed="rId14">
            <a:lum bright="-12000"/>
          </a:blip>
          <a:stretch>
            <a:fillRect/>
          </a:stretch>
        </p:blipFill>
        <p:spPr>
          <a:xfrm flipH="1">
            <a:off x="6715125" y="2049463"/>
            <a:ext cx="1809750" cy="1828800"/>
          </a:xfrm>
          <a:prstGeom prst="rect">
            <a:avLst/>
          </a:prstGeom>
          <a:noFill/>
          <a:ln w="9525">
            <a:noFill/>
          </a:ln>
        </p:spPr>
      </p:pic>
      <p:pic>
        <p:nvPicPr>
          <p:cNvPr id="22572" name="Picture 161" descr="hoa3"/>
          <p:cNvPicPr>
            <a:picLocks noChangeAspect="1"/>
          </p:cNvPicPr>
          <p:nvPr/>
        </p:nvPicPr>
        <p:blipFill>
          <a:blip r:embed="rId15"/>
          <a:stretch>
            <a:fillRect/>
          </a:stretch>
        </p:blipFill>
        <p:spPr>
          <a:xfrm rot="194799">
            <a:off x="7572375" y="3609975"/>
            <a:ext cx="1117600" cy="887413"/>
          </a:xfrm>
          <a:prstGeom prst="rect">
            <a:avLst/>
          </a:prstGeom>
          <a:noFill/>
          <a:ln w="9525">
            <a:noFill/>
          </a:ln>
        </p:spPr>
      </p:pic>
      <p:pic>
        <p:nvPicPr>
          <p:cNvPr id="22573" name="Picture 161" descr="hoa3"/>
          <p:cNvPicPr>
            <a:picLocks noChangeAspect="1"/>
          </p:cNvPicPr>
          <p:nvPr/>
        </p:nvPicPr>
        <p:blipFill>
          <a:blip r:embed="rId16"/>
          <a:stretch>
            <a:fillRect/>
          </a:stretch>
        </p:blipFill>
        <p:spPr>
          <a:xfrm rot="194799">
            <a:off x="703263" y="3397250"/>
            <a:ext cx="1146175" cy="792163"/>
          </a:xfrm>
          <a:prstGeom prst="rect">
            <a:avLst/>
          </a:prstGeom>
          <a:noFill/>
          <a:ln w="9525">
            <a:noFill/>
          </a:ln>
        </p:spPr>
      </p:pic>
      <p:pic>
        <p:nvPicPr>
          <p:cNvPr id="22574" name="Picture 161" descr="hoa3"/>
          <p:cNvPicPr>
            <a:picLocks noChangeAspect="1"/>
          </p:cNvPicPr>
          <p:nvPr/>
        </p:nvPicPr>
        <p:blipFill>
          <a:blip r:embed="rId17"/>
          <a:stretch>
            <a:fillRect/>
          </a:stretch>
        </p:blipFill>
        <p:spPr>
          <a:xfrm rot="194799">
            <a:off x="1319213" y="3590925"/>
            <a:ext cx="1019175" cy="685800"/>
          </a:xfrm>
          <a:prstGeom prst="rect">
            <a:avLst/>
          </a:prstGeom>
          <a:noFill/>
          <a:ln w="9525">
            <a:noFill/>
          </a:ln>
        </p:spPr>
      </p:pic>
      <p:pic>
        <p:nvPicPr>
          <p:cNvPr id="22575" name="Picture 161" descr="hoa3"/>
          <p:cNvPicPr>
            <a:picLocks noChangeAspect="1"/>
          </p:cNvPicPr>
          <p:nvPr/>
        </p:nvPicPr>
        <p:blipFill>
          <a:blip r:embed="rId17"/>
          <a:stretch>
            <a:fillRect/>
          </a:stretch>
        </p:blipFill>
        <p:spPr>
          <a:xfrm rot="194799">
            <a:off x="4344988" y="1141413"/>
            <a:ext cx="1019175" cy="6858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166"/>
                                        </p:tgtEl>
                                        <p:attrNameLst>
                                          <p:attrName>style.visibility</p:attrName>
                                        </p:attrNameLst>
                                      </p:cBhvr>
                                      <p:to>
                                        <p:strVal val="visible"/>
                                      </p:to>
                                    </p:set>
                                    <p:anim calcmode="discrete" valueType="clr">
                                      <p:cBhvr override="childStyle">
                                        <p:cTn id="7" dur="80"/>
                                        <p:tgtEl>
                                          <p:spTgt spid="13316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166"/>
                                        </p:tgtEl>
                                        <p:attrNameLst>
                                          <p:attrName>fillcolor</p:attrName>
                                        </p:attrNameLst>
                                      </p:cBhvr>
                                      <p:tavLst>
                                        <p:tav tm="0">
                                          <p:val>
                                            <p:clrVal>
                                              <a:schemeClr val="accent2"/>
                                            </p:clrVal>
                                          </p:val>
                                        </p:tav>
                                        <p:tav tm="50000">
                                          <p:val>
                                            <p:clrVal>
                                              <a:schemeClr val="hlink"/>
                                            </p:clrVal>
                                          </p:val>
                                        </p:tav>
                                      </p:tavLst>
                                    </p:anim>
                                    <p:set>
                                      <p:cBhvr>
                                        <p:cTn id="9" dur="80"/>
                                        <p:tgtEl>
                                          <p:spTgt spid="13316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133179"/>
                                        </p:tgtEl>
                                        <p:attrNameLst>
                                          <p:attrName>style.visibility</p:attrName>
                                        </p:attrNameLst>
                                      </p:cBhvr>
                                      <p:to>
                                        <p:strVal val="visible"/>
                                      </p:to>
                                    </p:set>
                                    <p:animEffect transition="in" filter="circle(out)">
                                      <p:cBhvr>
                                        <p:cTn id="14" dur="2000"/>
                                        <p:tgtEl>
                                          <p:spTgt spid="133179"/>
                                        </p:tgtEl>
                                      </p:cBhvr>
                                    </p:animEffec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1"/>
        </a:blipFill>
        <a:effectLst/>
      </p:bgPr>
    </p:bg>
    <p:spTree>
      <p:nvGrpSpPr>
        <p:cNvPr id="1" name=""/>
        <p:cNvGrpSpPr/>
        <p:nvPr/>
      </p:nvGrpSpPr>
      <p:grpSpPr/>
      <p:pic>
        <p:nvPicPr>
          <p:cNvPr id="23554" name="Picture 3" descr="48dd12e96cfe3_f"/>
          <p:cNvPicPr>
            <a:picLocks noChangeAspect="1"/>
          </p:cNvPicPr>
          <p:nvPr/>
        </p:nvPicPr>
        <p:blipFill>
          <a:blip r:embed="rId2"/>
          <a:srcRect t="12903"/>
          <a:stretch>
            <a:fillRect/>
          </a:stretch>
        </p:blipFill>
        <p:spPr>
          <a:xfrm>
            <a:off x="31750" y="23813"/>
            <a:ext cx="9144000" cy="6858000"/>
          </a:xfrm>
          <a:prstGeom prst="rect">
            <a:avLst/>
          </a:prstGeom>
          <a:noFill/>
          <a:ln w="9525">
            <a:noFill/>
          </a:ln>
        </p:spPr>
      </p:pic>
      <p:pic>
        <p:nvPicPr>
          <p:cNvPr id="23555" name="Picture 14" descr="co3"/>
          <p:cNvPicPr>
            <a:picLocks noChangeAspect="1"/>
          </p:cNvPicPr>
          <p:nvPr/>
        </p:nvPicPr>
        <p:blipFill>
          <a:blip r:embed="rId3"/>
          <a:stretch>
            <a:fillRect/>
          </a:stretch>
        </p:blipFill>
        <p:spPr>
          <a:xfrm>
            <a:off x="3048000" y="3352800"/>
            <a:ext cx="457200" cy="533400"/>
          </a:xfrm>
          <a:prstGeom prst="rect">
            <a:avLst/>
          </a:prstGeom>
          <a:noFill/>
          <a:ln w="9525">
            <a:noFill/>
          </a:ln>
        </p:spPr>
      </p:pic>
      <p:pic>
        <p:nvPicPr>
          <p:cNvPr id="23556" name="Picture 15" descr="co3"/>
          <p:cNvPicPr>
            <a:picLocks noChangeAspect="1"/>
          </p:cNvPicPr>
          <p:nvPr/>
        </p:nvPicPr>
        <p:blipFill>
          <a:blip r:embed="rId4"/>
          <a:stretch>
            <a:fillRect/>
          </a:stretch>
        </p:blipFill>
        <p:spPr>
          <a:xfrm>
            <a:off x="8686800" y="3505200"/>
            <a:ext cx="457200" cy="457200"/>
          </a:xfrm>
          <a:prstGeom prst="rect">
            <a:avLst/>
          </a:prstGeom>
          <a:noFill/>
          <a:ln w="9525">
            <a:noFill/>
          </a:ln>
        </p:spPr>
      </p:pic>
      <p:pic>
        <p:nvPicPr>
          <p:cNvPr id="23557" name="Picture 16" descr="co3"/>
          <p:cNvPicPr>
            <a:picLocks noChangeAspect="1"/>
          </p:cNvPicPr>
          <p:nvPr/>
        </p:nvPicPr>
        <p:blipFill>
          <a:blip r:embed="rId4"/>
          <a:stretch>
            <a:fillRect/>
          </a:stretch>
        </p:blipFill>
        <p:spPr>
          <a:xfrm>
            <a:off x="8305800" y="2667000"/>
            <a:ext cx="457200" cy="457200"/>
          </a:xfrm>
          <a:prstGeom prst="rect">
            <a:avLst/>
          </a:prstGeom>
          <a:noFill/>
          <a:ln w="9525">
            <a:noFill/>
          </a:ln>
        </p:spPr>
      </p:pic>
      <p:pic>
        <p:nvPicPr>
          <p:cNvPr id="23558" name="Picture 17" descr="co3"/>
          <p:cNvPicPr>
            <a:picLocks noChangeAspect="1"/>
          </p:cNvPicPr>
          <p:nvPr/>
        </p:nvPicPr>
        <p:blipFill>
          <a:blip r:embed="rId4"/>
          <a:stretch>
            <a:fillRect/>
          </a:stretch>
        </p:blipFill>
        <p:spPr>
          <a:xfrm>
            <a:off x="6324600" y="1828800"/>
            <a:ext cx="457200" cy="457200"/>
          </a:xfrm>
          <a:prstGeom prst="rect">
            <a:avLst/>
          </a:prstGeom>
          <a:noFill/>
          <a:ln w="9525">
            <a:noFill/>
          </a:ln>
        </p:spPr>
      </p:pic>
      <p:pic>
        <p:nvPicPr>
          <p:cNvPr id="23559" name="Picture 18" descr="co3"/>
          <p:cNvPicPr>
            <a:picLocks noChangeAspect="1"/>
          </p:cNvPicPr>
          <p:nvPr/>
        </p:nvPicPr>
        <p:blipFill>
          <a:blip r:embed="rId4"/>
          <a:stretch>
            <a:fillRect/>
          </a:stretch>
        </p:blipFill>
        <p:spPr>
          <a:xfrm>
            <a:off x="6705600" y="3124200"/>
            <a:ext cx="457200" cy="457200"/>
          </a:xfrm>
          <a:prstGeom prst="rect">
            <a:avLst/>
          </a:prstGeom>
          <a:noFill/>
          <a:ln w="9525">
            <a:noFill/>
          </a:ln>
        </p:spPr>
      </p:pic>
      <p:pic>
        <p:nvPicPr>
          <p:cNvPr id="23560" name="Picture 19" descr="co3"/>
          <p:cNvPicPr>
            <a:picLocks noChangeAspect="1"/>
          </p:cNvPicPr>
          <p:nvPr/>
        </p:nvPicPr>
        <p:blipFill>
          <a:blip r:embed="rId4"/>
          <a:stretch>
            <a:fillRect/>
          </a:stretch>
        </p:blipFill>
        <p:spPr>
          <a:xfrm>
            <a:off x="7467600" y="3200400"/>
            <a:ext cx="457200" cy="457200"/>
          </a:xfrm>
          <a:prstGeom prst="rect">
            <a:avLst/>
          </a:prstGeom>
          <a:noFill/>
          <a:ln w="9525">
            <a:noFill/>
          </a:ln>
        </p:spPr>
      </p:pic>
      <p:pic>
        <p:nvPicPr>
          <p:cNvPr id="23561" name="Picture 20" descr="co3"/>
          <p:cNvPicPr>
            <a:picLocks noChangeAspect="1"/>
          </p:cNvPicPr>
          <p:nvPr/>
        </p:nvPicPr>
        <p:blipFill>
          <a:blip r:embed="rId4"/>
          <a:stretch>
            <a:fillRect/>
          </a:stretch>
        </p:blipFill>
        <p:spPr>
          <a:xfrm>
            <a:off x="7848600" y="4495800"/>
            <a:ext cx="457200" cy="457200"/>
          </a:xfrm>
          <a:prstGeom prst="rect">
            <a:avLst/>
          </a:prstGeom>
          <a:noFill/>
          <a:ln w="9525">
            <a:noFill/>
          </a:ln>
        </p:spPr>
      </p:pic>
      <p:pic>
        <p:nvPicPr>
          <p:cNvPr id="23562" name="Picture 21" descr="co3"/>
          <p:cNvPicPr>
            <a:picLocks noChangeAspect="1"/>
          </p:cNvPicPr>
          <p:nvPr/>
        </p:nvPicPr>
        <p:blipFill>
          <a:blip r:embed="rId4"/>
          <a:stretch>
            <a:fillRect/>
          </a:stretch>
        </p:blipFill>
        <p:spPr>
          <a:xfrm>
            <a:off x="2133600" y="3352800"/>
            <a:ext cx="457200" cy="457200"/>
          </a:xfrm>
          <a:prstGeom prst="rect">
            <a:avLst/>
          </a:prstGeom>
          <a:noFill/>
          <a:ln w="9525">
            <a:noFill/>
          </a:ln>
        </p:spPr>
      </p:pic>
      <p:pic>
        <p:nvPicPr>
          <p:cNvPr id="23563" name="Picture 22" descr="co3"/>
          <p:cNvPicPr>
            <a:picLocks noChangeAspect="1"/>
          </p:cNvPicPr>
          <p:nvPr/>
        </p:nvPicPr>
        <p:blipFill>
          <a:blip r:embed="rId4"/>
          <a:stretch>
            <a:fillRect/>
          </a:stretch>
        </p:blipFill>
        <p:spPr>
          <a:xfrm>
            <a:off x="7162800" y="1524000"/>
            <a:ext cx="457200" cy="457200"/>
          </a:xfrm>
          <a:prstGeom prst="rect">
            <a:avLst/>
          </a:prstGeom>
          <a:noFill/>
          <a:ln w="9525">
            <a:noFill/>
          </a:ln>
        </p:spPr>
      </p:pic>
      <p:pic>
        <p:nvPicPr>
          <p:cNvPr id="23564" name="Picture 23" descr="co3"/>
          <p:cNvPicPr>
            <a:picLocks noChangeAspect="1"/>
          </p:cNvPicPr>
          <p:nvPr/>
        </p:nvPicPr>
        <p:blipFill>
          <a:blip r:embed="rId4"/>
          <a:stretch>
            <a:fillRect/>
          </a:stretch>
        </p:blipFill>
        <p:spPr>
          <a:xfrm>
            <a:off x="2057400" y="2286000"/>
            <a:ext cx="457200" cy="457200"/>
          </a:xfrm>
          <a:prstGeom prst="rect">
            <a:avLst/>
          </a:prstGeom>
          <a:noFill/>
          <a:ln w="9525">
            <a:noFill/>
          </a:ln>
        </p:spPr>
      </p:pic>
      <p:pic>
        <p:nvPicPr>
          <p:cNvPr id="23565" name="Picture 24" descr="co3"/>
          <p:cNvPicPr>
            <a:picLocks noChangeAspect="1"/>
          </p:cNvPicPr>
          <p:nvPr/>
        </p:nvPicPr>
        <p:blipFill>
          <a:blip r:embed="rId4"/>
          <a:stretch>
            <a:fillRect/>
          </a:stretch>
        </p:blipFill>
        <p:spPr>
          <a:xfrm>
            <a:off x="5954713" y="5943600"/>
            <a:ext cx="457200" cy="457200"/>
          </a:xfrm>
          <a:prstGeom prst="rect">
            <a:avLst/>
          </a:prstGeom>
          <a:noFill/>
          <a:ln w="9525">
            <a:noFill/>
          </a:ln>
        </p:spPr>
      </p:pic>
      <p:pic>
        <p:nvPicPr>
          <p:cNvPr id="23566" name="Picture 25" descr="co3"/>
          <p:cNvPicPr>
            <a:picLocks noChangeAspect="1"/>
          </p:cNvPicPr>
          <p:nvPr/>
        </p:nvPicPr>
        <p:blipFill>
          <a:blip r:embed="rId4"/>
          <a:stretch>
            <a:fillRect/>
          </a:stretch>
        </p:blipFill>
        <p:spPr>
          <a:xfrm>
            <a:off x="2590800" y="2133600"/>
            <a:ext cx="457200" cy="457200"/>
          </a:xfrm>
          <a:prstGeom prst="rect">
            <a:avLst/>
          </a:prstGeom>
          <a:noFill/>
          <a:ln w="9525">
            <a:noFill/>
          </a:ln>
        </p:spPr>
      </p:pic>
      <p:pic>
        <p:nvPicPr>
          <p:cNvPr id="23567" name="Picture 26" descr="co3"/>
          <p:cNvPicPr>
            <a:picLocks noChangeAspect="1"/>
          </p:cNvPicPr>
          <p:nvPr/>
        </p:nvPicPr>
        <p:blipFill>
          <a:blip r:embed="rId5"/>
          <a:stretch>
            <a:fillRect/>
          </a:stretch>
        </p:blipFill>
        <p:spPr>
          <a:xfrm>
            <a:off x="2362200" y="5334000"/>
            <a:ext cx="327025" cy="304800"/>
          </a:xfrm>
          <a:prstGeom prst="rect">
            <a:avLst/>
          </a:prstGeom>
          <a:noFill/>
          <a:ln w="9525">
            <a:noFill/>
          </a:ln>
        </p:spPr>
      </p:pic>
      <p:pic>
        <p:nvPicPr>
          <p:cNvPr id="23568" name="Picture 27" descr="co3"/>
          <p:cNvPicPr>
            <a:picLocks noChangeAspect="1"/>
          </p:cNvPicPr>
          <p:nvPr/>
        </p:nvPicPr>
        <p:blipFill>
          <a:blip r:embed="rId5"/>
          <a:stretch>
            <a:fillRect/>
          </a:stretch>
        </p:blipFill>
        <p:spPr>
          <a:xfrm>
            <a:off x="3581400" y="2438400"/>
            <a:ext cx="327025" cy="304800"/>
          </a:xfrm>
          <a:prstGeom prst="rect">
            <a:avLst/>
          </a:prstGeom>
          <a:noFill/>
          <a:ln w="9525">
            <a:noFill/>
          </a:ln>
        </p:spPr>
      </p:pic>
      <p:pic>
        <p:nvPicPr>
          <p:cNvPr id="23569" name="Picture 28" descr="co3"/>
          <p:cNvPicPr>
            <a:picLocks noChangeAspect="1"/>
          </p:cNvPicPr>
          <p:nvPr/>
        </p:nvPicPr>
        <p:blipFill>
          <a:blip r:embed="rId5"/>
          <a:stretch>
            <a:fillRect/>
          </a:stretch>
        </p:blipFill>
        <p:spPr>
          <a:xfrm>
            <a:off x="3827463" y="5562600"/>
            <a:ext cx="327025" cy="304800"/>
          </a:xfrm>
          <a:prstGeom prst="rect">
            <a:avLst/>
          </a:prstGeom>
          <a:noFill/>
          <a:ln w="9525">
            <a:noFill/>
          </a:ln>
        </p:spPr>
      </p:pic>
      <p:pic>
        <p:nvPicPr>
          <p:cNvPr id="23570" name="Picture 29" descr="co3"/>
          <p:cNvPicPr>
            <a:picLocks noChangeAspect="1"/>
          </p:cNvPicPr>
          <p:nvPr/>
        </p:nvPicPr>
        <p:blipFill>
          <a:blip r:embed="rId5"/>
          <a:stretch>
            <a:fillRect/>
          </a:stretch>
        </p:blipFill>
        <p:spPr>
          <a:xfrm>
            <a:off x="4876800" y="5562600"/>
            <a:ext cx="327025" cy="304800"/>
          </a:xfrm>
          <a:prstGeom prst="rect">
            <a:avLst/>
          </a:prstGeom>
          <a:noFill/>
          <a:ln w="9525">
            <a:noFill/>
          </a:ln>
        </p:spPr>
      </p:pic>
      <p:pic>
        <p:nvPicPr>
          <p:cNvPr id="23571" name="Picture 30" descr="co3"/>
          <p:cNvPicPr>
            <a:picLocks noChangeAspect="1"/>
          </p:cNvPicPr>
          <p:nvPr/>
        </p:nvPicPr>
        <p:blipFill>
          <a:blip r:embed="rId5"/>
          <a:stretch>
            <a:fillRect/>
          </a:stretch>
        </p:blipFill>
        <p:spPr>
          <a:xfrm>
            <a:off x="5715000" y="3352800"/>
            <a:ext cx="327025" cy="304800"/>
          </a:xfrm>
          <a:prstGeom prst="rect">
            <a:avLst/>
          </a:prstGeom>
          <a:noFill/>
          <a:ln w="9525">
            <a:noFill/>
          </a:ln>
        </p:spPr>
      </p:pic>
      <p:pic>
        <p:nvPicPr>
          <p:cNvPr id="23572" name="Picture 31" descr="co3"/>
          <p:cNvPicPr>
            <a:picLocks noChangeAspect="1"/>
          </p:cNvPicPr>
          <p:nvPr/>
        </p:nvPicPr>
        <p:blipFill>
          <a:blip r:embed="rId5"/>
          <a:stretch>
            <a:fillRect/>
          </a:stretch>
        </p:blipFill>
        <p:spPr>
          <a:xfrm>
            <a:off x="304800" y="3581400"/>
            <a:ext cx="327025" cy="304800"/>
          </a:xfrm>
          <a:prstGeom prst="rect">
            <a:avLst/>
          </a:prstGeom>
          <a:noFill/>
          <a:ln w="9525">
            <a:noFill/>
          </a:ln>
        </p:spPr>
      </p:pic>
      <p:pic>
        <p:nvPicPr>
          <p:cNvPr id="23573" name="Picture 32" descr="co3"/>
          <p:cNvPicPr>
            <a:picLocks noChangeAspect="1"/>
          </p:cNvPicPr>
          <p:nvPr/>
        </p:nvPicPr>
        <p:blipFill>
          <a:blip r:embed="rId5"/>
          <a:stretch>
            <a:fillRect/>
          </a:stretch>
        </p:blipFill>
        <p:spPr>
          <a:xfrm>
            <a:off x="1003300" y="6096000"/>
            <a:ext cx="327025" cy="304800"/>
          </a:xfrm>
          <a:prstGeom prst="rect">
            <a:avLst/>
          </a:prstGeom>
          <a:noFill/>
          <a:ln w="9525">
            <a:noFill/>
          </a:ln>
        </p:spPr>
      </p:pic>
      <p:pic>
        <p:nvPicPr>
          <p:cNvPr id="23574" name="Picture 33" descr="co3"/>
          <p:cNvPicPr>
            <a:picLocks noChangeAspect="1"/>
          </p:cNvPicPr>
          <p:nvPr/>
        </p:nvPicPr>
        <p:blipFill>
          <a:blip r:embed="rId5"/>
          <a:stretch>
            <a:fillRect/>
          </a:stretch>
        </p:blipFill>
        <p:spPr>
          <a:xfrm>
            <a:off x="2830513" y="1714500"/>
            <a:ext cx="327025" cy="304800"/>
          </a:xfrm>
          <a:prstGeom prst="rect">
            <a:avLst/>
          </a:prstGeom>
          <a:noFill/>
          <a:ln w="9525">
            <a:noFill/>
          </a:ln>
        </p:spPr>
      </p:pic>
      <p:pic>
        <p:nvPicPr>
          <p:cNvPr id="23575" name="Picture 34" descr="co3"/>
          <p:cNvPicPr>
            <a:picLocks noChangeAspect="1"/>
          </p:cNvPicPr>
          <p:nvPr/>
        </p:nvPicPr>
        <p:blipFill>
          <a:blip r:embed="rId5"/>
          <a:stretch>
            <a:fillRect/>
          </a:stretch>
        </p:blipFill>
        <p:spPr>
          <a:xfrm>
            <a:off x="6858000" y="2286000"/>
            <a:ext cx="327025" cy="304800"/>
          </a:xfrm>
          <a:prstGeom prst="rect">
            <a:avLst/>
          </a:prstGeom>
          <a:noFill/>
          <a:ln w="9525">
            <a:noFill/>
          </a:ln>
        </p:spPr>
      </p:pic>
      <p:pic>
        <p:nvPicPr>
          <p:cNvPr id="23576" name="Picture 35" descr="co3"/>
          <p:cNvPicPr>
            <a:picLocks noChangeAspect="1"/>
          </p:cNvPicPr>
          <p:nvPr/>
        </p:nvPicPr>
        <p:blipFill>
          <a:blip r:embed="rId5"/>
          <a:stretch>
            <a:fillRect/>
          </a:stretch>
        </p:blipFill>
        <p:spPr>
          <a:xfrm>
            <a:off x="5791200" y="2286000"/>
            <a:ext cx="327025" cy="304800"/>
          </a:xfrm>
          <a:prstGeom prst="rect">
            <a:avLst/>
          </a:prstGeom>
          <a:noFill/>
          <a:ln w="9525">
            <a:noFill/>
          </a:ln>
        </p:spPr>
      </p:pic>
      <p:pic>
        <p:nvPicPr>
          <p:cNvPr id="23577" name="Picture 36" descr="co3"/>
          <p:cNvPicPr>
            <a:picLocks noChangeAspect="1"/>
          </p:cNvPicPr>
          <p:nvPr/>
        </p:nvPicPr>
        <p:blipFill>
          <a:blip r:embed="rId5"/>
          <a:stretch>
            <a:fillRect/>
          </a:stretch>
        </p:blipFill>
        <p:spPr>
          <a:xfrm>
            <a:off x="5334000" y="1676400"/>
            <a:ext cx="327025" cy="304800"/>
          </a:xfrm>
          <a:prstGeom prst="rect">
            <a:avLst/>
          </a:prstGeom>
          <a:noFill/>
          <a:ln w="9525">
            <a:noFill/>
          </a:ln>
        </p:spPr>
      </p:pic>
      <p:pic>
        <p:nvPicPr>
          <p:cNvPr id="23578" name="Picture 37" descr="co3"/>
          <p:cNvPicPr>
            <a:picLocks noChangeAspect="1"/>
          </p:cNvPicPr>
          <p:nvPr/>
        </p:nvPicPr>
        <p:blipFill>
          <a:blip r:embed="rId5"/>
          <a:stretch>
            <a:fillRect/>
          </a:stretch>
        </p:blipFill>
        <p:spPr>
          <a:xfrm>
            <a:off x="5181600" y="2819400"/>
            <a:ext cx="327025" cy="304800"/>
          </a:xfrm>
          <a:prstGeom prst="rect">
            <a:avLst/>
          </a:prstGeom>
          <a:noFill/>
          <a:ln w="9525">
            <a:noFill/>
          </a:ln>
        </p:spPr>
      </p:pic>
      <p:pic>
        <p:nvPicPr>
          <p:cNvPr id="23579" name="Picture 38" descr="co3"/>
          <p:cNvPicPr>
            <a:picLocks noChangeAspect="1"/>
          </p:cNvPicPr>
          <p:nvPr/>
        </p:nvPicPr>
        <p:blipFill>
          <a:blip r:embed="rId5"/>
          <a:stretch>
            <a:fillRect/>
          </a:stretch>
        </p:blipFill>
        <p:spPr>
          <a:xfrm>
            <a:off x="1258888" y="5029200"/>
            <a:ext cx="327025" cy="304800"/>
          </a:xfrm>
          <a:prstGeom prst="rect">
            <a:avLst/>
          </a:prstGeom>
          <a:noFill/>
          <a:ln w="9525">
            <a:noFill/>
          </a:ln>
        </p:spPr>
      </p:pic>
      <p:pic>
        <p:nvPicPr>
          <p:cNvPr id="23580" name="Picture 39" descr="co3"/>
          <p:cNvPicPr>
            <a:picLocks noChangeAspect="1"/>
          </p:cNvPicPr>
          <p:nvPr/>
        </p:nvPicPr>
        <p:blipFill>
          <a:blip r:embed="rId5"/>
          <a:stretch>
            <a:fillRect/>
          </a:stretch>
        </p:blipFill>
        <p:spPr>
          <a:xfrm>
            <a:off x="4038600" y="1752600"/>
            <a:ext cx="327025" cy="304800"/>
          </a:xfrm>
          <a:prstGeom prst="rect">
            <a:avLst/>
          </a:prstGeom>
          <a:noFill/>
          <a:ln w="9525">
            <a:noFill/>
          </a:ln>
        </p:spPr>
      </p:pic>
      <p:pic>
        <p:nvPicPr>
          <p:cNvPr id="23581" name="Picture 40" descr="co3"/>
          <p:cNvPicPr>
            <a:picLocks noChangeAspect="1"/>
          </p:cNvPicPr>
          <p:nvPr/>
        </p:nvPicPr>
        <p:blipFill>
          <a:blip r:embed="rId5"/>
          <a:stretch>
            <a:fillRect/>
          </a:stretch>
        </p:blipFill>
        <p:spPr>
          <a:xfrm>
            <a:off x="914400" y="3581400"/>
            <a:ext cx="327025" cy="304800"/>
          </a:xfrm>
          <a:prstGeom prst="rect">
            <a:avLst/>
          </a:prstGeom>
          <a:noFill/>
          <a:ln w="9525">
            <a:noFill/>
          </a:ln>
        </p:spPr>
      </p:pic>
      <p:pic>
        <p:nvPicPr>
          <p:cNvPr id="23582" name="Picture 41" descr="co3"/>
          <p:cNvPicPr>
            <a:picLocks noChangeAspect="1"/>
          </p:cNvPicPr>
          <p:nvPr/>
        </p:nvPicPr>
        <p:blipFill>
          <a:blip r:embed="rId5"/>
          <a:stretch>
            <a:fillRect/>
          </a:stretch>
        </p:blipFill>
        <p:spPr>
          <a:xfrm>
            <a:off x="6324600" y="2895600"/>
            <a:ext cx="327025" cy="304800"/>
          </a:xfrm>
          <a:prstGeom prst="rect">
            <a:avLst/>
          </a:prstGeom>
          <a:noFill/>
          <a:ln w="9525">
            <a:noFill/>
          </a:ln>
        </p:spPr>
      </p:pic>
      <p:pic>
        <p:nvPicPr>
          <p:cNvPr id="23583" name="Picture 42" descr="co3"/>
          <p:cNvPicPr>
            <a:picLocks noChangeAspect="1"/>
          </p:cNvPicPr>
          <p:nvPr/>
        </p:nvPicPr>
        <p:blipFill>
          <a:blip r:embed="rId6"/>
          <a:stretch>
            <a:fillRect/>
          </a:stretch>
        </p:blipFill>
        <p:spPr>
          <a:xfrm>
            <a:off x="8534400" y="1676400"/>
            <a:ext cx="327025" cy="381000"/>
          </a:xfrm>
          <a:prstGeom prst="rect">
            <a:avLst/>
          </a:prstGeom>
          <a:noFill/>
          <a:ln w="9525">
            <a:noFill/>
          </a:ln>
        </p:spPr>
      </p:pic>
      <p:sp>
        <p:nvSpPr>
          <p:cNvPr id="134187" name="Rectangle 43"/>
          <p:cNvSpPr/>
          <p:nvPr/>
        </p:nvSpPr>
        <p:spPr>
          <a:xfrm>
            <a:off x="2590800" y="368300"/>
            <a:ext cx="4267200" cy="522288"/>
          </a:xfrm>
          <a:prstGeom prst="rect">
            <a:avLst/>
          </a:prstGeom>
          <a:noFill/>
          <a:ln w="9525">
            <a:noFill/>
          </a:ln>
        </p:spPr>
        <p:txBody>
          <a:bodyPr>
            <a:spAutoFit/>
          </a:bodyPr>
          <a:p>
            <a:r>
              <a:rPr sz="2800" dirty="0">
                <a:latin typeface="Times New Roman" panose="02020603050405020304" pitchFamily="18" charset="0"/>
                <a:cs typeface="Times New Roman" panose="02020603050405020304" pitchFamily="18" charset="0"/>
              </a:rPr>
              <a:t>Ai đã cứu vịt xám ?</a:t>
            </a:r>
            <a:endParaRPr sz="2800" dirty="0">
              <a:latin typeface="Times New Roman" panose="02020603050405020304" pitchFamily="18" charset="0"/>
              <a:ea typeface="Times New Roman" panose="02020603050405020304" pitchFamily="18" charset="0"/>
            </a:endParaRPr>
          </a:p>
        </p:txBody>
      </p:sp>
      <p:grpSp>
        <p:nvGrpSpPr>
          <p:cNvPr id="23585" name="Group 60"/>
          <p:cNvGrpSpPr/>
          <p:nvPr/>
        </p:nvGrpSpPr>
        <p:grpSpPr>
          <a:xfrm rot="-204545">
            <a:off x="0" y="152400"/>
            <a:ext cx="2287588" cy="3768725"/>
            <a:chOff x="2920" y="85"/>
            <a:chExt cx="3176" cy="4235"/>
          </a:xfrm>
        </p:grpSpPr>
        <p:pic>
          <p:nvPicPr>
            <p:cNvPr id="23594" name="Picture 61" descr="tan cay"/>
            <p:cNvPicPr>
              <a:picLocks noChangeAspect="1"/>
            </p:cNvPicPr>
            <p:nvPr/>
          </p:nvPicPr>
          <p:blipFill>
            <a:blip r:embed="rId7"/>
            <a:stretch>
              <a:fillRect/>
            </a:stretch>
          </p:blipFill>
          <p:spPr>
            <a:xfrm rot="7714034">
              <a:off x="3792" y="-47"/>
              <a:ext cx="1595" cy="1860"/>
            </a:xfrm>
            <a:prstGeom prst="rect">
              <a:avLst/>
            </a:prstGeom>
            <a:noFill/>
            <a:ln w="9525">
              <a:noFill/>
            </a:ln>
          </p:spPr>
        </p:pic>
        <p:pic>
          <p:nvPicPr>
            <p:cNvPr id="23595" name="Picture 62" descr="cay3">
              <a:hlinkClick r:id="" action="ppaction://noaction"/>
            </p:cNvPr>
            <p:cNvPicPr>
              <a:picLocks noChangeAspect="1"/>
            </p:cNvPicPr>
            <p:nvPr/>
          </p:nvPicPr>
          <p:blipFill>
            <a:blip r:embed="rId8"/>
            <a:stretch>
              <a:fillRect/>
            </a:stretch>
          </p:blipFill>
          <p:spPr>
            <a:xfrm>
              <a:off x="2920" y="960"/>
              <a:ext cx="3176" cy="3360"/>
            </a:xfrm>
            <a:prstGeom prst="rect">
              <a:avLst/>
            </a:prstGeom>
            <a:noFill/>
            <a:ln w="9525">
              <a:noFill/>
            </a:ln>
          </p:spPr>
        </p:pic>
      </p:grpSp>
      <p:pic>
        <p:nvPicPr>
          <p:cNvPr id="134212" name="Picture 68" descr="untitled"/>
          <p:cNvPicPr>
            <a:picLocks noChangeAspect="1"/>
          </p:cNvPicPr>
          <p:nvPr/>
        </p:nvPicPr>
        <p:blipFill>
          <a:blip r:embed="rId9">
            <a:clrChange>
              <a:clrFrom>
                <a:srgbClr val="FFFFFF"/>
              </a:clrFrom>
              <a:clrTo>
                <a:srgbClr val="FFFFFF">
                  <a:alpha val="0"/>
                </a:srgbClr>
              </a:clrTo>
            </a:clrChange>
          </a:blip>
          <a:srcRect l="25156" t="2895" r="3326" b="3499"/>
          <a:stretch>
            <a:fillRect/>
          </a:stretch>
        </p:blipFill>
        <p:spPr>
          <a:xfrm>
            <a:off x="3649663" y="2514600"/>
            <a:ext cx="2301875" cy="2846388"/>
          </a:xfrm>
          <a:prstGeom prst="rect">
            <a:avLst/>
          </a:prstGeom>
          <a:noFill/>
          <a:ln w="9525">
            <a:noFill/>
          </a:ln>
        </p:spPr>
      </p:pic>
      <p:pic>
        <p:nvPicPr>
          <p:cNvPr id="23587" name="Picture 18" descr="co3"/>
          <p:cNvPicPr>
            <a:picLocks noChangeAspect="1"/>
          </p:cNvPicPr>
          <p:nvPr/>
        </p:nvPicPr>
        <p:blipFill>
          <a:blip r:embed="rId4"/>
          <a:stretch>
            <a:fillRect/>
          </a:stretch>
        </p:blipFill>
        <p:spPr>
          <a:xfrm>
            <a:off x="7021513" y="5486400"/>
            <a:ext cx="457200" cy="457200"/>
          </a:xfrm>
          <a:prstGeom prst="rect">
            <a:avLst/>
          </a:prstGeom>
          <a:noFill/>
          <a:ln w="9525">
            <a:noFill/>
          </a:ln>
        </p:spPr>
      </p:pic>
      <p:pic>
        <p:nvPicPr>
          <p:cNvPr id="23588" name="Picture 18" descr="co3"/>
          <p:cNvPicPr>
            <a:picLocks noChangeAspect="1"/>
          </p:cNvPicPr>
          <p:nvPr/>
        </p:nvPicPr>
        <p:blipFill>
          <a:blip r:embed="rId4"/>
          <a:stretch>
            <a:fillRect/>
          </a:stretch>
        </p:blipFill>
        <p:spPr>
          <a:xfrm>
            <a:off x="6042025" y="4724400"/>
            <a:ext cx="457200" cy="457200"/>
          </a:xfrm>
          <a:prstGeom prst="rect">
            <a:avLst/>
          </a:prstGeom>
          <a:noFill/>
          <a:ln w="9525">
            <a:noFill/>
          </a:ln>
        </p:spPr>
      </p:pic>
      <p:pic>
        <p:nvPicPr>
          <p:cNvPr id="23589" name="Picture 161" descr="hoa3"/>
          <p:cNvPicPr>
            <a:picLocks noChangeAspect="1"/>
          </p:cNvPicPr>
          <p:nvPr/>
        </p:nvPicPr>
        <p:blipFill>
          <a:blip r:embed="rId10"/>
          <a:stretch>
            <a:fillRect/>
          </a:stretch>
        </p:blipFill>
        <p:spPr>
          <a:xfrm rot="194799">
            <a:off x="1579563" y="4686300"/>
            <a:ext cx="1019175" cy="685800"/>
          </a:xfrm>
          <a:prstGeom prst="rect">
            <a:avLst/>
          </a:prstGeom>
          <a:noFill/>
          <a:ln w="9525">
            <a:noFill/>
          </a:ln>
        </p:spPr>
      </p:pic>
      <p:pic>
        <p:nvPicPr>
          <p:cNvPr id="23590" name="Picture 161" descr="hoa3"/>
          <p:cNvPicPr>
            <a:picLocks noChangeAspect="1"/>
          </p:cNvPicPr>
          <p:nvPr/>
        </p:nvPicPr>
        <p:blipFill>
          <a:blip r:embed="rId10"/>
          <a:stretch>
            <a:fillRect/>
          </a:stretch>
        </p:blipFill>
        <p:spPr>
          <a:xfrm rot="194799">
            <a:off x="1227138" y="4932363"/>
            <a:ext cx="1290637" cy="941387"/>
          </a:xfrm>
          <a:prstGeom prst="rect">
            <a:avLst/>
          </a:prstGeom>
          <a:noFill/>
          <a:ln w="9525">
            <a:noFill/>
          </a:ln>
        </p:spPr>
      </p:pic>
      <p:pic>
        <p:nvPicPr>
          <p:cNvPr id="23591" name="Picture 161" descr="hoa3"/>
          <p:cNvPicPr>
            <a:picLocks noChangeAspect="1"/>
          </p:cNvPicPr>
          <p:nvPr/>
        </p:nvPicPr>
        <p:blipFill>
          <a:blip r:embed="rId10"/>
          <a:stretch>
            <a:fillRect/>
          </a:stretch>
        </p:blipFill>
        <p:spPr>
          <a:xfrm rot="194799">
            <a:off x="7789863" y="1943100"/>
            <a:ext cx="1019175" cy="685800"/>
          </a:xfrm>
          <a:prstGeom prst="rect">
            <a:avLst/>
          </a:prstGeom>
          <a:noFill/>
          <a:ln w="9525">
            <a:noFill/>
          </a:ln>
        </p:spPr>
      </p:pic>
      <p:pic>
        <p:nvPicPr>
          <p:cNvPr id="23592" name="Picture 161" descr="hoa3"/>
          <p:cNvPicPr>
            <a:picLocks noChangeAspect="1"/>
          </p:cNvPicPr>
          <p:nvPr/>
        </p:nvPicPr>
        <p:blipFill>
          <a:blip r:embed="rId10"/>
          <a:stretch>
            <a:fillRect/>
          </a:stretch>
        </p:blipFill>
        <p:spPr>
          <a:xfrm rot="194799">
            <a:off x="7827963" y="5943600"/>
            <a:ext cx="1239837" cy="860425"/>
          </a:xfrm>
          <a:prstGeom prst="rect">
            <a:avLst/>
          </a:prstGeom>
          <a:noFill/>
          <a:ln w="9525">
            <a:noFill/>
          </a:ln>
        </p:spPr>
      </p:pic>
      <p:pic>
        <p:nvPicPr>
          <p:cNvPr id="23593" name="Picture 161" descr="hoa3"/>
          <p:cNvPicPr>
            <a:picLocks noChangeAspect="1"/>
          </p:cNvPicPr>
          <p:nvPr/>
        </p:nvPicPr>
        <p:blipFill>
          <a:blip r:embed="rId10"/>
          <a:stretch>
            <a:fillRect/>
          </a:stretch>
        </p:blipFill>
        <p:spPr>
          <a:xfrm rot="194799">
            <a:off x="7237413" y="6276975"/>
            <a:ext cx="1019175" cy="6858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34187"/>
                                        </p:tgtEl>
                                        <p:attrNameLst>
                                          <p:attrName>style.visibility</p:attrName>
                                        </p:attrNameLst>
                                      </p:cBhvr>
                                      <p:to>
                                        <p:strVal val="visible"/>
                                      </p:to>
                                    </p:set>
                                    <p:anim calcmode="discrete" valueType="clr">
                                      <p:cBhvr override="childStyle">
                                        <p:cTn id="7" dur="80"/>
                                        <p:tgtEl>
                                          <p:spTgt spid="13418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4187"/>
                                        </p:tgtEl>
                                        <p:attrNameLst>
                                          <p:attrName>fillcolor</p:attrName>
                                        </p:attrNameLst>
                                      </p:cBhvr>
                                      <p:tavLst>
                                        <p:tav tm="0">
                                          <p:val>
                                            <p:clrVal>
                                              <a:schemeClr val="accent2"/>
                                            </p:clrVal>
                                          </p:val>
                                        </p:tav>
                                        <p:tav tm="50000">
                                          <p:val>
                                            <p:clrVal>
                                              <a:schemeClr val="hlink"/>
                                            </p:clrVal>
                                          </p:val>
                                        </p:tav>
                                      </p:tavLst>
                                    </p:anim>
                                    <p:set>
                                      <p:cBhvr>
                                        <p:cTn id="9" dur="80"/>
                                        <p:tgtEl>
                                          <p:spTgt spid="13418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34212"/>
                                        </p:tgtEl>
                                        <p:attrNameLst>
                                          <p:attrName>style.visibility</p:attrName>
                                        </p:attrNameLst>
                                      </p:cBhvr>
                                      <p:to>
                                        <p:strVal val="visible"/>
                                      </p:to>
                                    </p:set>
                                    <p:anim calcmode="lin" valueType="num">
                                      <p:cBhvr>
                                        <p:cTn id="14" dur="1000" fill="hold"/>
                                        <p:tgtEl>
                                          <p:spTgt spid="134212"/>
                                        </p:tgtEl>
                                        <p:attrNameLst>
                                          <p:attrName>ppt_w</p:attrName>
                                        </p:attrNameLst>
                                      </p:cBhvr>
                                      <p:tavLst>
                                        <p:tav tm="0">
                                          <p:val>
                                            <p:fltVal val="0.000000"/>
                                          </p:val>
                                        </p:tav>
                                        <p:tav tm="100000">
                                          <p:val>
                                            <p:strVal val="#ppt_w"/>
                                          </p:val>
                                        </p:tav>
                                      </p:tavLst>
                                    </p:anim>
                                    <p:anim calcmode="lin" valueType="num">
                                      <p:cBhvr>
                                        <p:cTn id="15" dur="1000" fill="hold"/>
                                        <p:tgtEl>
                                          <p:spTgt spid="134212"/>
                                        </p:tgtEl>
                                        <p:attrNameLst>
                                          <p:attrName>ppt_h</p:attrName>
                                        </p:attrNameLst>
                                      </p:cBhvr>
                                      <p:tavLst>
                                        <p:tav tm="0">
                                          <p:val>
                                            <p:fltVal val="0.000000"/>
                                          </p:val>
                                        </p:tav>
                                        <p:tav tm="100000">
                                          <p:val>
                                            <p:strVal val="#ppt_h"/>
                                          </p:val>
                                        </p:tav>
                                      </p:tavLst>
                                    </p:anim>
                                    <p:anim calcmode="lin" valueType="num">
                                      <p:cBhvr>
                                        <p:cTn id="16" dur="1000" fill="hold"/>
                                        <p:tgtEl>
                                          <p:spTgt spid="134212"/>
                                        </p:tgtEl>
                                        <p:attrNameLst>
                                          <p:attrName>style.rotation</p:attrName>
                                        </p:attrNameLst>
                                      </p:cBhvr>
                                      <p:tavLst>
                                        <p:tav tm="0">
                                          <p:val>
                                            <p:fltVal val="90.000000"/>
                                          </p:val>
                                        </p:tav>
                                        <p:tav tm="100000">
                                          <p:val>
                                            <p:fltVal val="0.000000"/>
                                          </p:val>
                                        </p:tav>
                                      </p:tavLst>
                                    </p:anim>
                                    <p:animEffect transition="in" filter="fade">
                                      <p:cBhvr>
                                        <p:cTn id="17" dur="1000"/>
                                        <p:tgtEl>
                                          <p:spTgt spid="134212"/>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xit" presetSubtype="0" fill="hold" nodeType="clickEffect">
                                  <p:stCondLst>
                                    <p:cond delay="0"/>
                                  </p:stCondLst>
                                  <p:iterate type="lt">
                                    <p:tmPct val="0"/>
                                  </p:iterate>
                                  <p:childTnLst>
                                    <p:anim calcmode="lin" valueType="num">
                                      <p:cBhvr>
                                        <p:cTn id="21" dur="1000"/>
                                        <p:tgtEl>
                                          <p:spTgt spid="134212"/>
                                        </p:tgtEl>
                                        <p:attrNameLst>
                                          <p:attrName>ppt_w</p:attrName>
                                        </p:attrNameLst>
                                      </p:cBhvr>
                                      <p:tavLst>
                                        <p:tav tm="0">
                                          <p:val>
                                            <p:strVal val="ppt_w"/>
                                          </p:val>
                                        </p:tav>
                                        <p:tav tm="100000">
                                          <p:val>
                                            <p:strVal val="ppt_w*0.70"/>
                                          </p:val>
                                        </p:tav>
                                      </p:tavLst>
                                    </p:anim>
                                    <p:anim calcmode="lin" valueType="num">
                                      <p:cBhvr>
                                        <p:cTn id="22" dur="1000"/>
                                        <p:tgtEl>
                                          <p:spTgt spid="134212"/>
                                        </p:tgtEl>
                                        <p:attrNameLst>
                                          <p:attrName>ppt_h</p:attrName>
                                        </p:attrNameLst>
                                      </p:cBhvr>
                                      <p:tavLst>
                                        <p:tav tm="0">
                                          <p:val>
                                            <p:strVal val="ppt_h"/>
                                          </p:val>
                                        </p:tav>
                                        <p:tav tm="100000">
                                          <p:val>
                                            <p:strVal val="ppt_h"/>
                                          </p:val>
                                        </p:tav>
                                      </p:tavLst>
                                    </p:anim>
                                    <p:animEffect transition="out" filter="fade">
                                      <p:cBhvr>
                                        <p:cTn id="23" dur="1000"/>
                                        <p:tgtEl>
                                          <p:spTgt spid="134212"/>
                                        </p:tgtEl>
                                      </p:cBhvr>
                                    </p:animEffect>
                                    <p:set>
                                      <p:cBhvr>
                                        <p:cTn id="24" dur="1" fill="hold">
                                          <p:stCondLst>
                                            <p:cond delay="999"/>
                                          </p:stCondLst>
                                        </p:cTn>
                                        <p:tgtEl>
                                          <p:spTgt spid="1342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8" name="Picture 2" descr="anh dong 131"/>
          <p:cNvPicPr>
            <a:picLocks noChangeAspect="1"/>
          </p:cNvPicPr>
          <p:nvPr/>
        </p:nvPicPr>
        <p:blipFill>
          <a:blip r:embed="rId1"/>
          <a:stretch>
            <a:fillRect/>
          </a:stretch>
        </p:blipFill>
        <p:spPr>
          <a:xfrm>
            <a:off x="22225" y="2071688"/>
            <a:ext cx="9144000" cy="4938712"/>
          </a:xfrm>
          <a:prstGeom prst="rect">
            <a:avLst/>
          </a:prstGeom>
          <a:noFill/>
          <a:ln w="9525">
            <a:noFill/>
          </a:ln>
        </p:spPr>
      </p:pic>
      <p:pic>
        <p:nvPicPr>
          <p:cNvPr id="24579" name="Picture 3" descr="48dd12e96cfe3_f"/>
          <p:cNvPicPr>
            <a:picLocks noChangeAspect="1"/>
          </p:cNvPicPr>
          <p:nvPr/>
        </p:nvPicPr>
        <p:blipFill>
          <a:blip r:embed="rId2"/>
          <a:srcRect t="12903"/>
          <a:stretch>
            <a:fillRect/>
          </a:stretch>
        </p:blipFill>
        <p:spPr>
          <a:xfrm>
            <a:off x="0" y="0"/>
            <a:ext cx="9144000" cy="4114800"/>
          </a:xfrm>
          <a:prstGeom prst="rect">
            <a:avLst/>
          </a:prstGeom>
          <a:noFill/>
          <a:ln w="9525">
            <a:noFill/>
          </a:ln>
        </p:spPr>
      </p:pic>
      <p:pic>
        <p:nvPicPr>
          <p:cNvPr id="24580" name="Picture 8" descr="anh dong 184"/>
          <p:cNvPicPr>
            <a:picLocks noChangeAspect="1"/>
          </p:cNvPicPr>
          <p:nvPr/>
        </p:nvPicPr>
        <p:blipFill>
          <a:blip r:embed="rId3"/>
          <a:stretch>
            <a:fillRect/>
          </a:stretch>
        </p:blipFill>
        <p:spPr>
          <a:xfrm flipH="1">
            <a:off x="2286000" y="5867400"/>
            <a:ext cx="3609975" cy="530225"/>
          </a:xfrm>
          <a:prstGeom prst="rect">
            <a:avLst/>
          </a:prstGeom>
          <a:noFill/>
          <a:ln w="9525">
            <a:noFill/>
          </a:ln>
        </p:spPr>
      </p:pic>
      <p:pic>
        <p:nvPicPr>
          <p:cNvPr id="24581" name="Picture 10" descr="lmfinangel"/>
          <p:cNvPicPr>
            <a:picLocks noChangeAspect="1"/>
          </p:cNvPicPr>
          <p:nvPr/>
        </p:nvPicPr>
        <p:blipFill>
          <a:blip r:embed="rId4"/>
          <a:stretch>
            <a:fillRect/>
          </a:stretch>
        </p:blipFill>
        <p:spPr>
          <a:xfrm flipH="1">
            <a:off x="381000" y="5791200"/>
            <a:ext cx="325438" cy="361950"/>
          </a:xfrm>
          <a:prstGeom prst="rect">
            <a:avLst/>
          </a:prstGeom>
          <a:noFill/>
          <a:ln w="9525">
            <a:noFill/>
          </a:ln>
        </p:spPr>
      </p:pic>
      <p:pic>
        <p:nvPicPr>
          <p:cNvPr id="24582" name="Picture 14" descr="co3"/>
          <p:cNvPicPr>
            <a:picLocks noChangeAspect="1"/>
          </p:cNvPicPr>
          <p:nvPr/>
        </p:nvPicPr>
        <p:blipFill>
          <a:blip r:embed="rId5"/>
          <a:stretch>
            <a:fillRect/>
          </a:stretch>
        </p:blipFill>
        <p:spPr>
          <a:xfrm>
            <a:off x="3048000" y="3352800"/>
            <a:ext cx="457200" cy="533400"/>
          </a:xfrm>
          <a:prstGeom prst="rect">
            <a:avLst/>
          </a:prstGeom>
          <a:noFill/>
          <a:ln w="9525">
            <a:noFill/>
          </a:ln>
        </p:spPr>
      </p:pic>
      <p:pic>
        <p:nvPicPr>
          <p:cNvPr id="24583" name="Picture 15" descr="co3"/>
          <p:cNvPicPr>
            <a:picLocks noChangeAspect="1"/>
          </p:cNvPicPr>
          <p:nvPr/>
        </p:nvPicPr>
        <p:blipFill>
          <a:blip r:embed="rId6"/>
          <a:stretch>
            <a:fillRect/>
          </a:stretch>
        </p:blipFill>
        <p:spPr>
          <a:xfrm>
            <a:off x="8686800" y="3505200"/>
            <a:ext cx="457200" cy="457200"/>
          </a:xfrm>
          <a:prstGeom prst="rect">
            <a:avLst/>
          </a:prstGeom>
          <a:noFill/>
          <a:ln w="9525">
            <a:noFill/>
          </a:ln>
        </p:spPr>
      </p:pic>
      <p:pic>
        <p:nvPicPr>
          <p:cNvPr id="24584" name="Picture 16" descr="co3"/>
          <p:cNvPicPr>
            <a:picLocks noChangeAspect="1"/>
          </p:cNvPicPr>
          <p:nvPr/>
        </p:nvPicPr>
        <p:blipFill>
          <a:blip r:embed="rId6"/>
          <a:stretch>
            <a:fillRect/>
          </a:stretch>
        </p:blipFill>
        <p:spPr>
          <a:xfrm>
            <a:off x="8305800" y="2667000"/>
            <a:ext cx="457200" cy="457200"/>
          </a:xfrm>
          <a:prstGeom prst="rect">
            <a:avLst/>
          </a:prstGeom>
          <a:noFill/>
          <a:ln w="9525">
            <a:noFill/>
          </a:ln>
        </p:spPr>
      </p:pic>
      <p:pic>
        <p:nvPicPr>
          <p:cNvPr id="24585" name="Picture 17" descr="co3"/>
          <p:cNvPicPr>
            <a:picLocks noChangeAspect="1"/>
          </p:cNvPicPr>
          <p:nvPr/>
        </p:nvPicPr>
        <p:blipFill>
          <a:blip r:embed="rId6"/>
          <a:stretch>
            <a:fillRect/>
          </a:stretch>
        </p:blipFill>
        <p:spPr>
          <a:xfrm>
            <a:off x="6324600" y="1828800"/>
            <a:ext cx="457200" cy="457200"/>
          </a:xfrm>
          <a:prstGeom prst="rect">
            <a:avLst/>
          </a:prstGeom>
          <a:noFill/>
          <a:ln w="9525">
            <a:noFill/>
          </a:ln>
        </p:spPr>
      </p:pic>
      <p:pic>
        <p:nvPicPr>
          <p:cNvPr id="24586" name="Picture 18" descr="co3"/>
          <p:cNvPicPr>
            <a:picLocks noChangeAspect="1"/>
          </p:cNvPicPr>
          <p:nvPr/>
        </p:nvPicPr>
        <p:blipFill>
          <a:blip r:embed="rId6"/>
          <a:stretch>
            <a:fillRect/>
          </a:stretch>
        </p:blipFill>
        <p:spPr>
          <a:xfrm>
            <a:off x="6705600" y="3124200"/>
            <a:ext cx="457200" cy="457200"/>
          </a:xfrm>
          <a:prstGeom prst="rect">
            <a:avLst/>
          </a:prstGeom>
          <a:noFill/>
          <a:ln w="9525">
            <a:noFill/>
          </a:ln>
        </p:spPr>
      </p:pic>
      <p:pic>
        <p:nvPicPr>
          <p:cNvPr id="24587" name="Picture 19" descr="co3"/>
          <p:cNvPicPr>
            <a:picLocks noChangeAspect="1"/>
          </p:cNvPicPr>
          <p:nvPr/>
        </p:nvPicPr>
        <p:blipFill>
          <a:blip r:embed="rId6"/>
          <a:stretch>
            <a:fillRect/>
          </a:stretch>
        </p:blipFill>
        <p:spPr>
          <a:xfrm>
            <a:off x="7467600" y="3200400"/>
            <a:ext cx="457200" cy="457200"/>
          </a:xfrm>
          <a:prstGeom prst="rect">
            <a:avLst/>
          </a:prstGeom>
          <a:noFill/>
          <a:ln w="9525">
            <a:noFill/>
          </a:ln>
        </p:spPr>
      </p:pic>
      <p:pic>
        <p:nvPicPr>
          <p:cNvPr id="24588" name="Picture 20" descr="co3"/>
          <p:cNvPicPr>
            <a:picLocks noChangeAspect="1"/>
          </p:cNvPicPr>
          <p:nvPr/>
        </p:nvPicPr>
        <p:blipFill>
          <a:blip r:embed="rId6"/>
          <a:stretch>
            <a:fillRect/>
          </a:stretch>
        </p:blipFill>
        <p:spPr>
          <a:xfrm>
            <a:off x="7467600" y="2438400"/>
            <a:ext cx="457200" cy="457200"/>
          </a:xfrm>
          <a:prstGeom prst="rect">
            <a:avLst/>
          </a:prstGeom>
          <a:noFill/>
          <a:ln w="9525">
            <a:noFill/>
          </a:ln>
        </p:spPr>
      </p:pic>
      <p:pic>
        <p:nvPicPr>
          <p:cNvPr id="24589" name="Picture 21" descr="co3"/>
          <p:cNvPicPr>
            <a:picLocks noChangeAspect="1"/>
          </p:cNvPicPr>
          <p:nvPr/>
        </p:nvPicPr>
        <p:blipFill>
          <a:blip r:embed="rId6"/>
          <a:stretch>
            <a:fillRect/>
          </a:stretch>
        </p:blipFill>
        <p:spPr>
          <a:xfrm>
            <a:off x="2133600" y="3352800"/>
            <a:ext cx="457200" cy="457200"/>
          </a:xfrm>
          <a:prstGeom prst="rect">
            <a:avLst/>
          </a:prstGeom>
          <a:noFill/>
          <a:ln w="9525">
            <a:noFill/>
          </a:ln>
        </p:spPr>
      </p:pic>
      <p:pic>
        <p:nvPicPr>
          <p:cNvPr id="24590" name="Picture 22" descr="co3"/>
          <p:cNvPicPr>
            <a:picLocks noChangeAspect="1"/>
          </p:cNvPicPr>
          <p:nvPr/>
        </p:nvPicPr>
        <p:blipFill>
          <a:blip r:embed="rId6"/>
          <a:stretch>
            <a:fillRect/>
          </a:stretch>
        </p:blipFill>
        <p:spPr>
          <a:xfrm>
            <a:off x="7162800" y="1524000"/>
            <a:ext cx="457200" cy="457200"/>
          </a:xfrm>
          <a:prstGeom prst="rect">
            <a:avLst/>
          </a:prstGeom>
          <a:noFill/>
          <a:ln w="9525">
            <a:noFill/>
          </a:ln>
        </p:spPr>
      </p:pic>
      <p:pic>
        <p:nvPicPr>
          <p:cNvPr id="24591" name="Picture 23" descr="co3"/>
          <p:cNvPicPr>
            <a:picLocks noChangeAspect="1"/>
          </p:cNvPicPr>
          <p:nvPr/>
        </p:nvPicPr>
        <p:blipFill>
          <a:blip r:embed="rId6"/>
          <a:stretch>
            <a:fillRect/>
          </a:stretch>
        </p:blipFill>
        <p:spPr>
          <a:xfrm>
            <a:off x="2057400" y="2286000"/>
            <a:ext cx="457200" cy="457200"/>
          </a:xfrm>
          <a:prstGeom prst="rect">
            <a:avLst/>
          </a:prstGeom>
          <a:noFill/>
          <a:ln w="9525">
            <a:noFill/>
          </a:ln>
        </p:spPr>
      </p:pic>
      <p:pic>
        <p:nvPicPr>
          <p:cNvPr id="24592" name="Picture 24" descr="co3"/>
          <p:cNvPicPr>
            <a:picLocks noChangeAspect="1"/>
          </p:cNvPicPr>
          <p:nvPr/>
        </p:nvPicPr>
        <p:blipFill>
          <a:blip r:embed="rId6"/>
          <a:stretch>
            <a:fillRect/>
          </a:stretch>
        </p:blipFill>
        <p:spPr>
          <a:xfrm>
            <a:off x="4495800" y="2362200"/>
            <a:ext cx="457200" cy="457200"/>
          </a:xfrm>
          <a:prstGeom prst="rect">
            <a:avLst/>
          </a:prstGeom>
          <a:noFill/>
          <a:ln w="9525">
            <a:noFill/>
          </a:ln>
        </p:spPr>
      </p:pic>
      <p:pic>
        <p:nvPicPr>
          <p:cNvPr id="24593" name="Picture 25" descr="co3"/>
          <p:cNvPicPr>
            <a:picLocks noChangeAspect="1"/>
          </p:cNvPicPr>
          <p:nvPr/>
        </p:nvPicPr>
        <p:blipFill>
          <a:blip r:embed="rId6"/>
          <a:stretch>
            <a:fillRect/>
          </a:stretch>
        </p:blipFill>
        <p:spPr>
          <a:xfrm>
            <a:off x="2590800" y="2133600"/>
            <a:ext cx="457200" cy="457200"/>
          </a:xfrm>
          <a:prstGeom prst="rect">
            <a:avLst/>
          </a:prstGeom>
          <a:noFill/>
          <a:ln w="9525">
            <a:noFill/>
          </a:ln>
        </p:spPr>
      </p:pic>
      <p:pic>
        <p:nvPicPr>
          <p:cNvPr id="24594" name="Picture 26" descr="co3"/>
          <p:cNvPicPr>
            <a:picLocks noChangeAspect="1"/>
          </p:cNvPicPr>
          <p:nvPr/>
        </p:nvPicPr>
        <p:blipFill>
          <a:blip r:embed="rId7"/>
          <a:stretch>
            <a:fillRect/>
          </a:stretch>
        </p:blipFill>
        <p:spPr>
          <a:xfrm>
            <a:off x="6096000" y="3581400"/>
            <a:ext cx="327025" cy="304800"/>
          </a:xfrm>
          <a:prstGeom prst="rect">
            <a:avLst/>
          </a:prstGeom>
          <a:noFill/>
          <a:ln w="9525">
            <a:noFill/>
          </a:ln>
        </p:spPr>
      </p:pic>
      <p:pic>
        <p:nvPicPr>
          <p:cNvPr id="24595" name="Picture 27" descr="co3"/>
          <p:cNvPicPr>
            <a:picLocks noChangeAspect="1"/>
          </p:cNvPicPr>
          <p:nvPr/>
        </p:nvPicPr>
        <p:blipFill>
          <a:blip r:embed="rId7"/>
          <a:stretch>
            <a:fillRect/>
          </a:stretch>
        </p:blipFill>
        <p:spPr>
          <a:xfrm>
            <a:off x="3581400" y="2438400"/>
            <a:ext cx="327025" cy="304800"/>
          </a:xfrm>
          <a:prstGeom prst="rect">
            <a:avLst/>
          </a:prstGeom>
          <a:noFill/>
          <a:ln w="9525">
            <a:noFill/>
          </a:ln>
        </p:spPr>
      </p:pic>
      <p:pic>
        <p:nvPicPr>
          <p:cNvPr id="24596" name="Picture 28" descr="co3"/>
          <p:cNvPicPr>
            <a:picLocks noChangeAspect="1"/>
          </p:cNvPicPr>
          <p:nvPr/>
        </p:nvPicPr>
        <p:blipFill>
          <a:blip r:embed="rId7"/>
          <a:stretch>
            <a:fillRect/>
          </a:stretch>
        </p:blipFill>
        <p:spPr>
          <a:xfrm>
            <a:off x="3581400" y="3276600"/>
            <a:ext cx="327025" cy="304800"/>
          </a:xfrm>
          <a:prstGeom prst="rect">
            <a:avLst/>
          </a:prstGeom>
          <a:noFill/>
          <a:ln w="9525">
            <a:noFill/>
          </a:ln>
        </p:spPr>
      </p:pic>
      <p:pic>
        <p:nvPicPr>
          <p:cNvPr id="24597" name="Picture 29" descr="co3"/>
          <p:cNvPicPr>
            <a:picLocks noChangeAspect="1"/>
          </p:cNvPicPr>
          <p:nvPr/>
        </p:nvPicPr>
        <p:blipFill>
          <a:blip r:embed="rId7"/>
          <a:stretch>
            <a:fillRect/>
          </a:stretch>
        </p:blipFill>
        <p:spPr>
          <a:xfrm>
            <a:off x="4267200" y="3200400"/>
            <a:ext cx="327025" cy="304800"/>
          </a:xfrm>
          <a:prstGeom prst="rect">
            <a:avLst/>
          </a:prstGeom>
          <a:noFill/>
          <a:ln w="9525">
            <a:noFill/>
          </a:ln>
        </p:spPr>
      </p:pic>
      <p:pic>
        <p:nvPicPr>
          <p:cNvPr id="24598" name="Picture 30" descr="co3"/>
          <p:cNvPicPr>
            <a:picLocks noChangeAspect="1"/>
          </p:cNvPicPr>
          <p:nvPr/>
        </p:nvPicPr>
        <p:blipFill>
          <a:blip r:embed="rId7"/>
          <a:stretch>
            <a:fillRect/>
          </a:stretch>
        </p:blipFill>
        <p:spPr>
          <a:xfrm>
            <a:off x="5715000" y="3352800"/>
            <a:ext cx="327025" cy="304800"/>
          </a:xfrm>
          <a:prstGeom prst="rect">
            <a:avLst/>
          </a:prstGeom>
          <a:noFill/>
          <a:ln w="9525">
            <a:noFill/>
          </a:ln>
        </p:spPr>
      </p:pic>
      <p:pic>
        <p:nvPicPr>
          <p:cNvPr id="24599" name="Picture 31" descr="co3"/>
          <p:cNvPicPr>
            <a:picLocks noChangeAspect="1"/>
          </p:cNvPicPr>
          <p:nvPr/>
        </p:nvPicPr>
        <p:blipFill>
          <a:blip r:embed="rId7"/>
          <a:stretch>
            <a:fillRect/>
          </a:stretch>
        </p:blipFill>
        <p:spPr>
          <a:xfrm>
            <a:off x="304800" y="3581400"/>
            <a:ext cx="327025" cy="304800"/>
          </a:xfrm>
          <a:prstGeom prst="rect">
            <a:avLst/>
          </a:prstGeom>
          <a:noFill/>
          <a:ln w="9525">
            <a:noFill/>
          </a:ln>
        </p:spPr>
      </p:pic>
      <p:pic>
        <p:nvPicPr>
          <p:cNvPr id="24600" name="Picture 32" descr="co3"/>
          <p:cNvPicPr>
            <a:picLocks noChangeAspect="1"/>
          </p:cNvPicPr>
          <p:nvPr/>
        </p:nvPicPr>
        <p:blipFill>
          <a:blip r:embed="rId7"/>
          <a:stretch>
            <a:fillRect/>
          </a:stretch>
        </p:blipFill>
        <p:spPr>
          <a:xfrm>
            <a:off x="4756150" y="1438275"/>
            <a:ext cx="327025" cy="304800"/>
          </a:xfrm>
          <a:prstGeom prst="rect">
            <a:avLst/>
          </a:prstGeom>
          <a:noFill/>
          <a:ln w="9525">
            <a:noFill/>
          </a:ln>
        </p:spPr>
      </p:pic>
      <p:pic>
        <p:nvPicPr>
          <p:cNvPr id="24601" name="Picture 33" descr="co3"/>
          <p:cNvPicPr>
            <a:picLocks noChangeAspect="1"/>
          </p:cNvPicPr>
          <p:nvPr/>
        </p:nvPicPr>
        <p:blipFill>
          <a:blip r:embed="rId7"/>
          <a:stretch>
            <a:fillRect/>
          </a:stretch>
        </p:blipFill>
        <p:spPr>
          <a:xfrm>
            <a:off x="3124200" y="1752600"/>
            <a:ext cx="327025" cy="304800"/>
          </a:xfrm>
          <a:prstGeom prst="rect">
            <a:avLst/>
          </a:prstGeom>
          <a:noFill/>
          <a:ln w="9525">
            <a:noFill/>
          </a:ln>
        </p:spPr>
      </p:pic>
      <p:pic>
        <p:nvPicPr>
          <p:cNvPr id="24602" name="Picture 34" descr="co3"/>
          <p:cNvPicPr>
            <a:picLocks noChangeAspect="1"/>
          </p:cNvPicPr>
          <p:nvPr/>
        </p:nvPicPr>
        <p:blipFill>
          <a:blip r:embed="rId7"/>
          <a:stretch>
            <a:fillRect/>
          </a:stretch>
        </p:blipFill>
        <p:spPr>
          <a:xfrm>
            <a:off x="6858000" y="2286000"/>
            <a:ext cx="327025" cy="304800"/>
          </a:xfrm>
          <a:prstGeom prst="rect">
            <a:avLst/>
          </a:prstGeom>
          <a:noFill/>
          <a:ln w="9525">
            <a:noFill/>
          </a:ln>
        </p:spPr>
      </p:pic>
      <p:pic>
        <p:nvPicPr>
          <p:cNvPr id="24603" name="Picture 35" descr="co3"/>
          <p:cNvPicPr>
            <a:picLocks noChangeAspect="1"/>
          </p:cNvPicPr>
          <p:nvPr/>
        </p:nvPicPr>
        <p:blipFill>
          <a:blip r:embed="rId7"/>
          <a:stretch>
            <a:fillRect/>
          </a:stretch>
        </p:blipFill>
        <p:spPr>
          <a:xfrm>
            <a:off x="5791200" y="2286000"/>
            <a:ext cx="327025" cy="304800"/>
          </a:xfrm>
          <a:prstGeom prst="rect">
            <a:avLst/>
          </a:prstGeom>
          <a:noFill/>
          <a:ln w="9525">
            <a:noFill/>
          </a:ln>
        </p:spPr>
      </p:pic>
      <p:pic>
        <p:nvPicPr>
          <p:cNvPr id="24604" name="Picture 36" descr="co3"/>
          <p:cNvPicPr>
            <a:picLocks noChangeAspect="1"/>
          </p:cNvPicPr>
          <p:nvPr/>
        </p:nvPicPr>
        <p:blipFill>
          <a:blip r:embed="rId7"/>
          <a:stretch>
            <a:fillRect/>
          </a:stretch>
        </p:blipFill>
        <p:spPr>
          <a:xfrm>
            <a:off x="5334000" y="1676400"/>
            <a:ext cx="327025" cy="304800"/>
          </a:xfrm>
          <a:prstGeom prst="rect">
            <a:avLst/>
          </a:prstGeom>
          <a:noFill/>
          <a:ln w="9525">
            <a:noFill/>
          </a:ln>
        </p:spPr>
      </p:pic>
      <p:pic>
        <p:nvPicPr>
          <p:cNvPr id="24605" name="Picture 37" descr="co3"/>
          <p:cNvPicPr>
            <a:picLocks noChangeAspect="1"/>
          </p:cNvPicPr>
          <p:nvPr/>
        </p:nvPicPr>
        <p:blipFill>
          <a:blip r:embed="rId7"/>
          <a:stretch>
            <a:fillRect/>
          </a:stretch>
        </p:blipFill>
        <p:spPr>
          <a:xfrm>
            <a:off x="5181600" y="2819400"/>
            <a:ext cx="327025" cy="304800"/>
          </a:xfrm>
          <a:prstGeom prst="rect">
            <a:avLst/>
          </a:prstGeom>
          <a:noFill/>
          <a:ln w="9525">
            <a:noFill/>
          </a:ln>
        </p:spPr>
      </p:pic>
      <p:pic>
        <p:nvPicPr>
          <p:cNvPr id="24606" name="Picture 38" descr="co3"/>
          <p:cNvPicPr>
            <a:picLocks noChangeAspect="1"/>
          </p:cNvPicPr>
          <p:nvPr/>
        </p:nvPicPr>
        <p:blipFill>
          <a:blip r:embed="rId7"/>
          <a:stretch>
            <a:fillRect/>
          </a:stretch>
        </p:blipFill>
        <p:spPr>
          <a:xfrm>
            <a:off x="3048000" y="2971800"/>
            <a:ext cx="327025" cy="304800"/>
          </a:xfrm>
          <a:prstGeom prst="rect">
            <a:avLst/>
          </a:prstGeom>
          <a:noFill/>
          <a:ln w="9525">
            <a:noFill/>
          </a:ln>
        </p:spPr>
      </p:pic>
      <p:pic>
        <p:nvPicPr>
          <p:cNvPr id="24607" name="Picture 39" descr="co3"/>
          <p:cNvPicPr>
            <a:picLocks noChangeAspect="1"/>
          </p:cNvPicPr>
          <p:nvPr/>
        </p:nvPicPr>
        <p:blipFill>
          <a:blip r:embed="rId7"/>
          <a:stretch>
            <a:fillRect/>
          </a:stretch>
        </p:blipFill>
        <p:spPr>
          <a:xfrm>
            <a:off x="4038600" y="1752600"/>
            <a:ext cx="327025" cy="304800"/>
          </a:xfrm>
          <a:prstGeom prst="rect">
            <a:avLst/>
          </a:prstGeom>
          <a:noFill/>
          <a:ln w="9525">
            <a:noFill/>
          </a:ln>
        </p:spPr>
      </p:pic>
      <p:pic>
        <p:nvPicPr>
          <p:cNvPr id="24608" name="Picture 40" descr="co3"/>
          <p:cNvPicPr>
            <a:picLocks noChangeAspect="1"/>
          </p:cNvPicPr>
          <p:nvPr/>
        </p:nvPicPr>
        <p:blipFill>
          <a:blip r:embed="rId7"/>
          <a:stretch>
            <a:fillRect/>
          </a:stretch>
        </p:blipFill>
        <p:spPr>
          <a:xfrm>
            <a:off x="914400" y="3581400"/>
            <a:ext cx="327025" cy="304800"/>
          </a:xfrm>
          <a:prstGeom prst="rect">
            <a:avLst/>
          </a:prstGeom>
          <a:noFill/>
          <a:ln w="9525">
            <a:noFill/>
          </a:ln>
        </p:spPr>
      </p:pic>
      <p:pic>
        <p:nvPicPr>
          <p:cNvPr id="24609" name="Picture 41" descr="co3"/>
          <p:cNvPicPr>
            <a:picLocks noChangeAspect="1"/>
          </p:cNvPicPr>
          <p:nvPr/>
        </p:nvPicPr>
        <p:blipFill>
          <a:blip r:embed="rId7"/>
          <a:stretch>
            <a:fillRect/>
          </a:stretch>
        </p:blipFill>
        <p:spPr>
          <a:xfrm>
            <a:off x="6324600" y="2895600"/>
            <a:ext cx="327025" cy="304800"/>
          </a:xfrm>
          <a:prstGeom prst="rect">
            <a:avLst/>
          </a:prstGeom>
          <a:noFill/>
          <a:ln w="9525">
            <a:noFill/>
          </a:ln>
        </p:spPr>
      </p:pic>
      <p:pic>
        <p:nvPicPr>
          <p:cNvPr id="24610" name="Picture 42" descr="co3"/>
          <p:cNvPicPr>
            <a:picLocks noChangeAspect="1"/>
          </p:cNvPicPr>
          <p:nvPr/>
        </p:nvPicPr>
        <p:blipFill>
          <a:blip r:embed="rId8"/>
          <a:stretch>
            <a:fillRect/>
          </a:stretch>
        </p:blipFill>
        <p:spPr>
          <a:xfrm>
            <a:off x="8534400" y="1676400"/>
            <a:ext cx="327025" cy="381000"/>
          </a:xfrm>
          <a:prstGeom prst="rect">
            <a:avLst/>
          </a:prstGeom>
          <a:noFill/>
          <a:ln w="9525">
            <a:noFill/>
          </a:ln>
        </p:spPr>
      </p:pic>
      <p:grpSp>
        <p:nvGrpSpPr>
          <p:cNvPr id="24611" name="Group 60"/>
          <p:cNvGrpSpPr/>
          <p:nvPr/>
        </p:nvGrpSpPr>
        <p:grpSpPr>
          <a:xfrm rot="-204545">
            <a:off x="0" y="152400"/>
            <a:ext cx="2287588" cy="3768725"/>
            <a:chOff x="2920" y="85"/>
            <a:chExt cx="3176" cy="4235"/>
          </a:xfrm>
        </p:grpSpPr>
        <p:pic>
          <p:nvPicPr>
            <p:cNvPr id="24622" name="Picture 61" descr="tan cay"/>
            <p:cNvPicPr>
              <a:picLocks noChangeAspect="1"/>
            </p:cNvPicPr>
            <p:nvPr/>
          </p:nvPicPr>
          <p:blipFill>
            <a:blip r:embed="rId9"/>
            <a:stretch>
              <a:fillRect/>
            </a:stretch>
          </p:blipFill>
          <p:spPr>
            <a:xfrm rot="7714034">
              <a:off x="3792" y="-47"/>
              <a:ext cx="1595" cy="1860"/>
            </a:xfrm>
            <a:prstGeom prst="rect">
              <a:avLst/>
            </a:prstGeom>
            <a:noFill/>
            <a:ln w="9525">
              <a:noFill/>
            </a:ln>
          </p:spPr>
        </p:pic>
        <p:pic>
          <p:nvPicPr>
            <p:cNvPr id="24623" name="Picture 62" descr="cay3">
              <a:hlinkClick r:id="" action="ppaction://noaction"/>
            </p:cNvPr>
            <p:cNvPicPr>
              <a:picLocks noChangeAspect="1"/>
            </p:cNvPicPr>
            <p:nvPr/>
          </p:nvPicPr>
          <p:blipFill>
            <a:blip r:embed="rId10"/>
            <a:stretch>
              <a:fillRect/>
            </a:stretch>
          </p:blipFill>
          <p:spPr>
            <a:xfrm>
              <a:off x="2920" y="960"/>
              <a:ext cx="3176" cy="3360"/>
            </a:xfrm>
            <a:prstGeom prst="rect">
              <a:avLst/>
            </a:prstGeom>
            <a:noFill/>
            <a:ln w="9525">
              <a:noFill/>
            </a:ln>
          </p:spPr>
        </p:pic>
      </p:grpSp>
      <p:pic>
        <p:nvPicPr>
          <p:cNvPr id="24612" name="Picture 63" descr="tom boi"/>
          <p:cNvPicPr>
            <a:picLocks noChangeAspect="1"/>
          </p:cNvPicPr>
          <p:nvPr/>
        </p:nvPicPr>
        <p:blipFill>
          <a:blip r:embed="rId11"/>
          <a:stretch>
            <a:fillRect/>
          </a:stretch>
        </p:blipFill>
        <p:spPr>
          <a:xfrm rot="-1307252">
            <a:off x="1752600" y="4800600"/>
            <a:ext cx="1295400" cy="690563"/>
          </a:xfrm>
          <a:prstGeom prst="rect">
            <a:avLst/>
          </a:prstGeom>
          <a:noFill/>
          <a:ln w="9525">
            <a:noFill/>
          </a:ln>
        </p:spPr>
      </p:pic>
      <p:pic>
        <p:nvPicPr>
          <p:cNvPr id="24613" name="Picture 64" descr="lmfinangel"/>
          <p:cNvPicPr>
            <a:picLocks noChangeAspect="1"/>
          </p:cNvPicPr>
          <p:nvPr/>
        </p:nvPicPr>
        <p:blipFill>
          <a:blip r:embed="rId4"/>
          <a:stretch>
            <a:fillRect/>
          </a:stretch>
        </p:blipFill>
        <p:spPr>
          <a:xfrm flipH="1">
            <a:off x="7239000" y="5334000"/>
            <a:ext cx="325438" cy="361950"/>
          </a:xfrm>
          <a:prstGeom prst="rect">
            <a:avLst/>
          </a:prstGeom>
          <a:noFill/>
          <a:ln w="9525">
            <a:noFill/>
          </a:ln>
        </p:spPr>
      </p:pic>
      <p:pic>
        <p:nvPicPr>
          <p:cNvPr id="24614" name="Picture 65" descr="lmfinangel"/>
          <p:cNvPicPr>
            <a:picLocks noChangeAspect="1"/>
          </p:cNvPicPr>
          <p:nvPr/>
        </p:nvPicPr>
        <p:blipFill>
          <a:blip r:embed="rId4"/>
          <a:stretch>
            <a:fillRect/>
          </a:stretch>
        </p:blipFill>
        <p:spPr>
          <a:xfrm flipH="1">
            <a:off x="7924800" y="6248400"/>
            <a:ext cx="325438" cy="361950"/>
          </a:xfrm>
          <a:prstGeom prst="rect">
            <a:avLst/>
          </a:prstGeom>
          <a:noFill/>
          <a:ln w="9525">
            <a:noFill/>
          </a:ln>
        </p:spPr>
      </p:pic>
      <p:pic>
        <p:nvPicPr>
          <p:cNvPr id="24615" name="Picture 66" descr="lmfinangel"/>
          <p:cNvPicPr>
            <a:picLocks noChangeAspect="1"/>
          </p:cNvPicPr>
          <p:nvPr/>
        </p:nvPicPr>
        <p:blipFill>
          <a:blip r:embed="rId4"/>
          <a:stretch>
            <a:fillRect/>
          </a:stretch>
        </p:blipFill>
        <p:spPr>
          <a:xfrm flipH="1">
            <a:off x="4267200" y="6496050"/>
            <a:ext cx="325438" cy="361950"/>
          </a:xfrm>
          <a:prstGeom prst="rect">
            <a:avLst/>
          </a:prstGeom>
          <a:noFill/>
          <a:ln w="9525">
            <a:noFill/>
          </a:ln>
        </p:spPr>
      </p:pic>
      <p:pic>
        <p:nvPicPr>
          <p:cNvPr id="24616" name="Picture 67" descr="2E81ED98BCDC4AE1AC88214618D0F62C"/>
          <p:cNvPicPr>
            <a:picLocks noChangeAspect="1"/>
          </p:cNvPicPr>
          <p:nvPr/>
        </p:nvPicPr>
        <p:blipFill>
          <a:blip r:embed="rId12"/>
          <a:stretch>
            <a:fillRect/>
          </a:stretch>
        </p:blipFill>
        <p:spPr>
          <a:xfrm>
            <a:off x="1295400" y="5638800"/>
            <a:ext cx="1460500" cy="914400"/>
          </a:xfrm>
          <a:prstGeom prst="rect">
            <a:avLst/>
          </a:prstGeom>
          <a:noFill/>
          <a:ln w="9525">
            <a:noFill/>
          </a:ln>
        </p:spPr>
      </p:pic>
      <p:sp>
        <p:nvSpPr>
          <p:cNvPr id="134213" name="Rectangle 69"/>
          <p:cNvSpPr/>
          <p:nvPr/>
        </p:nvSpPr>
        <p:spPr>
          <a:xfrm>
            <a:off x="1811338" y="603250"/>
            <a:ext cx="6553200" cy="523875"/>
          </a:xfrm>
          <a:prstGeom prst="rect">
            <a:avLst/>
          </a:prstGeom>
          <a:noFill/>
          <a:ln w="9525">
            <a:noFill/>
          </a:ln>
        </p:spPr>
        <p:txBody>
          <a:bodyPr>
            <a:spAutoFit/>
          </a:bodyPr>
          <a:p>
            <a:r>
              <a:rPr sz="2800" dirty="0">
                <a:latin typeface="Times New Roman" panose="02020603050405020304" pitchFamily="18" charset="0"/>
              </a:rPr>
              <a:t>Vịt mẹ cứu vịt xám như thế nào ?</a:t>
            </a:r>
            <a:endParaRPr sz="2800" dirty="0">
              <a:latin typeface="Times New Roman" panose="02020603050405020304" pitchFamily="18" charset="0"/>
            </a:endParaRPr>
          </a:p>
        </p:txBody>
      </p:sp>
      <p:pic>
        <p:nvPicPr>
          <p:cNvPr id="134214" name="Picture 70" descr="untitled"/>
          <p:cNvPicPr>
            <a:picLocks noChangeAspect="1"/>
          </p:cNvPicPr>
          <p:nvPr/>
        </p:nvPicPr>
        <p:blipFill>
          <a:blip r:embed="rId13">
            <a:clrChange>
              <a:clrFrom>
                <a:srgbClr val="FFFFFF"/>
              </a:clrFrom>
              <a:clrTo>
                <a:srgbClr val="FFFFFF">
                  <a:alpha val="0"/>
                </a:srgbClr>
              </a:clrTo>
            </a:clrChange>
          </a:blip>
          <a:srcRect t="10001" r="23334" b="32222"/>
          <a:stretch>
            <a:fillRect/>
          </a:stretch>
        </p:blipFill>
        <p:spPr>
          <a:xfrm>
            <a:off x="2819400" y="4122738"/>
            <a:ext cx="3505200" cy="1981200"/>
          </a:xfrm>
          <a:prstGeom prst="rect">
            <a:avLst/>
          </a:prstGeom>
          <a:noFill/>
          <a:ln w="9525">
            <a:noFill/>
          </a:ln>
        </p:spPr>
      </p:pic>
      <p:pic>
        <p:nvPicPr>
          <p:cNvPr id="24619" name="Picture 161" descr="hoa3"/>
          <p:cNvPicPr>
            <a:picLocks noChangeAspect="1"/>
          </p:cNvPicPr>
          <p:nvPr/>
        </p:nvPicPr>
        <p:blipFill>
          <a:blip r:embed="rId14"/>
          <a:stretch>
            <a:fillRect/>
          </a:stretch>
        </p:blipFill>
        <p:spPr>
          <a:xfrm rot="194799">
            <a:off x="2005013" y="3076575"/>
            <a:ext cx="1019175" cy="685800"/>
          </a:xfrm>
          <a:prstGeom prst="rect">
            <a:avLst/>
          </a:prstGeom>
          <a:noFill/>
          <a:ln w="9525">
            <a:noFill/>
          </a:ln>
        </p:spPr>
      </p:pic>
      <p:pic>
        <p:nvPicPr>
          <p:cNvPr id="24620" name="Picture 161" descr="hoa3"/>
          <p:cNvPicPr>
            <a:picLocks noChangeAspect="1"/>
          </p:cNvPicPr>
          <p:nvPr/>
        </p:nvPicPr>
        <p:blipFill>
          <a:blip r:embed="rId14"/>
          <a:stretch>
            <a:fillRect/>
          </a:stretch>
        </p:blipFill>
        <p:spPr>
          <a:xfrm rot="194799">
            <a:off x="7877175" y="2181225"/>
            <a:ext cx="1019175" cy="685800"/>
          </a:xfrm>
          <a:prstGeom prst="rect">
            <a:avLst/>
          </a:prstGeom>
          <a:noFill/>
          <a:ln w="9525">
            <a:noFill/>
          </a:ln>
        </p:spPr>
      </p:pic>
      <p:pic>
        <p:nvPicPr>
          <p:cNvPr id="24621" name="Picture 161" descr="hoa3"/>
          <p:cNvPicPr>
            <a:picLocks noChangeAspect="1"/>
          </p:cNvPicPr>
          <p:nvPr/>
        </p:nvPicPr>
        <p:blipFill>
          <a:blip r:embed="rId14"/>
          <a:stretch>
            <a:fillRect/>
          </a:stretch>
        </p:blipFill>
        <p:spPr>
          <a:xfrm rot="194799">
            <a:off x="1327150" y="3300413"/>
            <a:ext cx="1404938" cy="8667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34213"/>
                                        </p:tgtEl>
                                        <p:attrNameLst>
                                          <p:attrName>style.visibility</p:attrName>
                                        </p:attrNameLst>
                                      </p:cBhvr>
                                      <p:to>
                                        <p:strVal val="visible"/>
                                      </p:to>
                                    </p:set>
                                    <p:anim calcmode="discrete" valueType="clr">
                                      <p:cBhvr override="childStyle">
                                        <p:cTn id="7" dur="80"/>
                                        <p:tgtEl>
                                          <p:spTgt spid="1342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4213"/>
                                        </p:tgtEl>
                                        <p:attrNameLst>
                                          <p:attrName>fillcolor</p:attrName>
                                        </p:attrNameLst>
                                      </p:cBhvr>
                                      <p:tavLst>
                                        <p:tav tm="0">
                                          <p:val>
                                            <p:clrVal>
                                              <a:schemeClr val="accent2"/>
                                            </p:clrVal>
                                          </p:val>
                                        </p:tav>
                                        <p:tav tm="50000">
                                          <p:val>
                                            <p:clrVal>
                                              <a:schemeClr val="hlink"/>
                                            </p:clrVal>
                                          </p:val>
                                        </p:tav>
                                      </p:tavLst>
                                    </p:anim>
                                    <p:set>
                                      <p:cBhvr>
                                        <p:cTn id="9" dur="80"/>
                                        <p:tgtEl>
                                          <p:spTgt spid="134213"/>
                                        </p:tgtEl>
                                        <p:attrNameLst>
                                          <p:attrName>fill.type</p:attrName>
                                        </p:attrNameLst>
                                      </p:cBhvr>
                                      <p:to>
                                        <p:strVal val="solid"/>
                                      </p:to>
                                    </p:set>
                                  </p:childTnLst>
                                </p:cTn>
                              </p:par>
                            </p:childTnLst>
                          </p:cTn>
                        </p:par>
                        <p:par>
                          <p:cTn id="10" fill="hold">
                            <p:stCondLst>
                              <p:cond delay="1319"/>
                            </p:stCondLst>
                            <p:childTnLst>
                              <p:par>
                                <p:cTn id="11" presetID="47" presetClass="entr" presetSubtype="0" fill="hold" nodeType="afterEffect">
                                  <p:stCondLst>
                                    <p:cond delay="0"/>
                                  </p:stCondLst>
                                  <p:childTnLst>
                                    <p:set>
                                      <p:cBhvr>
                                        <p:cTn id="12" dur="1" fill="hold">
                                          <p:stCondLst>
                                            <p:cond delay="0"/>
                                          </p:stCondLst>
                                        </p:cTn>
                                        <p:tgtEl>
                                          <p:spTgt spid="134214"/>
                                        </p:tgtEl>
                                        <p:attrNameLst>
                                          <p:attrName>style.visibility</p:attrName>
                                        </p:attrNameLst>
                                      </p:cBhvr>
                                      <p:to>
                                        <p:strVal val="visible"/>
                                      </p:to>
                                    </p:set>
                                    <p:animEffect transition="in" filter="fade">
                                      <p:cBhvr>
                                        <p:cTn id="13" dur="1000"/>
                                        <p:tgtEl>
                                          <p:spTgt spid="134214"/>
                                        </p:tgtEl>
                                      </p:cBhvr>
                                    </p:animEffect>
                                    <p:anim calcmode="lin" valueType="num">
                                      <p:cBhvr>
                                        <p:cTn id="14" dur="1000" fill="hold"/>
                                        <p:tgtEl>
                                          <p:spTgt spid="134214"/>
                                        </p:tgtEl>
                                        <p:attrNameLst>
                                          <p:attrName>ppt_x</p:attrName>
                                        </p:attrNameLst>
                                      </p:cBhvr>
                                      <p:tavLst>
                                        <p:tav tm="0">
                                          <p:val>
                                            <p:strVal val="#ppt_x"/>
                                          </p:val>
                                        </p:tav>
                                        <p:tav tm="100000">
                                          <p:val>
                                            <p:strVal val="#ppt_x"/>
                                          </p:val>
                                        </p:tav>
                                      </p:tavLst>
                                    </p:anim>
                                    <p:anim calcmode="lin" valueType="num">
                                      <p:cBhvr>
                                        <p:cTn id="15" dur="1000" fill="hold"/>
                                        <p:tgtEl>
                                          <p:spTgt spid="134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2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5602" name="Text Box 8"/>
          <p:cNvSpPr txBox="1"/>
          <p:nvPr/>
        </p:nvSpPr>
        <p:spPr>
          <a:xfrm>
            <a:off x="1600200" y="1219200"/>
            <a:ext cx="5791200" cy="3970338"/>
          </a:xfrm>
          <a:prstGeom prst="rect">
            <a:avLst/>
          </a:prstGeom>
          <a:noFill/>
          <a:ln w="9525">
            <a:noFill/>
          </a:ln>
        </p:spPr>
        <p:txBody>
          <a:bodyPr>
            <a:spAutoFit/>
          </a:bodyPr>
          <a:p>
            <a:pPr>
              <a:buChar char="•"/>
            </a:pPr>
            <a:r>
              <a:rPr lang="pt-BR" altLang="x-none" sz="3200" b="1" dirty="0">
                <a:solidFill>
                  <a:srgbClr val="0000FF"/>
                </a:solidFill>
                <a:latin typeface="Arial" panose="020B0604020202020204" pitchFamily="34" charset="0"/>
              </a:rPr>
              <a:t>Giáo dục:</a:t>
            </a:r>
            <a:r>
              <a:rPr lang="pt-BR" altLang="x-none" dirty="0">
                <a:latin typeface="Arial" panose="020B0604020202020204" pitchFamily="34" charset="0"/>
              </a:rPr>
              <a:t> </a:t>
            </a:r>
            <a:endParaRPr lang="pt-BR" altLang="x-none" dirty="0">
              <a:latin typeface="Arial" panose="020B0604020202020204" pitchFamily="34" charset="0"/>
            </a:endParaRPr>
          </a:p>
          <a:p>
            <a:pPr algn="l"/>
            <a:r>
              <a:rPr lang="pt-BR" altLang="x-none" sz="2200" dirty="0">
                <a:latin typeface="Arial" panose="020B0604020202020204" pitchFamily="34" charset="0"/>
              </a:rPr>
              <a:t>- </a:t>
            </a:r>
            <a:r>
              <a:rPr lang="pt-BR" altLang="x-none" sz="2200" dirty="0">
                <a:latin typeface="Times New Roman" panose="02020603050405020304" pitchFamily="18" charset="0"/>
                <a:cs typeface="Times New Roman" panose="02020603050405020304" pitchFamily="18" charset="0"/>
              </a:rPr>
              <a:t>Các con ơi các con còn bé khi được bố mẹ hay người lớn đưa đi chơi thì chúng mình phải đi theo bố mẹ theo người lớn nhé</a:t>
            </a:r>
            <a:endParaRPr lang="pt-BR" altLang="x-none" sz="2200" dirty="0">
              <a:latin typeface="Arial" panose="020B0604020202020204" pitchFamily="34" charset="0"/>
            </a:endParaRPr>
          </a:p>
          <a:p>
            <a:pPr algn="l"/>
            <a:r>
              <a:rPr lang="pt-BR" altLang="x-none" sz="2200" dirty="0">
                <a:latin typeface="Arial" panose="020B0604020202020204" pitchFamily="34" charset="0"/>
              </a:rPr>
              <a:t> </a:t>
            </a:r>
            <a:r>
              <a:rPr lang="pt-BR" altLang="x-none" sz="2200" dirty="0">
                <a:solidFill>
                  <a:srgbClr val="6600CC"/>
                </a:solidFill>
                <a:latin typeface="Arial" panose="020B0604020202020204" pitchFamily="34" charset="0"/>
              </a:rPr>
              <a:t>- </a:t>
            </a:r>
            <a:r>
              <a:rPr lang="pt-BR" altLang="x-none" sz="2200" dirty="0">
                <a:solidFill>
                  <a:srgbClr val="6600CC"/>
                </a:solidFill>
                <a:latin typeface="Times New Roman" panose="02020603050405020304" pitchFamily="18" charset="0"/>
                <a:cs typeface="Times New Roman" panose="02020603050405020304" pitchFamily="18" charset="0"/>
              </a:rPr>
              <a:t>Chúng mình có được đi chơi một mình không </a:t>
            </a:r>
            <a:r>
              <a:rPr lang="pt-BR" altLang="x-none" sz="2200" dirty="0">
                <a:solidFill>
                  <a:srgbClr val="6600CC"/>
                </a:solidFill>
                <a:latin typeface="Arial" panose="020B0604020202020204" pitchFamily="34" charset="0"/>
              </a:rPr>
              <a:t>?</a:t>
            </a:r>
            <a:endParaRPr lang="pt-BR" altLang="x-none" sz="2200" dirty="0">
              <a:solidFill>
                <a:srgbClr val="6600CC"/>
              </a:solidFill>
              <a:latin typeface="Arial" panose="020B0604020202020204" pitchFamily="34" charset="0"/>
            </a:endParaRPr>
          </a:p>
          <a:p>
            <a:pPr algn="l"/>
            <a:r>
              <a:rPr sz="2200" dirty="0">
                <a:latin typeface="Times New Roman" panose="02020603050405020304" pitchFamily="18" charset="0"/>
                <a:cs typeface="Times New Roman" panose="02020603050405020304" pitchFamily="18" charset="0"/>
              </a:rPr>
              <a:t>Ở ngo</a:t>
            </a:r>
            <a:r>
              <a:rPr sz="2200" dirty="0">
                <a:latin typeface="Times New Roman" panose="02020603050405020304" pitchFamily="18" charset="0"/>
                <a:ea typeface="Times New Roman" panose="02020603050405020304" pitchFamily="18" charset="0"/>
              </a:rPr>
              <a:t>à</a:t>
            </a:r>
            <a:r>
              <a:rPr sz="2200" dirty="0">
                <a:latin typeface="Times New Roman" panose="02020603050405020304" pitchFamily="18" charset="0"/>
                <a:cs typeface="Times New Roman" panose="02020603050405020304" pitchFamily="18" charset="0"/>
              </a:rPr>
              <a:t>i có rất l</a:t>
            </a:r>
            <a:r>
              <a:rPr sz="2200" dirty="0">
                <a:latin typeface="Times New Roman" panose="02020603050405020304" pitchFamily="18" charset="0"/>
                <a:ea typeface="Times New Roman" panose="02020603050405020304" pitchFamily="18" charset="0"/>
              </a:rPr>
              <a:t>à</a:t>
            </a:r>
            <a:r>
              <a:rPr sz="2200" dirty="0">
                <a:latin typeface="Times New Roman" panose="02020603050405020304" pitchFamily="18" charset="0"/>
                <a:cs typeface="Times New Roman" panose="02020603050405020304" pitchFamily="18" charset="0"/>
              </a:rPr>
              <a:t> nhiều nguy hiểm sẽ có kẻ xấu bắt chúng mình đi đấy, giống như trong câu chuyện chú vịt xám không nghe lời mẹ suýt nữa thì bị con cáo bắt đi đấy. Nên chúng mình phải biết nghe lời ông b</a:t>
            </a:r>
            <a:r>
              <a:rPr sz="2200" dirty="0">
                <a:latin typeface="Times New Roman" panose="02020603050405020304" pitchFamily="18" charset="0"/>
                <a:ea typeface="Times New Roman" panose="02020603050405020304" pitchFamily="18" charset="0"/>
              </a:rPr>
              <a:t>à</a:t>
            </a:r>
            <a:r>
              <a:rPr sz="2200" dirty="0">
                <a:latin typeface="Times New Roman" panose="02020603050405020304" pitchFamily="18" charset="0"/>
                <a:cs typeface="Times New Roman" panose="02020603050405020304" pitchFamily="18" charset="0"/>
              </a:rPr>
              <a:t>, nghe lời bố mẹ v</a:t>
            </a:r>
            <a:r>
              <a:rPr sz="2200" dirty="0">
                <a:latin typeface="Times New Roman" panose="02020603050405020304" pitchFamily="18" charset="0"/>
                <a:ea typeface="Times New Roman" panose="02020603050405020304" pitchFamily="18" charset="0"/>
              </a:rPr>
              <a:t>à</a:t>
            </a:r>
            <a:r>
              <a:rPr sz="2200" dirty="0">
                <a:latin typeface="Times New Roman" panose="02020603050405020304" pitchFamily="18" charset="0"/>
                <a:cs typeface="Times New Roman" panose="02020603050405020304" pitchFamily="18" charset="0"/>
              </a:rPr>
              <a:t> cô giáo nữa nhé</a:t>
            </a:r>
            <a:endParaRPr sz="22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6" name="Picture 1"/>
          <p:cNvPicPr>
            <a:picLocks noChangeAspect="1"/>
          </p:cNvPicPr>
          <p:nvPr/>
        </p:nvPicPr>
        <p:blipFill>
          <a:blip r:embed="rId1"/>
          <a:stretch>
            <a:fillRect/>
          </a:stretch>
        </p:blipFill>
        <p:spPr>
          <a:xfrm>
            <a:off x="0" y="-152400"/>
            <a:ext cx="9144000" cy="7162800"/>
          </a:xfrm>
          <a:prstGeom prst="rect">
            <a:avLst/>
          </a:prstGeom>
          <a:noFill/>
          <a:ln w="9525">
            <a:noFill/>
          </a:ln>
        </p:spPr>
      </p:pic>
      <p:sp>
        <p:nvSpPr>
          <p:cNvPr id="5" name="Rectangle 4"/>
          <p:cNvSpPr/>
          <p:nvPr/>
        </p:nvSpPr>
        <p:spPr>
          <a:xfrm>
            <a:off x="2719570" y="2423786"/>
            <a:ext cx="3704860" cy="923330"/>
          </a:xfrm>
          <a:prstGeom prst="rect">
            <a:avLst/>
          </a:prstGeom>
          <a:noFill/>
        </p:spPr>
        <p:txBody>
          <a:bodyPr spcFirstLastPara="1" wrap="none" numCol="1">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6000" b="1" i="0" u="none" strike="noStrike" kern="1200" cap="all" spc="0" normalizeH="0" baseline="0" noProof="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TRÒ CHƠI</a:t>
            </a:r>
            <a:endParaRPr kumimoji="0" lang="en-US" sz="6000" b="1" i="0" u="none" strike="noStrike" kern="1200" cap="all" spc="0" normalizeH="0" baseline="0" noProof="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Arial" panose="020B0604020202020204" pitchFamily="34" charset="0"/>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50" name="Picture 1"/>
          <p:cNvPicPr>
            <a:picLocks noChangeAspect="1"/>
          </p:cNvPicPr>
          <p:nvPr/>
        </p:nvPicPr>
        <p:blipFill>
          <a:blip r:embed="rId1"/>
          <a:stretch>
            <a:fillRect/>
          </a:stretch>
        </p:blipFill>
        <p:spPr>
          <a:xfrm>
            <a:off x="0" y="0"/>
            <a:ext cx="9144000" cy="6858000"/>
          </a:xfrm>
          <a:prstGeom prst="rect">
            <a:avLst/>
          </a:prstGeom>
          <a:noFill/>
          <a:ln w="9525">
            <a:noFill/>
          </a:ln>
        </p:spPr>
      </p:pic>
      <p:sp>
        <p:nvSpPr>
          <p:cNvPr id="4" name="Rectangle 3"/>
          <p:cNvSpPr/>
          <p:nvPr/>
        </p:nvSpPr>
        <p:spPr>
          <a:xfrm>
            <a:off x="1671077" y="2967335"/>
            <a:ext cx="5644123" cy="923330"/>
          </a:xfrm>
          <a:prstGeom prst="rect">
            <a:avLst/>
          </a:prstGeom>
          <a:noFill/>
        </p:spPr>
        <p:txBody>
          <a:bodyPr spcFirstLastPara="1" wrap="none" numCol="1">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5400" b="1" i="0" u="none" strike="noStrike" kern="1200" cap="all" spc="0" normalizeH="0" baseline="0" noProof="0" dirty="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TẬP ĐÓNG KỊCH</a:t>
            </a:r>
            <a:endParaRPr kumimoji="0" lang="en-US" sz="5400" b="1" i="0" u="none" strike="noStrike" kern="1200" cap="all" spc="0" normalizeH="0" baseline="0" noProof="0" dirty="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uLnTx/>
              <a:uFillTx/>
              <a:latin typeface="Arial" panose="020B0604020202020204" pitchFamily="34" charset="0"/>
              <a:ea typeface="+mn-ea"/>
              <a:cs typeface="+mn-cs"/>
            </a:endParaRPr>
          </a:p>
        </p:txBody>
      </p:sp>
      <p:pic>
        <p:nvPicPr>
          <p:cNvPr id="3" name="DanVitCon-HopCa_rxnt.mp3">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a:stretch>
            <a:fillRect/>
          </a:stretch>
        </p:blipFill>
        <p:spPr>
          <a:xfrm>
            <a:off x="7848600" y="5486400"/>
            <a:ext cx="1295400" cy="1143000"/>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7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4" name="Picture 2" descr="EJ023"/>
          <p:cNvPicPr>
            <a:picLocks noChangeAspect="1"/>
          </p:cNvPicPr>
          <p:nvPr>
            <p:ph idx="1"/>
          </p:nvPr>
        </p:nvPicPr>
        <p:blipFill>
          <a:blip r:embed="rId1"/>
          <a:srcRect l="10834" t="5556" r="5833" b="3333"/>
          <a:stretch>
            <a:fillRect/>
          </a:stretch>
        </p:blipFill>
        <p:spPr>
          <a:xfrm>
            <a:off x="0" y="-79375"/>
            <a:ext cx="9144000" cy="6858000"/>
          </a:xfrm>
          <a:ln/>
        </p:spPr>
      </p:pic>
      <p:pic>
        <p:nvPicPr>
          <p:cNvPr id="28675" name="Picture 18" descr="C:\Users\NGOCTHANH\Desktop\anh dep\mc_05030402j_j.gif"/>
          <p:cNvPicPr>
            <a:picLocks noChangeAspect="1"/>
          </p:cNvPicPr>
          <p:nvPr/>
        </p:nvPicPr>
        <p:blipFill>
          <a:blip r:embed="rId2"/>
          <a:stretch>
            <a:fillRect/>
          </a:stretch>
        </p:blipFill>
        <p:spPr>
          <a:xfrm>
            <a:off x="533400" y="4343400"/>
            <a:ext cx="733425" cy="2362200"/>
          </a:xfrm>
          <a:prstGeom prst="rect">
            <a:avLst/>
          </a:prstGeom>
          <a:noFill/>
          <a:ln w="9525">
            <a:noFill/>
          </a:ln>
        </p:spPr>
      </p:pic>
      <p:pic>
        <p:nvPicPr>
          <p:cNvPr id="28676" name="Picture 18" descr="C:\Users\NGOCTHANH\Desktop\anh dep\mc_05030402j_j.gif"/>
          <p:cNvPicPr>
            <a:picLocks noChangeAspect="1"/>
          </p:cNvPicPr>
          <p:nvPr/>
        </p:nvPicPr>
        <p:blipFill>
          <a:blip r:embed="rId2"/>
          <a:stretch>
            <a:fillRect/>
          </a:stretch>
        </p:blipFill>
        <p:spPr>
          <a:xfrm>
            <a:off x="1143000" y="4267200"/>
            <a:ext cx="733425" cy="2362200"/>
          </a:xfrm>
          <a:prstGeom prst="rect">
            <a:avLst/>
          </a:prstGeom>
          <a:noFill/>
          <a:ln w="9525">
            <a:noFill/>
          </a:ln>
        </p:spPr>
      </p:pic>
      <p:pic>
        <p:nvPicPr>
          <p:cNvPr id="28677" name="Picture 18" descr="C:\Users\NGOCTHANH\Desktop\anh dep\mc_05030402j_j.gif"/>
          <p:cNvPicPr>
            <a:picLocks noChangeAspect="1"/>
          </p:cNvPicPr>
          <p:nvPr/>
        </p:nvPicPr>
        <p:blipFill>
          <a:blip r:embed="rId2"/>
          <a:stretch>
            <a:fillRect/>
          </a:stretch>
        </p:blipFill>
        <p:spPr>
          <a:xfrm>
            <a:off x="1524000" y="4343400"/>
            <a:ext cx="733425" cy="2362200"/>
          </a:xfrm>
          <a:prstGeom prst="rect">
            <a:avLst/>
          </a:prstGeom>
          <a:noFill/>
          <a:ln w="9525">
            <a:noFill/>
          </a:ln>
        </p:spPr>
      </p:pic>
      <p:pic>
        <p:nvPicPr>
          <p:cNvPr id="28678" name="Picture 7" descr="AN439"/>
          <p:cNvPicPr>
            <a:picLocks noChangeAspect="1"/>
          </p:cNvPicPr>
          <p:nvPr/>
        </p:nvPicPr>
        <p:blipFill>
          <a:blip r:embed="rId3"/>
          <a:stretch>
            <a:fillRect/>
          </a:stretch>
        </p:blipFill>
        <p:spPr>
          <a:xfrm>
            <a:off x="7010400" y="-304800"/>
            <a:ext cx="1600200" cy="1217613"/>
          </a:xfrm>
          <a:prstGeom prst="rect">
            <a:avLst/>
          </a:prstGeom>
          <a:noFill/>
          <a:ln w="9525">
            <a:noFill/>
          </a:ln>
        </p:spPr>
      </p:pic>
      <p:pic>
        <p:nvPicPr>
          <p:cNvPr id="28679" name="Picture 8" descr="AN439"/>
          <p:cNvPicPr>
            <a:picLocks noChangeAspect="1"/>
          </p:cNvPicPr>
          <p:nvPr/>
        </p:nvPicPr>
        <p:blipFill>
          <a:blip r:embed="rId3"/>
          <a:stretch>
            <a:fillRect/>
          </a:stretch>
        </p:blipFill>
        <p:spPr>
          <a:xfrm>
            <a:off x="7391400" y="457200"/>
            <a:ext cx="1600200" cy="1217613"/>
          </a:xfrm>
          <a:prstGeom prst="rect">
            <a:avLst/>
          </a:prstGeom>
          <a:noFill/>
          <a:ln w="9525">
            <a:noFill/>
          </a:ln>
        </p:spPr>
      </p:pic>
      <p:pic>
        <p:nvPicPr>
          <p:cNvPr id="28680" name="Picture 18" descr="C:\Users\NGOCTHANH\Desktop\anh dep\mc_05030402j_j.gif"/>
          <p:cNvPicPr>
            <a:picLocks noChangeAspect="1"/>
          </p:cNvPicPr>
          <p:nvPr/>
        </p:nvPicPr>
        <p:blipFill>
          <a:blip r:embed="rId2"/>
          <a:stretch>
            <a:fillRect/>
          </a:stretch>
        </p:blipFill>
        <p:spPr>
          <a:xfrm>
            <a:off x="304800" y="3581400"/>
            <a:ext cx="733425" cy="2362200"/>
          </a:xfrm>
          <a:prstGeom prst="rect">
            <a:avLst/>
          </a:prstGeom>
          <a:noFill/>
          <a:ln w="9525">
            <a:noFill/>
          </a:ln>
        </p:spPr>
      </p:pic>
      <p:pic>
        <p:nvPicPr>
          <p:cNvPr id="28681" name="Picture 18" descr="C:\Users\NGOCTHANH\Desktop\anh dep\mc_05030402j_j.gif"/>
          <p:cNvPicPr>
            <a:picLocks noChangeAspect="1"/>
          </p:cNvPicPr>
          <p:nvPr/>
        </p:nvPicPr>
        <p:blipFill>
          <a:blip r:embed="rId2"/>
          <a:stretch>
            <a:fillRect/>
          </a:stretch>
        </p:blipFill>
        <p:spPr>
          <a:xfrm>
            <a:off x="0" y="2971800"/>
            <a:ext cx="733425" cy="2362200"/>
          </a:xfrm>
          <a:prstGeom prst="rect">
            <a:avLst/>
          </a:prstGeom>
          <a:noFill/>
          <a:ln w="9525">
            <a:noFill/>
          </a:ln>
        </p:spPr>
      </p:pic>
      <p:pic>
        <p:nvPicPr>
          <p:cNvPr id="28682" name="Picture 11" descr="AN439"/>
          <p:cNvPicPr>
            <a:picLocks noChangeAspect="1"/>
          </p:cNvPicPr>
          <p:nvPr/>
        </p:nvPicPr>
        <p:blipFill>
          <a:blip r:embed="rId3"/>
          <a:stretch>
            <a:fillRect/>
          </a:stretch>
        </p:blipFill>
        <p:spPr>
          <a:xfrm>
            <a:off x="7772400" y="914400"/>
            <a:ext cx="1600200" cy="1217613"/>
          </a:xfrm>
          <a:prstGeom prst="rect">
            <a:avLst/>
          </a:prstGeom>
          <a:noFill/>
          <a:ln w="9525">
            <a:noFill/>
          </a:ln>
        </p:spPr>
      </p:pic>
      <p:pic>
        <p:nvPicPr>
          <p:cNvPr id="28683" name="Picture 18" descr="C:\Users\NGOCTHANH\Desktop\anh dep\mc_05030402j_j.gif"/>
          <p:cNvPicPr>
            <a:picLocks noChangeAspect="1"/>
          </p:cNvPicPr>
          <p:nvPr/>
        </p:nvPicPr>
        <p:blipFill>
          <a:blip r:embed="rId2"/>
          <a:stretch>
            <a:fillRect/>
          </a:stretch>
        </p:blipFill>
        <p:spPr>
          <a:xfrm>
            <a:off x="2743200" y="4267200"/>
            <a:ext cx="733425" cy="2362200"/>
          </a:xfrm>
          <a:prstGeom prst="rect">
            <a:avLst/>
          </a:prstGeom>
          <a:noFill/>
          <a:ln w="9525">
            <a:noFill/>
          </a:ln>
        </p:spPr>
      </p:pic>
      <p:pic>
        <p:nvPicPr>
          <p:cNvPr id="28684" name="Picture 18" descr="C:\Users\NGOCTHANH\Desktop\anh dep\mc_05030402j_j.gif"/>
          <p:cNvPicPr>
            <a:picLocks noChangeAspect="1"/>
          </p:cNvPicPr>
          <p:nvPr/>
        </p:nvPicPr>
        <p:blipFill>
          <a:blip r:embed="rId2"/>
          <a:stretch>
            <a:fillRect/>
          </a:stretch>
        </p:blipFill>
        <p:spPr>
          <a:xfrm>
            <a:off x="2590800" y="4191000"/>
            <a:ext cx="733425" cy="2362200"/>
          </a:xfrm>
          <a:prstGeom prst="rect">
            <a:avLst/>
          </a:prstGeom>
          <a:noFill/>
          <a:ln w="9525">
            <a:noFill/>
          </a:ln>
        </p:spPr>
      </p:pic>
      <p:pic>
        <p:nvPicPr>
          <p:cNvPr id="28685" name="Picture 18" descr="C:\Users\NGOCTHANH\Desktop\anh dep\mc_05030402j_j.gif"/>
          <p:cNvPicPr>
            <a:picLocks noChangeAspect="1"/>
          </p:cNvPicPr>
          <p:nvPr/>
        </p:nvPicPr>
        <p:blipFill>
          <a:blip r:embed="rId2"/>
          <a:stretch>
            <a:fillRect/>
          </a:stretch>
        </p:blipFill>
        <p:spPr>
          <a:xfrm>
            <a:off x="4343400" y="4343400"/>
            <a:ext cx="733425" cy="2362200"/>
          </a:xfrm>
          <a:prstGeom prst="rect">
            <a:avLst/>
          </a:prstGeom>
          <a:noFill/>
          <a:ln w="9525">
            <a:noFill/>
          </a:ln>
        </p:spPr>
      </p:pic>
      <p:pic>
        <p:nvPicPr>
          <p:cNvPr id="28686" name="Picture 18" descr="C:\Users\NGOCTHANH\Desktop\anh dep\mc_05030402j_j.gif"/>
          <p:cNvPicPr>
            <a:picLocks noChangeAspect="1"/>
          </p:cNvPicPr>
          <p:nvPr/>
        </p:nvPicPr>
        <p:blipFill>
          <a:blip r:embed="rId2"/>
          <a:stretch>
            <a:fillRect/>
          </a:stretch>
        </p:blipFill>
        <p:spPr>
          <a:xfrm>
            <a:off x="5181600" y="4495800"/>
            <a:ext cx="733425" cy="2362200"/>
          </a:xfrm>
          <a:prstGeom prst="rect">
            <a:avLst/>
          </a:prstGeom>
          <a:noFill/>
          <a:ln w="9525">
            <a:noFill/>
          </a:ln>
        </p:spPr>
      </p:pic>
      <p:pic>
        <p:nvPicPr>
          <p:cNvPr id="28687" name="Picture 18" descr="C:\Users\NGOCTHANH\Desktop\anh dep\mc_05030402j_j.gif"/>
          <p:cNvPicPr>
            <a:picLocks noChangeAspect="1"/>
          </p:cNvPicPr>
          <p:nvPr/>
        </p:nvPicPr>
        <p:blipFill>
          <a:blip r:embed="rId2"/>
          <a:stretch>
            <a:fillRect/>
          </a:stretch>
        </p:blipFill>
        <p:spPr>
          <a:xfrm>
            <a:off x="6477000" y="4495800"/>
            <a:ext cx="733425" cy="2362200"/>
          </a:xfrm>
          <a:prstGeom prst="rect">
            <a:avLst/>
          </a:prstGeom>
          <a:noFill/>
          <a:ln w="9525">
            <a:noFill/>
          </a:ln>
        </p:spPr>
      </p:pic>
      <p:pic>
        <p:nvPicPr>
          <p:cNvPr id="28688" name="Picture 17" descr="nobuom"/>
          <p:cNvPicPr>
            <a:picLocks noChangeAspect="1"/>
          </p:cNvPicPr>
          <p:nvPr/>
        </p:nvPicPr>
        <p:blipFill>
          <a:blip r:embed="rId4"/>
          <a:stretch>
            <a:fillRect/>
          </a:stretch>
        </p:blipFill>
        <p:spPr>
          <a:xfrm>
            <a:off x="8229600" y="-152400"/>
            <a:ext cx="1162050" cy="1162050"/>
          </a:xfrm>
          <a:prstGeom prst="rect">
            <a:avLst/>
          </a:prstGeom>
          <a:noFill/>
          <a:ln w="9525">
            <a:noFill/>
          </a:ln>
        </p:spPr>
      </p:pic>
      <p:pic>
        <p:nvPicPr>
          <p:cNvPr id="28689" name="Picture 18" descr="nobuom"/>
          <p:cNvPicPr>
            <a:picLocks noChangeAspect="1"/>
          </p:cNvPicPr>
          <p:nvPr/>
        </p:nvPicPr>
        <p:blipFill>
          <a:blip r:embed="rId4"/>
          <a:stretch>
            <a:fillRect/>
          </a:stretch>
        </p:blipFill>
        <p:spPr>
          <a:xfrm>
            <a:off x="0" y="5695950"/>
            <a:ext cx="1162050" cy="1162050"/>
          </a:xfrm>
          <a:prstGeom prst="rect">
            <a:avLst/>
          </a:prstGeom>
          <a:noFill/>
          <a:ln w="9525">
            <a:noFill/>
          </a:ln>
        </p:spPr>
      </p:pic>
      <p:sp>
        <p:nvSpPr>
          <p:cNvPr id="28690" name="WordArt 19"/>
          <p:cNvSpPr>
            <a:spLocks noTextEdit="1"/>
          </p:cNvSpPr>
          <p:nvPr/>
        </p:nvSpPr>
        <p:spPr>
          <a:xfrm>
            <a:off x="1546225" y="1204913"/>
            <a:ext cx="5715000" cy="1177925"/>
          </a:xfrm>
          <a:prstGeom prst="rect">
            <a:avLst/>
          </a:prstGeom>
        </p:spPr>
        <p:txBody>
          <a:bodyPr wrap="none" fromWordArt="1">
            <a:prstTxWarp prst="textSlantUp">
              <a:avLst>
                <a:gd name="adj" fmla="val 0"/>
              </a:avLst>
            </a:prstTxWarp>
            <a:normAutofit/>
          </a:bodyPr>
          <a:p>
            <a:pPr algn="ctr" eaLnBrk="0" hangingPunct="0"/>
            <a:r>
              <a:rPr lang="en-US" sz="3600" b="1">
                <a:ln w="9525" cap="flat" cmpd="sng">
                  <a:solidFill>
                    <a:srgbClr val="CC99FF"/>
                  </a:solidFill>
                  <a:prstDash val="solid"/>
                  <a:headEnd type="none" w="med" len="med"/>
                  <a:tailEnd type="none" w="med" len="med"/>
                </a:ln>
                <a:gradFill rotWithShape="1">
                  <a:gsLst>
                    <a:gs pos="0">
                      <a:srgbClr val="6600CC"/>
                    </a:gs>
                    <a:gs pos="100000">
                      <a:srgbClr val="CC00CC"/>
                    </a:gs>
                  </a:gsLst>
                  <a:lin ang="5400000" scaled="1"/>
                  <a:tileRect/>
                </a:gradFill>
                <a:effectLst>
                  <a:outerShdw dist="53882" dir="2699999" algn="ctr" rotWithShape="0">
                    <a:srgbClr val="9999FF">
                      <a:alpha val="79999"/>
                    </a:srgbClr>
                  </a:outerShdw>
                </a:effectLst>
                <a:latin typeface="Times New Roman" panose="02020603050405020304" pitchFamily="18" charset="0"/>
                <a:ea typeface="Times New Roman" panose="02020603050405020304" pitchFamily="18" charset="0"/>
              </a:rPr>
              <a:t>Bài học đến đây là hết rồi!</a:t>
            </a:r>
            <a:endParaRPr lang="en-US" sz="3600" b="1">
              <a:ln w="9525" cap="flat" cmpd="sng">
                <a:solidFill>
                  <a:srgbClr val="CC99FF"/>
                </a:solidFill>
                <a:prstDash val="solid"/>
                <a:headEnd type="none" w="med" len="med"/>
                <a:tailEnd type="none" w="med" len="med"/>
              </a:ln>
              <a:gradFill rotWithShape="1">
                <a:gsLst>
                  <a:gs pos="0">
                    <a:srgbClr val="6600CC"/>
                  </a:gs>
                  <a:gs pos="100000">
                    <a:srgbClr val="CC00CC"/>
                  </a:gs>
                </a:gsLst>
                <a:lin ang="5400000" scaled="1"/>
                <a:tileRect/>
              </a:gradFill>
              <a:effectLst>
                <a:outerShdw dist="53882" dir="2699999" algn="ctr" rotWithShape="0">
                  <a:srgbClr val="9999FF">
                    <a:alpha val="79999"/>
                  </a:srgbClr>
                </a:outerShdw>
              </a:effectLst>
              <a:latin typeface="Times New Roman" panose="02020603050405020304" pitchFamily="18" charset="0"/>
              <a:ea typeface="Times New Roman" panose="02020603050405020304" pitchFamily="18" charset="0"/>
            </a:endParaRPr>
          </a:p>
        </p:txBody>
      </p:sp>
      <p:pic>
        <p:nvPicPr>
          <p:cNvPr id="155668" name="Picture 20" descr="Picture32"/>
          <p:cNvPicPr>
            <a:picLocks noChangeAspect="1"/>
          </p:cNvPicPr>
          <p:nvPr/>
        </p:nvPicPr>
        <p:blipFill>
          <a:blip r:embed="rId5"/>
          <a:stretch>
            <a:fillRect/>
          </a:stretch>
        </p:blipFill>
        <p:spPr>
          <a:xfrm rot="-6787928">
            <a:off x="4303713" y="1257300"/>
            <a:ext cx="1008062" cy="930275"/>
          </a:xfrm>
          <a:prstGeom prst="rect">
            <a:avLst/>
          </a:prstGeom>
          <a:noFill/>
          <a:ln w="9525">
            <a:noFill/>
          </a:ln>
        </p:spPr>
      </p:pic>
      <p:pic>
        <p:nvPicPr>
          <p:cNvPr id="28692" name="Picture 18" descr="C:\Users\NGOCTHANH\Desktop\anh dep\mc_05030402j_j.gif"/>
          <p:cNvPicPr>
            <a:picLocks noChangeAspect="1"/>
          </p:cNvPicPr>
          <p:nvPr/>
        </p:nvPicPr>
        <p:blipFill>
          <a:blip r:embed="rId2"/>
          <a:stretch>
            <a:fillRect/>
          </a:stretch>
        </p:blipFill>
        <p:spPr>
          <a:xfrm rot="-7762892">
            <a:off x="7596188" y="-585787"/>
            <a:ext cx="733425" cy="2362200"/>
          </a:xfrm>
          <a:prstGeom prst="rect">
            <a:avLst/>
          </a:prstGeom>
          <a:noFill/>
          <a:ln w="9525">
            <a:noFill/>
          </a:ln>
        </p:spPr>
      </p:pic>
      <p:pic>
        <p:nvPicPr>
          <p:cNvPr id="155670" name="Picture 22" descr="Picture32"/>
          <p:cNvPicPr>
            <a:picLocks noChangeAspect="1"/>
          </p:cNvPicPr>
          <p:nvPr/>
        </p:nvPicPr>
        <p:blipFill>
          <a:blip r:embed="rId5"/>
          <a:stretch>
            <a:fillRect/>
          </a:stretch>
        </p:blipFill>
        <p:spPr>
          <a:xfrm rot="9596206">
            <a:off x="0" y="1905000"/>
            <a:ext cx="1008063" cy="930275"/>
          </a:xfrm>
          <a:prstGeom prst="rect">
            <a:avLst/>
          </a:prstGeom>
          <a:noFill/>
          <a:ln w="9525">
            <a:noFill/>
          </a:ln>
        </p:spPr>
      </p:pic>
      <p:pic>
        <p:nvPicPr>
          <p:cNvPr id="155671" name="Picture 23" descr="Picture32"/>
          <p:cNvPicPr>
            <a:picLocks noChangeAspect="1"/>
          </p:cNvPicPr>
          <p:nvPr/>
        </p:nvPicPr>
        <p:blipFill>
          <a:blip r:embed="rId5"/>
          <a:stretch>
            <a:fillRect/>
          </a:stretch>
        </p:blipFill>
        <p:spPr>
          <a:xfrm rot="9596206">
            <a:off x="6553200" y="2057400"/>
            <a:ext cx="1008063" cy="930275"/>
          </a:xfrm>
          <a:prstGeom prst="rect">
            <a:avLst/>
          </a:prstGeom>
          <a:noFill/>
          <a:ln w="9525">
            <a:noFill/>
          </a:ln>
        </p:spPr>
      </p:pic>
      <p:pic>
        <p:nvPicPr>
          <p:cNvPr id="155672" name="Picture 24" descr="Picture32"/>
          <p:cNvPicPr>
            <a:picLocks noChangeAspect="1"/>
          </p:cNvPicPr>
          <p:nvPr/>
        </p:nvPicPr>
        <p:blipFill>
          <a:blip r:embed="rId5"/>
          <a:stretch>
            <a:fillRect/>
          </a:stretch>
        </p:blipFill>
        <p:spPr>
          <a:xfrm rot="9596206">
            <a:off x="4038600" y="4038600"/>
            <a:ext cx="1008063" cy="930275"/>
          </a:xfrm>
          <a:prstGeom prst="rect">
            <a:avLst/>
          </a:prstGeom>
          <a:noFill/>
          <a:ln w="9525">
            <a:noFill/>
          </a:ln>
        </p:spPr>
      </p:pic>
      <p:sp>
        <p:nvSpPr>
          <p:cNvPr id="28696" name="TextBox 1"/>
          <p:cNvSpPr txBox="1"/>
          <p:nvPr/>
        </p:nvSpPr>
        <p:spPr>
          <a:xfrm>
            <a:off x="4672013" y="3197225"/>
            <a:ext cx="184150" cy="768350"/>
          </a:xfrm>
          <a:prstGeom prst="rect">
            <a:avLst/>
          </a:prstGeom>
          <a:noFill/>
          <a:ln w="9525">
            <a:noFill/>
          </a:ln>
        </p:spPr>
        <p:txBody>
          <a:bodyPr wrap="none">
            <a:spAutoFit/>
          </a:bodyPr>
          <a:p>
            <a:endParaRPr sz="4400" dirty="0">
              <a:latin typeface="Times New Roman" panose="02020603050405020304" pitchFamily="18" charset="0"/>
              <a:ea typeface="Times New Roman" panose="02020603050405020304" pitchFamily="18" charset="0"/>
            </a:endParaRPr>
          </a:p>
        </p:txBody>
      </p:sp>
      <p:sp>
        <p:nvSpPr>
          <p:cNvPr id="3" name="Rectangle 2"/>
          <p:cNvSpPr/>
          <p:nvPr/>
        </p:nvSpPr>
        <p:spPr>
          <a:xfrm>
            <a:off x="1038224" y="3132360"/>
            <a:ext cx="7298733" cy="1134840"/>
          </a:xfrm>
          <a:prstGeom prst="rect">
            <a:avLst/>
          </a:prstGeom>
          <a:noFill/>
        </p:spPr>
        <p:txBody>
          <a:bodyPr wrap="none" numCol="1">
            <a:prstTxWarp prst="textChevro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5400" b="1" i="0" u="none" strike="noStrike" kern="1200" cap="all" spc="0" normalizeH="0" baseline="0" noProof="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CẢM ƠN QUÝ THẦY CÔ </a:t>
            </a:r>
            <a:endParaRPr kumimoji="0" lang="en-US" sz="5400" b="1" i="0" u="none" strike="noStrike" kern="1200" cap="all" spc="0" normalizeH="0" baseline="0" noProof="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Arial" panose="020B0604020202020204" pitchFamily="34" charset="0"/>
              <a:ea typeface="+mn-ea"/>
              <a:cs typeface="+mn-cs"/>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25642 -0.06204 C 0.24479 -0.06134 0.23298 -0.06227 0.22135 -0.05995 C 0.21562 -0.05879 0.21666 -0.04954 0.2151 -0.04514 C 0.21285 -0.03912 0.20712 -0.02824 0.20712 -0.02801 C 0.20503 -0.01643 0.20052 -0.00602 0.19757 0.00556 C 0.19705 0.01273 0.19635 0.01968 0.19601 0.02685 C 0.19531 0.04283 0.19583 0.05903 0.19444 0.07523 C 0.19357 0.08565 0.18055 0.1081 0.17378 0.11134 C 0.15851 0.10996 0.14288 0.11019 0.12778 0.10695 C 0.12587 0.10648 0.12621 0.10232 0.12465 0.1007 C 0.12326 0.09931 0.12135 0.09931 0.11979 0.09861 C 0.11458 0.09931 0.1092 0.09954 0.10399 0.1007 C 0.10226 0.10093 0.10017 0.10093 0.09913 0.10278 C 0.0908 0.1169 0.08993 0.14121 0.07864 0.15139 C 0.0691 0.14884 0.06788 0.14468 0.05955 0.14097 C 0.05243 0.13102 0.04687 0.11759 0.03889 0.10903 C 0.03038 0.09977 0.02569 0.09838 0.01666 0.09213 C -0.00938 0.09329 -0.02361 0.08658 -0.04045 0.10903 C -0.04462 0.12639 -0.04132 0.11898 -0.05156 0.13241 C -0.05313 0.13449 -0.05486 0.13658 -0.05643 0.13866 C -0.05747 0.14005 -0.05955 0.14306 -0.05955 0.14329 C -0.06233 0.1544 -0.06493 0.16366 -0.07222 0.1706 C -0.07604 0.18565 -0.07257 0.18056 -0.08021 0.1875 C -0.08229 0.19537 -0.08698 0.19908 -0.08976 0.20648 C -0.09566 0.22176 -0.10087 0.23889 -0.10868 0.25278 C -0.11285 0.26991 -0.11649 0.28681 -0.12136 0.30347 C -0.12535 0.31759 -0.12847 0.33426 -0.14045 0.33959 C -0.14306 0.33403 -0.14584 0.32824 -0.14844 0.32269 C -0.15365 0.31158 -0.15417 0.29954 -0.15955 0.28889 C -0.16233 0.27755 -0.16476 0.26713 -0.17379 0.26343 C -0.18715 0.26644 -0.18073 0.2632 -0.19288 0.27384 C -0.19653 0.27732 -0.19931 0.28218 -0.20243 0.28658 C -0.20399 0.28866 -0.20712 0.29283 -0.20712 0.29329 C -0.21615 0.32894 -0.25139 0.32917 -0.27379 0.33102 C -0.27743 0.35579 -0.27882 0.38056 -0.28334 0.40509 C -0.28455 0.41158 -0.28733 0.41852 -0.28976 0.42431 C -0.29167 0.42871 -0.29601 0.43704 -0.29601 0.43727 C -0.30278 0.43102 -0.31233 0.41806 -0.31979 0.41574 C -0.32188 0.41505 -0.32413 0.41459 -0.32622 0.41366 C -0.32952 0.4125 -0.33577 0.40949 -0.33577 0.40972 C -0.33906 0.39815 -0.34011 0.3963 -0.34844 0.39259 C -0.35261 0.39329 -0.35695 0.39329 -0.36111 0.39468 C -0.37518 0.39977 -0.35243 0.40185 -0.37535 0.39676 C -0.37899 0.39445 -0.38334 0.39375 -0.38646 0.39028 C -0.39879 0.37709 -0.37691 0.39074 -0.39757 0.37986 C -0.40191 0.37153 -0.40712 0.36435 -0.41198 0.35648 C -0.41649 0.33264 -0.41493 0.34421 -0.41024 0.29722 C -0.40886 0.2831 -0.4092 0.28519 -0.40243 0.28218 C -0.40018 0.27685 -0.39149 0.26389 -0.39757 0.25695 C -0.4 0.25417 -0.40399 0.25556 -0.40712 0.25486 C -0.45209 0.24352 -0.4158 0.24977 -0.48611 0.24445 C -0.51389 0.23704 -0.52882 0.23912 -0.55955 0.24213 C -0.56424 0.25185 -0.56597 0.26042 -0.56754 0.27176 C -0.5665 0.28982 -0.56615 0.30857 -0.56424 0.32685 C -0.56337 0.33472 -0.54844 0.3375 -0.54844 0.33773 C -0.5474 0.34028 -0.54618 0.34306 -0.54531 0.34584 C -0.54462 0.34792 -0.54479 0.3507 -0.54358 0.35232 C -0.54202 0.3544 -0.53924 0.35463 -0.53733 0.35648 C -0.53264 0.36088 -0.53229 0.36505 -0.52622 0.36505 " pathEditMode="relative" rAng="0" ptsTypes="ffffffffffffffffffffffffffffffffffffffffffffffffffffffffffA">
                                      <p:cBhvr>
                                        <p:cTn id="6" dur="3000" fill="hold"/>
                                        <p:tgtEl>
                                          <p:spTgt spid="155668"/>
                                        </p:tgtEl>
                                        <p:attrNameLst>
                                          <p:attrName>ppt_x</p:attrName>
                                          <p:attrName>ppt_y</p:attrName>
                                        </p:attrNameLst>
                                      </p:cBhvr>
                                      <p:rCtr x="-41200" y="25000"/>
                                    </p:animMotion>
                                  </p:childTnLst>
                                </p:cTn>
                              </p:par>
                              <p:par>
                                <p:cTn id="7" presetID="0" presetClass="path" presetSubtype="0" repeatCount="indefinite" accel="50000" decel="50000" fill="hold" nodeType="withEffect">
                                  <p:stCondLst>
                                    <p:cond delay="0"/>
                                  </p:stCondLst>
                                  <p:childTnLst>
                                    <p:animMotion origin="layout" path="M -1.94444E-6 3.75723E-6 C -0.01163 0.00069 -0.02343 -0.00023 -0.03507 0.00208 C -0.04079 0.00324 -0.03975 0.01248 -0.04132 0.01688 C -0.04357 0.02289 -0.0493 0.03376 -0.0493 0.03376 C -0.05139 0.04555 -0.0559 0.05595 -0.05885 0.06751 C -0.05937 0.07468 -0.06007 0.08162 -0.06041 0.08879 C -0.06111 0.10497 -0.06059 0.12116 -0.06198 0.13734 C -0.06284 0.14774 -0.07586 0.17017 -0.08264 0.17341 C -0.09791 0.17202 -0.11354 0.17225 -0.12864 0.16902 C -0.13055 0.16855 -0.1302 0.16439 -0.13177 0.16277 C -0.13316 0.16139 -0.13507 0.16139 -0.13663 0.16069 C -0.14184 0.16139 -0.14722 0.16162 -0.15243 0.16277 C -0.15416 0.163 -0.15625 0.163 -0.15729 0.16485 C -0.16562 0.17896 -0.16649 0.20324 -0.17777 0.21341 C -0.18732 0.21087 -0.18854 0.2067 -0.19687 0.203 C -0.20399 0.19306 -0.20954 0.17965 -0.21753 0.1711 C -0.22604 0.16185 -0.23073 0.16046 -0.23975 0.15422 C -0.26579 0.15561 -0.28003 0.14867 -0.29687 0.1711 C -0.30104 0.18844 -0.29774 0.18104 -0.30798 0.19445 C -0.30954 0.19653 -0.31128 0.19861 -0.31284 0.20069 C -0.31389 0.20208 -0.31597 0.20509 -0.31597 0.20509 C -0.31875 0.21642 -0.32135 0.22566 -0.32864 0.2326 C -0.33246 0.24763 -0.32899 0.24254 -0.33663 0.24948 C -0.33871 0.25757 -0.3434 0.26104 -0.34618 0.26844 C -0.35208 0.28393 -0.35729 0.30104 -0.3651 0.31491 C -0.36927 0.33202 -0.37291 0.34913 -0.37777 0.36578 C -0.38177 0.37988 -0.38489 0.3963 -0.39687 0.40162 C -0.39948 0.39607 -0.40225 0.39029 -0.40486 0.38474 C -0.41007 0.37387 -0.41059 0.36162 -0.41597 0.35098 C -0.41875 0.33965 -0.42118 0.32948 -0.4302 0.32555 C -0.44357 0.32855 -0.43715 0.32532 -0.4493 0.33618 C -0.45295 0.33942 -0.45573 0.34451 -0.45885 0.34867 C -0.46041 0.35075 -0.46354 0.35514 -0.46354 0.35514 C -0.47257 0.39098 -0.50781 0.39144 -0.5302 0.39306 C -0.53385 0.4178 -0.53524 0.44254 -0.53975 0.46705 C -0.54097 0.47352 -0.54375 0.48046 -0.54618 0.48624 C -0.54809 0.49063 -0.55243 0.49896 -0.55243 0.49896 C -0.5592 0.49295 -0.56875 0.48 -0.57621 0.47769 C -0.57829 0.47699 -0.58055 0.47653 -0.58264 0.47561 C -0.58593 0.47445 -0.59218 0.47144 -0.59218 0.47144 C -0.59548 0.46011 -0.59652 0.45826 -0.60486 0.45457 C -0.60902 0.45526 -0.61336 0.45526 -0.61753 0.45665 C -0.63159 0.46173 -0.60885 0.46381 -0.63177 0.45873 C -0.63541 0.45642 -0.63975 0.45572 -0.64288 0.45225 C -0.6552 0.43907 -0.63333 0.45272 -0.65399 0.44185 C -0.65833 0.43352 -0.66354 0.42636 -0.6684 0.4185 C -0.67291 0.39468 -0.67135 0.40624 -0.66666 0.35931 C -0.66527 0.34543 -0.66562 0.34751 -0.65885 0.34451 C -0.65659 0.33896 -0.64791 0.32601 -0.65399 0.31907 C -0.65642 0.3163 -0.66041 0.31769 -0.66354 0.31699 C -0.7085 0.30566 -0.67222 0.31191 -0.74288 0.30659 C -0.77031 0.29896 -0.78524 0.30127 -0.81597 0.30428 C -0.82066 0.31399 -0.82239 0.32254 -0.82395 0.33387 C -0.82291 0.35214 -0.82257 0.37063 -0.82066 0.3889 C -0.81979 0.39676 -0.80486 0.39954 -0.80486 0.39954 C -0.80382 0.40231 -0.8026 0.40509 -0.80173 0.40786 C -0.80104 0.40994 -0.80121 0.41272 -0.8 0.41433 C -0.79843 0.41642 -0.79566 0.41665 -0.79375 0.4185 C -0.78906 0.42289 -0.78871 0.42705 -0.78264 0.42705 " pathEditMode="relative" ptsTypes="ffffffffffffffffffffffffffffffffffffffffffffffffffffffffffA">
                                      <p:cBhvr>
                                        <p:cTn id="8" dur="3000" fill="hold"/>
                                        <p:tgtEl>
                                          <p:spTgt spid="155670"/>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1.94444E-6 3.75723E-6 C -0.01163 0.00069 -0.02343 -0.00023 -0.03507 0.00208 C -0.04079 0.00324 -0.03975 0.01248 -0.04132 0.01688 C -0.04357 0.02289 -0.0493 0.03376 -0.0493 0.03376 C -0.05139 0.04555 -0.0559 0.05595 -0.05885 0.06751 C -0.05937 0.07468 -0.06007 0.08162 -0.06041 0.08879 C -0.06111 0.10497 -0.06059 0.12116 -0.06198 0.13734 C -0.06284 0.14774 -0.07586 0.17017 -0.08264 0.17341 C -0.09791 0.17202 -0.11354 0.17225 -0.12864 0.16902 C -0.13055 0.16855 -0.1302 0.16439 -0.13177 0.16277 C -0.13316 0.16139 -0.13507 0.16139 -0.13663 0.16069 C -0.14184 0.16139 -0.14722 0.16162 -0.15243 0.16277 C -0.15416 0.163 -0.15625 0.163 -0.15729 0.16485 C -0.16562 0.17896 -0.16649 0.20324 -0.17777 0.21341 C -0.18732 0.21087 -0.18854 0.2067 -0.19687 0.203 C -0.20399 0.19306 -0.20954 0.17965 -0.21753 0.1711 C -0.22604 0.16185 -0.23073 0.16046 -0.23975 0.15422 C -0.26579 0.15561 -0.28003 0.14867 -0.29687 0.1711 C -0.30104 0.18844 -0.29774 0.18104 -0.30798 0.19445 C -0.30954 0.19653 -0.31128 0.19861 -0.31284 0.20069 C -0.31389 0.20208 -0.31597 0.20509 -0.31597 0.20509 C -0.31875 0.21642 -0.32135 0.22566 -0.32864 0.2326 C -0.33246 0.24763 -0.32899 0.24254 -0.33663 0.24948 C -0.33871 0.25757 -0.3434 0.26104 -0.34618 0.26844 C -0.35208 0.28393 -0.35729 0.30104 -0.3651 0.31491 C -0.36927 0.33202 -0.37291 0.34913 -0.37777 0.36578 C -0.38177 0.37988 -0.38489 0.3963 -0.39687 0.40162 C -0.39948 0.39607 -0.40225 0.39029 -0.40486 0.38474 C -0.41007 0.37387 -0.41059 0.36162 -0.41597 0.35098 C -0.41875 0.33965 -0.42118 0.32948 -0.4302 0.32555 C -0.44357 0.32855 -0.43715 0.32532 -0.4493 0.33618 C -0.45295 0.33942 -0.45573 0.34451 -0.45885 0.34867 C -0.46041 0.35075 -0.46354 0.35514 -0.46354 0.35514 C -0.47257 0.39098 -0.50781 0.39144 -0.5302 0.39306 C -0.53385 0.4178 -0.53524 0.44254 -0.53975 0.46705 C -0.54097 0.47352 -0.54375 0.48046 -0.54618 0.48624 C -0.54809 0.49063 -0.55243 0.49896 -0.55243 0.49896 C -0.5592 0.49295 -0.56875 0.48 -0.57621 0.47769 C -0.57829 0.47699 -0.58055 0.47653 -0.58264 0.47561 C -0.58593 0.47445 -0.59218 0.47144 -0.59218 0.47144 C -0.59548 0.46011 -0.59652 0.45826 -0.60486 0.45457 C -0.60902 0.45526 -0.61336 0.45526 -0.61753 0.45665 C -0.63159 0.46173 -0.60885 0.46381 -0.63177 0.45873 C -0.63541 0.45642 -0.63975 0.45572 -0.64288 0.45225 C -0.6552 0.43907 -0.63333 0.45272 -0.65399 0.44185 C -0.65833 0.43352 -0.66354 0.42636 -0.6684 0.4185 C -0.67291 0.39468 -0.67135 0.40624 -0.66666 0.35931 C -0.66527 0.34543 -0.66562 0.34751 -0.65885 0.34451 C -0.65659 0.33896 -0.64791 0.32601 -0.65399 0.31907 C -0.65642 0.3163 -0.66041 0.31769 -0.66354 0.31699 C -0.7085 0.30566 -0.67222 0.31191 -0.74288 0.30659 C -0.77031 0.29896 -0.78524 0.30127 -0.81597 0.30428 C -0.82066 0.31399 -0.82239 0.32254 -0.82395 0.33387 C -0.82291 0.35214 -0.82257 0.37063 -0.82066 0.3889 C -0.81979 0.39676 -0.80486 0.39954 -0.80486 0.39954 C -0.80382 0.40231 -0.8026 0.40509 -0.80173 0.40786 C -0.80104 0.40994 -0.80121 0.41272 -0.8 0.41433 C -0.79843 0.41642 -0.79566 0.41665 -0.79375 0.4185 C -0.78906 0.42289 -0.78871 0.42705 -0.78264 0.42705 " pathEditMode="relative" ptsTypes="ffffffffffffffffffffffffffffffffffffffffffffffffffffffffffA">
                                      <p:cBhvr>
                                        <p:cTn id="10" dur="3000" fill="hold"/>
                                        <p:tgtEl>
                                          <p:spTgt spid="155671"/>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1.94444E-6 3.75723E-6 C -0.01163 0.00069 -0.02343 -0.00023 -0.03507 0.00208 C -0.04079 0.00324 -0.03975 0.01248 -0.04132 0.01688 C -0.04357 0.02289 -0.0493 0.03376 -0.0493 0.03376 C -0.05139 0.04555 -0.0559 0.05595 -0.05885 0.06751 C -0.05937 0.07468 -0.06007 0.08162 -0.06041 0.08879 C -0.06111 0.10497 -0.06059 0.12116 -0.06198 0.13734 C -0.06284 0.14774 -0.07586 0.17017 -0.08264 0.17341 C -0.09791 0.17202 -0.11354 0.17225 -0.12864 0.16902 C -0.13055 0.16855 -0.1302 0.16439 -0.13177 0.16277 C -0.13316 0.16139 -0.13507 0.16139 -0.13663 0.16069 C -0.14184 0.16139 -0.14722 0.16162 -0.15243 0.16277 C -0.15416 0.163 -0.15625 0.163 -0.15729 0.16485 C -0.16562 0.17896 -0.16649 0.20324 -0.17777 0.21341 C -0.18732 0.21087 -0.18854 0.2067 -0.19687 0.203 C -0.20399 0.19306 -0.20954 0.17965 -0.21753 0.1711 C -0.22604 0.16185 -0.23073 0.16046 -0.23975 0.15422 C -0.26579 0.15561 -0.28003 0.14867 -0.29687 0.1711 C -0.30104 0.18844 -0.29774 0.18104 -0.30798 0.19445 C -0.30954 0.19653 -0.31128 0.19861 -0.31284 0.20069 C -0.31389 0.20208 -0.31597 0.20509 -0.31597 0.20509 C -0.31875 0.21642 -0.32135 0.22566 -0.32864 0.2326 C -0.33246 0.24763 -0.32899 0.24254 -0.33663 0.24948 C -0.33871 0.25757 -0.3434 0.26104 -0.34618 0.26844 C -0.35208 0.28393 -0.35729 0.30104 -0.3651 0.31491 C -0.36927 0.33202 -0.37291 0.34913 -0.37777 0.36578 C -0.38177 0.37988 -0.38489 0.3963 -0.39687 0.40162 C -0.39948 0.39607 -0.40225 0.39029 -0.40486 0.38474 C -0.41007 0.37387 -0.41059 0.36162 -0.41597 0.35098 C -0.41875 0.33965 -0.42118 0.32948 -0.4302 0.32555 C -0.44357 0.32855 -0.43715 0.32532 -0.4493 0.33618 C -0.45295 0.33942 -0.45573 0.34451 -0.45885 0.34867 C -0.46041 0.35075 -0.46354 0.35514 -0.46354 0.35514 C -0.47257 0.39098 -0.50781 0.39144 -0.5302 0.39306 C -0.53385 0.4178 -0.53524 0.44254 -0.53975 0.46705 C -0.54097 0.47352 -0.54375 0.48046 -0.54618 0.48624 C -0.54809 0.49063 -0.55243 0.49896 -0.55243 0.49896 C -0.5592 0.49295 -0.56875 0.48 -0.57621 0.47769 C -0.57829 0.47699 -0.58055 0.47653 -0.58264 0.47561 C -0.58593 0.47445 -0.59218 0.47144 -0.59218 0.47144 C -0.59548 0.46011 -0.59652 0.45826 -0.60486 0.45457 C -0.60902 0.45526 -0.61336 0.45526 -0.61753 0.45665 C -0.63159 0.46173 -0.60885 0.46381 -0.63177 0.45873 C -0.63541 0.45642 -0.63975 0.45572 -0.64288 0.45225 C -0.6552 0.43907 -0.63333 0.45272 -0.65399 0.44185 C -0.65833 0.43352 -0.66354 0.42636 -0.6684 0.4185 C -0.67291 0.39468 -0.67135 0.40624 -0.66666 0.35931 C -0.66527 0.34543 -0.66562 0.34751 -0.65885 0.34451 C -0.65659 0.33896 -0.64791 0.32601 -0.65399 0.31907 C -0.65642 0.3163 -0.66041 0.31769 -0.66354 0.31699 C -0.7085 0.30566 -0.67222 0.31191 -0.74288 0.30659 C -0.77031 0.29896 -0.78524 0.30127 -0.81597 0.30428 C -0.82066 0.31399 -0.82239 0.32254 -0.82395 0.33387 C -0.82291 0.35214 -0.82257 0.37063 -0.82066 0.3889 C -0.81979 0.39676 -0.80486 0.39954 -0.80486 0.39954 C -0.80382 0.40231 -0.8026 0.40509 -0.80173 0.40786 C -0.80104 0.40994 -0.80121 0.41272 -0.8 0.41433 C -0.79843 0.41642 -0.79566 0.41665 -0.79375 0.4185 C -0.78906 0.42289 -0.78871 0.42705 -0.78264 0.42705 " pathEditMode="relative" ptsTypes="ffffffffffffffffffffffffffffffffffffffffffffffffffffffffffA">
                                      <p:cBhvr>
                                        <p:cTn id="12" dur="3000" fill="hold"/>
                                        <p:tgtEl>
                                          <p:spTgt spid="15567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Picture 84" descr="48dd12e96cfe3_f"/>
          <p:cNvPicPr>
            <a:picLocks noChangeAspect="1"/>
          </p:cNvPicPr>
          <p:nvPr/>
        </p:nvPicPr>
        <p:blipFill>
          <a:blip r:embed="rId1"/>
          <a:srcRect t="17502"/>
          <a:stretch>
            <a:fillRect/>
          </a:stretch>
        </p:blipFill>
        <p:spPr>
          <a:xfrm>
            <a:off x="0" y="3276600"/>
            <a:ext cx="9144000" cy="3581400"/>
          </a:xfrm>
          <a:prstGeom prst="rect">
            <a:avLst/>
          </a:prstGeom>
          <a:noFill/>
          <a:ln w="9525">
            <a:noFill/>
          </a:ln>
        </p:spPr>
      </p:pic>
      <p:pic>
        <p:nvPicPr>
          <p:cNvPr id="5123" name="Picture 2" descr="skybox2"/>
          <p:cNvPicPr>
            <a:picLocks noChangeAspect="1"/>
          </p:cNvPicPr>
          <p:nvPr/>
        </p:nvPicPr>
        <p:blipFill>
          <a:blip r:embed="rId2"/>
          <a:stretch>
            <a:fillRect/>
          </a:stretch>
        </p:blipFill>
        <p:spPr>
          <a:xfrm>
            <a:off x="-22225" y="-7937"/>
            <a:ext cx="9166225" cy="3208337"/>
          </a:xfrm>
          <a:prstGeom prst="rect">
            <a:avLst/>
          </a:prstGeom>
          <a:noFill/>
          <a:ln w="9525">
            <a:noFill/>
          </a:ln>
        </p:spPr>
      </p:pic>
      <p:pic>
        <p:nvPicPr>
          <p:cNvPr id="5124" name="Picture 3" descr="wood_bar"/>
          <p:cNvPicPr>
            <a:picLocks noChangeAspect="1"/>
          </p:cNvPicPr>
          <p:nvPr/>
        </p:nvPicPr>
        <p:blipFill>
          <a:blip r:embed="rId3"/>
          <a:stretch>
            <a:fillRect/>
          </a:stretch>
        </p:blipFill>
        <p:spPr>
          <a:xfrm>
            <a:off x="3506788" y="2895600"/>
            <a:ext cx="168275" cy="846138"/>
          </a:xfrm>
          <a:prstGeom prst="rect">
            <a:avLst/>
          </a:prstGeom>
          <a:noFill/>
          <a:ln w="9525">
            <a:noFill/>
          </a:ln>
        </p:spPr>
      </p:pic>
      <p:pic>
        <p:nvPicPr>
          <p:cNvPr id="5125" name="Picture 4" descr="top_roses_pink"/>
          <p:cNvPicPr>
            <a:picLocks noChangeAspect="1"/>
          </p:cNvPicPr>
          <p:nvPr/>
        </p:nvPicPr>
        <p:blipFill>
          <a:blip r:embed="rId4"/>
          <a:stretch>
            <a:fillRect/>
          </a:stretch>
        </p:blipFill>
        <p:spPr>
          <a:xfrm rot="293610">
            <a:off x="3276600" y="3124200"/>
            <a:ext cx="850900" cy="311150"/>
          </a:xfrm>
          <a:prstGeom prst="rect">
            <a:avLst/>
          </a:prstGeom>
          <a:noFill/>
          <a:ln w="9525">
            <a:noFill/>
          </a:ln>
        </p:spPr>
      </p:pic>
      <p:pic>
        <p:nvPicPr>
          <p:cNvPr id="5126" name="Picture 5" descr="wood_bar"/>
          <p:cNvPicPr>
            <a:picLocks noChangeAspect="1"/>
          </p:cNvPicPr>
          <p:nvPr/>
        </p:nvPicPr>
        <p:blipFill>
          <a:blip r:embed="rId3"/>
          <a:stretch>
            <a:fillRect/>
          </a:stretch>
        </p:blipFill>
        <p:spPr>
          <a:xfrm>
            <a:off x="3963988" y="2895600"/>
            <a:ext cx="168275" cy="846138"/>
          </a:xfrm>
          <a:prstGeom prst="rect">
            <a:avLst/>
          </a:prstGeom>
          <a:noFill/>
          <a:ln w="9525">
            <a:noFill/>
          </a:ln>
        </p:spPr>
      </p:pic>
      <p:pic>
        <p:nvPicPr>
          <p:cNvPr id="5127" name="Picture 6" descr="wood_bar"/>
          <p:cNvPicPr>
            <a:picLocks noChangeAspect="1"/>
          </p:cNvPicPr>
          <p:nvPr/>
        </p:nvPicPr>
        <p:blipFill>
          <a:blip r:embed="rId3"/>
          <a:stretch>
            <a:fillRect/>
          </a:stretch>
        </p:blipFill>
        <p:spPr>
          <a:xfrm>
            <a:off x="4421188" y="2743200"/>
            <a:ext cx="168275" cy="846138"/>
          </a:xfrm>
          <a:prstGeom prst="rect">
            <a:avLst/>
          </a:prstGeom>
          <a:noFill/>
          <a:ln w="9525">
            <a:noFill/>
          </a:ln>
        </p:spPr>
      </p:pic>
      <p:pic>
        <p:nvPicPr>
          <p:cNvPr id="5128" name="Picture 7" descr="wood_bar"/>
          <p:cNvPicPr>
            <a:picLocks noChangeAspect="1"/>
          </p:cNvPicPr>
          <p:nvPr/>
        </p:nvPicPr>
        <p:blipFill>
          <a:blip r:embed="rId3"/>
          <a:stretch>
            <a:fillRect/>
          </a:stretch>
        </p:blipFill>
        <p:spPr>
          <a:xfrm>
            <a:off x="5106988" y="2819400"/>
            <a:ext cx="168275" cy="846138"/>
          </a:xfrm>
          <a:prstGeom prst="rect">
            <a:avLst/>
          </a:prstGeom>
          <a:noFill/>
          <a:ln w="9525">
            <a:noFill/>
          </a:ln>
        </p:spPr>
      </p:pic>
      <p:pic>
        <p:nvPicPr>
          <p:cNvPr id="5129" name="Picture 8" descr="wood_bar"/>
          <p:cNvPicPr>
            <a:picLocks noChangeAspect="1"/>
          </p:cNvPicPr>
          <p:nvPr/>
        </p:nvPicPr>
        <p:blipFill>
          <a:blip r:embed="rId3"/>
          <a:stretch>
            <a:fillRect/>
          </a:stretch>
        </p:blipFill>
        <p:spPr>
          <a:xfrm>
            <a:off x="5640388" y="2895600"/>
            <a:ext cx="168275" cy="846138"/>
          </a:xfrm>
          <a:prstGeom prst="rect">
            <a:avLst/>
          </a:prstGeom>
          <a:noFill/>
          <a:ln w="9525">
            <a:noFill/>
          </a:ln>
        </p:spPr>
      </p:pic>
      <p:pic>
        <p:nvPicPr>
          <p:cNvPr id="5130" name="Picture 9" descr="wood_bar"/>
          <p:cNvPicPr>
            <a:picLocks noChangeAspect="1"/>
          </p:cNvPicPr>
          <p:nvPr/>
        </p:nvPicPr>
        <p:blipFill>
          <a:blip r:embed="rId3"/>
          <a:stretch>
            <a:fillRect/>
          </a:stretch>
        </p:blipFill>
        <p:spPr>
          <a:xfrm>
            <a:off x="6173788" y="2895600"/>
            <a:ext cx="168275" cy="846138"/>
          </a:xfrm>
          <a:prstGeom prst="rect">
            <a:avLst/>
          </a:prstGeom>
          <a:noFill/>
          <a:ln w="9525">
            <a:noFill/>
          </a:ln>
        </p:spPr>
      </p:pic>
      <p:pic>
        <p:nvPicPr>
          <p:cNvPr id="5131" name="Picture 10" descr="wood_bar"/>
          <p:cNvPicPr>
            <a:picLocks noChangeAspect="1"/>
          </p:cNvPicPr>
          <p:nvPr/>
        </p:nvPicPr>
        <p:blipFill>
          <a:blip r:embed="rId3"/>
          <a:stretch>
            <a:fillRect/>
          </a:stretch>
        </p:blipFill>
        <p:spPr>
          <a:xfrm>
            <a:off x="6935788" y="2895600"/>
            <a:ext cx="168275" cy="846138"/>
          </a:xfrm>
          <a:prstGeom prst="rect">
            <a:avLst/>
          </a:prstGeom>
          <a:noFill/>
          <a:ln w="9525">
            <a:noFill/>
          </a:ln>
        </p:spPr>
      </p:pic>
      <p:pic>
        <p:nvPicPr>
          <p:cNvPr id="5132" name="Picture 11" descr="wood_bar"/>
          <p:cNvPicPr>
            <a:picLocks noChangeAspect="1"/>
          </p:cNvPicPr>
          <p:nvPr/>
        </p:nvPicPr>
        <p:blipFill>
          <a:blip r:embed="rId3"/>
          <a:stretch>
            <a:fillRect/>
          </a:stretch>
        </p:blipFill>
        <p:spPr>
          <a:xfrm>
            <a:off x="7469188" y="2895600"/>
            <a:ext cx="168275" cy="846138"/>
          </a:xfrm>
          <a:prstGeom prst="rect">
            <a:avLst/>
          </a:prstGeom>
          <a:noFill/>
          <a:ln w="9525">
            <a:noFill/>
          </a:ln>
        </p:spPr>
      </p:pic>
      <p:pic>
        <p:nvPicPr>
          <p:cNvPr id="5133" name="Picture 12" descr="wood_bar"/>
          <p:cNvPicPr>
            <a:picLocks noChangeAspect="1"/>
          </p:cNvPicPr>
          <p:nvPr/>
        </p:nvPicPr>
        <p:blipFill>
          <a:blip r:embed="rId3"/>
          <a:stretch>
            <a:fillRect/>
          </a:stretch>
        </p:blipFill>
        <p:spPr>
          <a:xfrm>
            <a:off x="8383588" y="3048000"/>
            <a:ext cx="168275" cy="846138"/>
          </a:xfrm>
          <a:prstGeom prst="rect">
            <a:avLst/>
          </a:prstGeom>
          <a:noFill/>
          <a:ln w="9525">
            <a:noFill/>
          </a:ln>
        </p:spPr>
      </p:pic>
      <p:pic>
        <p:nvPicPr>
          <p:cNvPr id="5134" name="Picture 13" descr="wood_bar"/>
          <p:cNvPicPr>
            <a:picLocks noChangeAspect="1"/>
          </p:cNvPicPr>
          <p:nvPr/>
        </p:nvPicPr>
        <p:blipFill>
          <a:blip r:embed="rId3"/>
          <a:stretch>
            <a:fillRect/>
          </a:stretch>
        </p:blipFill>
        <p:spPr>
          <a:xfrm>
            <a:off x="9055100" y="2895600"/>
            <a:ext cx="168275" cy="846138"/>
          </a:xfrm>
          <a:prstGeom prst="rect">
            <a:avLst/>
          </a:prstGeom>
          <a:noFill/>
          <a:ln w="9525">
            <a:noFill/>
          </a:ln>
        </p:spPr>
      </p:pic>
      <p:pic>
        <p:nvPicPr>
          <p:cNvPr id="5135" name="Picture 14" descr="wood_bar"/>
          <p:cNvPicPr>
            <a:picLocks noChangeAspect="1"/>
          </p:cNvPicPr>
          <p:nvPr/>
        </p:nvPicPr>
        <p:blipFill>
          <a:blip r:embed="rId3"/>
          <a:stretch>
            <a:fillRect/>
          </a:stretch>
        </p:blipFill>
        <p:spPr>
          <a:xfrm>
            <a:off x="839788" y="3124200"/>
            <a:ext cx="168275" cy="846138"/>
          </a:xfrm>
          <a:prstGeom prst="rect">
            <a:avLst/>
          </a:prstGeom>
          <a:noFill/>
          <a:ln w="9525">
            <a:noFill/>
          </a:ln>
        </p:spPr>
      </p:pic>
      <p:pic>
        <p:nvPicPr>
          <p:cNvPr id="5136" name="Picture 15" descr="wood_bar"/>
          <p:cNvPicPr>
            <a:picLocks noChangeAspect="1"/>
          </p:cNvPicPr>
          <p:nvPr/>
        </p:nvPicPr>
        <p:blipFill>
          <a:blip r:embed="rId3"/>
          <a:stretch>
            <a:fillRect/>
          </a:stretch>
        </p:blipFill>
        <p:spPr>
          <a:xfrm>
            <a:off x="0" y="3124200"/>
            <a:ext cx="168275" cy="846138"/>
          </a:xfrm>
          <a:prstGeom prst="rect">
            <a:avLst/>
          </a:prstGeom>
          <a:noFill/>
          <a:ln w="9525">
            <a:noFill/>
          </a:ln>
        </p:spPr>
      </p:pic>
      <p:pic>
        <p:nvPicPr>
          <p:cNvPr id="5137" name="Picture 16" descr="wood_bar"/>
          <p:cNvPicPr>
            <a:picLocks noChangeAspect="1"/>
          </p:cNvPicPr>
          <p:nvPr/>
        </p:nvPicPr>
        <p:blipFill>
          <a:blip r:embed="rId3"/>
          <a:stretch>
            <a:fillRect/>
          </a:stretch>
        </p:blipFill>
        <p:spPr>
          <a:xfrm>
            <a:off x="306388" y="2971800"/>
            <a:ext cx="168275" cy="846138"/>
          </a:xfrm>
          <a:prstGeom prst="rect">
            <a:avLst/>
          </a:prstGeom>
          <a:noFill/>
          <a:ln w="9525">
            <a:noFill/>
          </a:ln>
        </p:spPr>
      </p:pic>
      <p:pic>
        <p:nvPicPr>
          <p:cNvPr id="5138" name="Picture 17" descr="wood_bar"/>
          <p:cNvPicPr>
            <a:picLocks noChangeAspect="1"/>
          </p:cNvPicPr>
          <p:nvPr/>
        </p:nvPicPr>
        <p:blipFill>
          <a:blip r:embed="rId5"/>
          <a:stretch>
            <a:fillRect/>
          </a:stretch>
        </p:blipFill>
        <p:spPr>
          <a:xfrm rot="-175974">
            <a:off x="3278188" y="3276600"/>
            <a:ext cx="885825" cy="176213"/>
          </a:xfrm>
          <a:prstGeom prst="rect">
            <a:avLst/>
          </a:prstGeom>
          <a:noFill/>
          <a:ln w="9525">
            <a:noFill/>
          </a:ln>
        </p:spPr>
      </p:pic>
      <p:pic>
        <p:nvPicPr>
          <p:cNvPr id="5139" name="Picture 18" descr="wood_bar"/>
          <p:cNvPicPr>
            <a:picLocks noChangeAspect="1"/>
          </p:cNvPicPr>
          <p:nvPr/>
        </p:nvPicPr>
        <p:blipFill>
          <a:blip r:embed="rId5"/>
          <a:stretch>
            <a:fillRect/>
          </a:stretch>
        </p:blipFill>
        <p:spPr>
          <a:xfrm rot="-175974">
            <a:off x="4116388" y="3200400"/>
            <a:ext cx="885825" cy="176213"/>
          </a:xfrm>
          <a:prstGeom prst="rect">
            <a:avLst/>
          </a:prstGeom>
          <a:noFill/>
          <a:ln w="9525">
            <a:noFill/>
          </a:ln>
        </p:spPr>
      </p:pic>
      <p:pic>
        <p:nvPicPr>
          <p:cNvPr id="5140" name="Picture 19" descr="wood_bar"/>
          <p:cNvPicPr>
            <a:picLocks noChangeAspect="1"/>
          </p:cNvPicPr>
          <p:nvPr/>
        </p:nvPicPr>
        <p:blipFill>
          <a:blip r:embed="rId5"/>
          <a:stretch>
            <a:fillRect/>
          </a:stretch>
        </p:blipFill>
        <p:spPr>
          <a:xfrm rot="-175974">
            <a:off x="4954588" y="3200400"/>
            <a:ext cx="885825" cy="176213"/>
          </a:xfrm>
          <a:prstGeom prst="rect">
            <a:avLst/>
          </a:prstGeom>
          <a:noFill/>
          <a:ln w="9525">
            <a:noFill/>
          </a:ln>
        </p:spPr>
      </p:pic>
      <p:pic>
        <p:nvPicPr>
          <p:cNvPr id="5141" name="Picture 20" descr="wood_bar"/>
          <p:cNvPicPr>
            <a:picLocks noChangeAspect="1"/>
          </p:cNvPicPr>
          <p:nvPr/>
        </p:nvPicPr>
        <p:blipFill>
          <a:blip r:embed="rId5"/>
          <a:stretch>
            <a:fillRect/>
          </a:stretch>
        </p:blipFill>
        <p:spPr>
          <a:xfrm rot="-175974">
            <a:off x="5792788" y="3200400"/>
            <a:ext cx="885825" cy="176213"/>
          </a:xfrm>
          <a:prstGeom prst="rect">
            <a:avLst/>
          </a:prstGeom>
          <a:noFill/>
          <a:ln w="9525">
            <a:noFill/>
          </a:ln>
        </p:spPr>
      </p:pic>
      <p:pic>
        <p:nvPicPr>
          <p:cNvPr id="5142" name="Picture 21" descr="wood_bar"/>
          <p:cNvPicPr>
            <a:picLocks noChangeAspect="1"/>
          </p:cNvPicPr>
          <p:nvPr/>
        </p:nvPicPr>
        <p:blipFill>
          <a:blip r:embed="rId6"/>
          <a:stretch>
            <a:fillRect/>
          </a:stretch>
        </p:blipFill>
        <p:spPr>
          <a:xfrm rot="-175974">
            <a:off x="6627813" y="3189288"/>
            <a:ext cx="1058862" cy="209550"/>
          </a:xfrm>
          <a:prstGeom prst="rect">
            <a:avLst/>
          </a:prstGeom>
          <a:noFill/>
          <a:ln w="9525">
            <a:noFill/>
          </a:ln>
        </p:spPr>
      </p:pic>
      <p:pic>
        <p:nvPicPr>
          <p:cNvPr id="5143" name="Picture 22" descr="wood_bar"/>
          <p:cNvPicPr>
            <a:picLocks noChangeAspect="1"/>
          </p:cNvPicPr>
          <p:nvPr/>
        </p:nvPicPr>
        <p:blipFill>
          <a:blip r:embed="rId5"/>
          <a:stretch>
            <a:fillRect/>
          </a:stretch>
        </p:blipFill>
        <p:spPr>
          <a:xfrm rot="-175974">
            <a:off x="7545388" y="3276600"/>
            <a:ext cx="885825" cy="176213"/>
          </a:xfrm>
          <a:prstGeom prst="rect">
            <a:avLst/>
          </a:prstGeom>
          <a:noFill/>
          <a:ln w="9525">
            <a:noFill/>
          </a:ln>
        </p:spPr>
      </p:pic>
      <p:pic>
        <p:nvPicPr>
          <p:cNvPr id="5144" name="Picture 23" descr="wood_bar"/>
          <p:cNvPicPr>
            <a:picLocks noChangeAspect="1"/>
          </p:cNvPicPr>
          <p:nvPr/>
        </p:nvPicPr>
        <p:blipFill>
          <a:blip r:embed="rId5"/>
          <a:stretch>
            <a:fillRect/>
          </a:stretch>
        </p:blipFill>
        <p:spPr>
          <a:xfrm rot="-175974">
            <a:off x="8335963" y="3276600"/>
            <a:ext cx="885825" cy="176213"/>
          </a:xfrm>
          <a:prstGeom prst="rect">
            <a:avLst/>
          </a:prstGeom>
          <a:noFill/>
          <a:ln w="9525">
            <a:noFill/>
          </a:ln>
        </p:spPr>
      </p:pic>
      <p:pic>
        <p:nvPicPr>
          <p:cNvPr id="5145" name="Picture 24" descr="wood_bar"/>
          <p:cNvPicPr>
            <a:picLocks noChangeAspect="1"/>
          </p:cNvPicPr>
          <p:nvPr/>
        </p:nvPicPr>
        <p:blipFill>
          <a:blip r:embed="rId5"/>
          <a:stretch>
            <a:fillRect/>
          </a:stretch>
        </p:blipFill>
        <p:spPr>
          <a:xfrm rot="-175974">
            <a:off x="306388" y="3352800"/>
            <a:ext cx="885825" cy="176213"/>
          </a:xfrm>
          <a:prstGeom prst="rect">
            <a:avLst/>
          </a:prstGeom>
          <a:noFill/>
          <a:ln w="9525">
            <a:noFill/>
          </a:ln>
        </p:spPr>
      </p:pic>
      <p:pic>
        <p:nvPicPr>
          <p:cNvPr id="5146" name="Picture 25" descr="wood_bar"/>
          <p:cNvPicPr>
            <a:picLocks noChangeAspect="1"/>
          </p:cNvPicPr>
          <p:nvPr/>
        </p:nvPicPr>
        <p:blipFill>
          <a:blip r:embed="rId7"/>
          <a:stretch>
            <a:fillRect/>
          </a:stretch>
        </p:blipFill>
        <p:spPr>
          <a:xfrm rot="-175974">
            <a:off x="-1587" y="3503613"/>
            <a:ext cx="762000" cy="152400"/>
          </a:xfrm>
          <a:prstGeom prst="rect">
            <a:avLst/>
          </a:prstGeom>
          <a:noFill/>
          <a:ln w="9525">
            <a:noFill/>
          </a:ln>
        </p:spPr>
      </p:pic>
      <p:pic>
        <p:nvPicPr>
          <p:cNvPr id="5147" name="Picture 26" descr="top_roses_pink"/>
          <p:cNvPicPr>
            <a:picLocks noChangeAspect="1"/>
          </p:cNvPicPr>
          <p:nvPr/>
        </p:nvPicPr>
        <p:blipFill>
          <a:blip r:embed="rId4"/>
          <a:stretch>
            <a:fillRect/>
          </a:stretch>
        </p:blipFill>
        <p:spPr>
          <a:xfrm rot="-302358">
            <a:off x="3886200" y="3048000"/>
            <a:ext cx="838200" cy="180975"/>
          </a:xfrm>
          <a:prstGeom prst="rect">
            <a:avLst/>
          </a:prstGeom>
          <a:noFill/>
          <a:ln w="9525">
            <a:noFill/>
          </a:ln>
        </p:spPr>
      </p:pic>
      <p:pic>
        <p:nvPicPr>
          <p:cNvPr id="5148" name="Picture 27" descr="top_roses_pink"/>
          <p:cNvPicPr>
            <a:picLocks noChangeAspect="1"/>
          </p:cNvPicPr>
          <p:nvPr/>
        </p:nvPicPr>
        <p:blipFill>
          <a:blip r:embed="rId4"/>
          <a:stretch>
            <a:fillRect/>
          </a:stretch>
        </p:blipFill>
        <p:spPr>
          <a:xfrm rot="-304890">
            <a:off x="-147637" y="3198813"/>
            <a:ext cx="1066800" cy="304800"/>
          </a:xfrm>
          <a:prstGeom prst="rect">
            <a:avLst/>
          </a:prstGeom>
          <a:noFill/>
          <a:ln w="9525">
            <a:noFill/>
          </a:ln>
        </p:spPr>
      </p:pic>
      <p:pic>
        <p:nvPicPr>
          <p:cNvPr id="5149" name="Picture 28" descr="top_roses_pink"/>
          <p:cNvPicPr>
            <a:picLocks noChangeAspect="1"/>
          </p:cNvPicPr>
          <p:nvPr/>
        </p:nvPicPr>
        <p:blipFill>
          <a:blip r:embed="rId4"/>
          <a:stretch>
            <a:fillRect/>
          </a:stretch>
        </p:blipFill>
        <p:spPr>
          <a:xfrm rot="-548151">
            <a:off x="8153400" y="3048000"/>
            <a:ext cx="1055688" cy="301625"/>
          </a:xfrm>
          <a:prstGeom prst="rect">
            <a:avLst/>
          </a:prstGeom>
          <a:noFill/>
          <a:ln w="9525">
            <a:noFill/>
          </a:ln>
        </p:spPr>
      </p:pic>
      <p:pic>
        <p:nvPicPr>
          <p:cNvPr id="5150" name="Picture 29" descr="top_roses_pink"/>
          <p:cNvPicPr>
            <a:picLocks noChangeAspect="1"/>
          </p:cNvPicPr>
          <p:nvPr/>
        </p:nvPicPr>
        <p:blipFill>
          <a:blip r:embed="rId4"/>
          <a:stretch>
            <a:fillRect/>
          </a:stretch>
        </p:blipFill>
        <p:spPr>
          <a:xfrm rot="-288263">
            <a:off x="7088188" y="3124200"/>
            <a:ext cx="1066800" cy="381000"/>
          </a:xfrm>
          <a:prstGeom prst="rect">
            <a:avLst/>
          </a:prstGeom>
          <a:noFill/>
          <a:ln w="9525">
            <a:noFill/>
          </a:ln>
        </p:spPr>
      </p:pic>
      <p:pic>
        <p:nvPicPr>
          <p:cNvPr id="5151" name="Picture 30" descr="top_roses_pink"/>
          <p:cNvPicPr>
            <a:picLocks noChangeAspect="1"/>
          </p:cNvPicPr>
          <p:nvPr/>
        </p:nvPicPr>
        <p:blipFill>
          <a:blip r:embed="rId8"/>
          <a:stretch>
            <a:fillRect/>
          </a:stretch>
        </p:blipFill>
        <p:spPr>
          <a:xfrm rot="-717820">
            <a:off x="6283325" y="3125788"/>
            <a:ext cx="1049338" cy="298450"/>
          </a:xfrm>
          <a:prstGeom prst="rect">
            <a:avLst/>
          </a:prstGeom>
          <a:noFill/>
          <a:ln w="9525">
            <a:noFill/>
          </a:ln>
        </p:spPr>
      </p:pic>
      <p:pic>
        <p:nvPicPr>
          <p:cNvPr id="5152" name="Picture 31" descr="top_roses_pink"/>
          <p:cNvPicPr>
            <a:picLocks noChangeAspect="1"/>
          </p:cNvPicPr>
          <p:nvPr/>
        </p:nvPicPr>
        <p:blipFill>
          <a:blip r:embed="rId4">
            <a:lum bright="-12000"/>
          </a:blip>
          <a:stretch>
            <a:fillRect/>
          </a:stretch>
        </p:blipFill>
        <p:spPr>
          <a:xfrm>
            <a:off x="5183188" y="3200400"/>
            <a:ext cx="1077912" cy="307975"/>
          </a:xfrm>
          <a:prstGeom prst="rect">
            <a:avLst/>
          </a:prstGeom>
          <a:noFill/>
          <a:ln w="9525">
            <a:noFill/>
          </a:ln>
        </p:spPr>
      </p:pic>
      <p:pic>
        <p:nvPicPr>
          <p:cNvPr id="5153" name="Picture 32" descr="top_roses_pink"/>
          <p:cNvPicPr>
            <a:picLocks noChangeAspect="1"/>
          </p:cNvPicPr>
          <p:nvPr/>
        </p:nvPicPr>
        <p:blipFill>
          <a:blip r:embed="rId4"/>
          <a:stretch>
            <a:fillRect/>
          </a:stretch>
        </p:blipFill>
        <p:spPr>
          <a:xfrm rot="396512">
            <a:off x="4343400" y="3276600"/>
            <a:ext cx="1089025" cy="311150"/>
          </a:xfrm>
          <a:prstGeom prst="rect">
            <a:avLst/>
          </a:prstGeom>
          <a:noFill/>
          <a:ln w="9525">
            <a:noFill/>
          </a:ln>
        </p:spPr>
      </p:pic>
      <p:pic>
        <p:nvPicPr>
          <p:cNvPr id="5154" name="Picture 36" descr="co3"/>
          <p:cNvPicPr>
            <a:picLocks noChangeAspect="1"/>
          </p:cNvPicPr>
          <p:nvPr/>
        </p:nvPicPr>
        <p:blipFill>
          <a:blip r:embed="rId9"/>
          <a:stretch>
            <a:fillRect/>
          </a:stretch>
        </p:blipFill>
        <p:spPr>
          <a:xfrm rot="316961">
            <a:off x="1143000" y="5181600"/>
            <a:ext cx="182563" cy="361950"/>
          </a:xfrm>
          <a:prstGeom prst="rect">
            <a:avLst/>
          </a:prstGeom>
          <a:noFill/>
          <a:ln w="9525">
            <a:noFill/>
          </a:ln>
        </p:spPr>
      </p:pic>
      <p:pic>
        <p:nvPicPr>
          <p:cNvPr id="5155" name="Picture 37" descr="co3"/>
          <p:cNvPicPr>
            <a:picLocks noChangeAspect="1"/>
          </p:cNvPicPr>
          <p:nvPr/>
        </p:nvPicPr>
        <p:blipFill>
          <a:blip r:embed="rId9"/>
          <a:stretch>
            <a:fillRect/>
          </a:stretch>
        </p:blipFill>
        <p:spPr>
          <a:xfrm rot="316961">
            <a:off x="7924800" y="4876800"/>
            <a:ext cx="184150" cy="361950"/>
          </a:xfrm>
          <a:prstGeom prst="rect">
            <a:avLst/>
          </a:prstGeom>
          <a:noFill/>
          <a:ln w="9525">
            <a:noFill/>
          </a:ln>
        </p:spPr>
      </p:pic>
      <p:pic>
        <p:nvPicPr>
          <p:cNvPr id="5156" name="Picture 38" descr="co3"/>
          <p:cNvPicPr>
            <a:picLocks noChangeAspect="1"/>
          </p:cNvPicPr>
          <p:nvPr/>
        </p:nvPicPr>
        <p:blipFill>
          <a:blip r:embed="rId10"/>
          <a:stretch>
            <a:fillRect/>
          </a:stretch>
        </p:blipFill>
        <p:spPr>
          <a:xfrm rot="316961">
            <a:off x="5638800" y="6172200"/>
            <a:ext cx="214313" cy="422275"/>
          </a:xfrm>
          <a:prstGeom prst="rect">
            <a:avLst/>
          </a:prstGeom>
          <a:noFill/>
          <a:ln w="9525">
            <a:noFill/>
          </a:ln>
        </p:spPr>
      </p:pic>
      <p:pic>
        <p:nvPicPr>
          <p:cNvPr id="5157" name="Picture 39" descr="co3"/>
          <p:cNvPicPr>
            <a:picLocks noChangeAspect="1"/>
          </p:cNvPicPr>
          <p:nvPr/>
        </p:nvPicPr>
        <p:blipFill>
          <a:blip r:embed="rId11"/>
          <a:stretch>
            <a:fillRect/>
          </a:stretch>
        </p:blipFill>
        <p:spPr>
          <a:xfrm rot="316961">
            <a:off x="1562100" y="4945063"/>
            <a:ext cx="153988" cy="303212"/>
          </a:xfrm>
          <a:prstGeom prst="rect">
            <a:avLst/>
          </a:prstGeom>
          <a:noFill/>
          <a:ln w="9525">
            <a:noFill/>
          </a:ln>
        </p:spPr>
      </p:pic>
      <p:pic>
        <p:nvPicPr>
          <p:cNvPr id="5158" name="Picture 40" descr="co2"/>
          <p:cNvPicPr>
            <a:picLocks noChangeAspect="1"/>
          </p:cNvPicPr>
          <p:nvPr/>
        </p:nvPicPr>
        <p:blipFill>
          <a:blip r:embed="rId12"/>
          <a:stretch>
            <a:fillRect/>
          </a:stretch>
        </p:blipFill>
        <p:spPr>
          <a:xfrm rot="316961">
            <a:off x="2286000" y="4648200"/>
            <a:ext cx="214313" cy="422275"/>
          </a:xfrm>
          <a:prstGeom prst="rect">
            <a:avLst/>
          </a:prstGeom>
          <a:noFill/>
          <a:ln w="9525">
            <a:noFill/>
          </a:ln>
        </p:spPr>
      </p:pic>
      <p:pic>
        <p:nvPicPr>
          <p:cNvPr id="5159" name="Picture 41" descr="co2"/>
          <p:cNvPicPr>
            <a:picLocks noChangeAspect="1"/>
          </p:cNvPicPr>
          <p:nvPr/>
        </p:nvPicPr>
        <p:blipFill>
          <a:blip r:embed="rId13"/>
          <a:stretch>
            <a:fillRect/>
          </a:stretch>
        </p:blipFill>
        <p:spPr>
          <a:xfrm rot="316961">
            <a:off x="260350" y="5346700"/>
            <a:ext cx="246063" cy="482600"/>
          </a:xfrm>
          <a:prstGeom prst="rect">
            <a:avLst/>
          </a:prstGeom>
          <a:noFill/>
          <a:ln w="9525">
            <a:noFill/>
          </a:ln>
        </p:spPr>
      </p:pic>
      <p:pic>
        <p:nvPicPr>
          <p:cNvPr id="5160" name="Picture 42" descr="co2"/>
          <p:cNvPicPr>
            <a:picLocks noChangeAspect="1"/>
          </p:cNvPicPr>
          <p:nvPr/>
        </p:nvPicPr>
        <p:blipFill>
          <a:blip r:embed="rId14"/>
          <a:stretch>
            <a:fillRect/>
          </a:stretch>
        </p:blipFill>
        <p:spPr>
          <a:xfrm rot="316961">
            <a:off x="754063" y="4860925"/>
            <a:ext cx="184150" cy="363538"/>
          </a:xfrm>
          <a:prstGeom prst="rect">
            <a:avLst/>
          </a:prstGeom>
          <a:noFill/>
          <a:ln w="9525">
            <a:noFill/>
          </a:ln>
        </p:spPr>
      </p:pic>
      <p:pic>
        <p:nvPicPr>
          <p:cNvPr id="5161" name="Picture 43" descr="co2"/>
          <p:cNvPicPr>
            <a:picLocks noChangeAspect="1"/>
          </p:cNvPicPr>
          <p:nvPr/>
        </p:nvPicPr>
        <p:blipFill>
          <a:blip r:embed="rId15"/>
          <a:stretch>
            <a:fillRect/>
          </a:stretch>
        </p:blipFill>
        <p:spPr>
          <a:xfrm rot="316961">
            <a:off x="1676400" y="5562600"/>
            <a:ext cx="244475" cy="484188"/>
          </a:xfrm>
          <a:prstGeom prst="rect">
            <a:avLst/>
          </a:prstGeom>
          <a:noFill/>
          <a:ln w="9525">
            <a:noFill/>
          </a:ln>
        </p:spPr>
      </p:pic>
      <p:pic>
        <p:nvPicPr>
          <p:cNvPr id="5162" name="Picture 44" descr="co3"/>
          <p:cNvPicPr>
            <a:picLocks noChangeAspect="1"/>
          </p:cNvPicPr>
          <p:nvPr/>
        </p:nvPicPr>
        <p:blipFill>
          <a:blip r:embed="rId9"/>
          <a:stretch>
            <a:fillRect/>
          </a:stretch>
        </p:blipFill>
        <p:spPr>
          <a:xfrm rot="316961">
            <a:off x="2438400" y="5257800"/>
            <a:ext cx="184150" cy="361950"/>
          </a:xfrm>
          <a:prstGeom prst="rect">
            <a:avLst/>
          </a:prstGeom>
          <a:noFill/>
          <a:ln w="9525">
            <a:noFill/>
          </a:ln>
        </p:spPr>
      </p:pic>
      <p:pic>
        <p:nvPicPr>
          <p:cNvPr id="5163" name="Picture 45" descr="co3"/>
          <p:cNvPicPr>
            <a:picLocks noChangeAspect="1"/>
          </p:cNvPicPr>
          <p:nvPr/>
        </p:nvPicPr>
        <p:blipFill>
          <a:blip r:embed="rId10"/>
          <a:stretch>
            <a:fillRect/>
          </a:stretch>
        </p:blipFill>
        <p:spPr>
          <a:xfrm rot="316961">
            <a:off x="4267200" y="5638800"/>
            <a:ext cx="214313" cy="422275"/>
          </a:xfrm>
          <a:prstGeom prst="rect">
            <a:avLst/>
          </a:prstGeom>
          <a:noFill/>
          <a:ln w="9525">
            <a:noFill/>
          </a:ln>
        </p:spPr>
      </p:pic>
      <p:pic>
        <p:nvPicPr>
          <p:cNvPr id="5164" name="Picture 46" descr="co3"/>
          <p:cNvPicPr>
            <a:picLocks noChangeAspect="1"/>
          </p:cNvPicPr>
          <p:nvPr/>
        </p:nvPicPr>
        <p:blipFill>
          <a:blip r:embed="rId16"/>
          <a:stretch>
            <a:fillRect/>
          </a:stretch>
        </p:blipFill>
        <p:spPr>
          <a:xfrm rot="316961">
            <a:off x="207963" y="5781675"/>
            <a:ext cx="212725" cy="423863"/>
          </a:xfrm>
          <a:prstGeom prst="rect">
            <a:avLst/>
          </a:prstGeom>
          <a:noFill/>
          <a:ln w="9525">
            <a:noFill/>
          </a:ln>
        </p:spPr>
      </p:pic>
      <p:pic>
        <p:nvPicPr>
          <p:cNvPr id="5165" name="Picture 47" descr="co2"/>
          <p:cNvPicPr>
            <a:picLocks noChangeAspect="1"/>
          </p:cNvPicPr>
          <p:nvPr/>
        </p:nvPicPr>
        <p:blipFill>
          <a:blip r:embed="rId12"/>
          <a:stretch>
            <a:fillRect/>
          </a:stretch>
        </p:blipFill>
        <p:spPr>
          <a:xfrm rot="316961">
            <a:off x="5867400" y="3581400"/>
            <a:ext cx="214313" cy="422275"/>
          </a:xfrm>
          <a:prstGeom prst="rect">
            <a:avLst/>
          </a:prstGeom>
          <a:noFill/>
          <a:ln w="9525">
            <a:noFill/>
          </a:ln>
        </p:spPr>
      </p:pic>
      <p:pic>
        <p:nvPicPr>
          <p:cNvPr id="5166" name="Picture 48" descr="co3"/>
          <p:cNvPicPr>
            <a:picLocks noChangeAspect="1"/>
          </p:cNvPicPr>
          <p:nvPr/>
        </p:nvPicPr>
        <p:blipFill>
          <a:blip r:embed="rId17"/>
          <a:stretch>
            <a:fillRect/>
          </a:stretch>
        </p:blipFill>
        <p:spPr>
          <a:xfrm>
            <a:off x="8534400" y="5638800"/>
            <a:ext cx="330200" cy="307975"/>
          </a:xfrm>
          <a:prstGeom prst="rect">
            <a:avLst/>
          </a:prstGeom>
          <a:noFill/>
          <a:ln w="9525">
            <a:noFill/>
          </a:ln>
        </p:spPr>
      </p:pic>
      <p:pic>
        <p:nvPicPr>
          <p:cNvPr id="5167" name="Picture 49" descr="co3"/>
          <p:cNvPicPr>
            <a:picLocks noChangeAspect="1"/>
          </p:cNvPicPr>
          <p:nvPr/>
        </p:nvPicPr>
        <p:blipFill>
          <a:blip r:embed="rId17"/>
          <a:stretch>
            <a:fillRect/>
          </a:stretch>
        </p:blipFill>
        <p:spPr>
          <a:xfrm>
            <a:off x="533400" y="4267200"/>
            <a:ext cx="330200" cy="307975"/>
          </a:xfrm>
          <a:prstGeom prst="rect">
            <a:avLst/>
          </a:prstGeom>
          <a:noFill/>
          <a:ln w="9525">
            <a:noFill/>
          </a:ln>
        </p:spPr>
      </p:pic>
      <p:pic>
        <p:nvPicPr>
          <p:cNvPr id="5168" name="Picture 50" descr="co3"/>
          <p:cNvPicPr>
            <a:picLocks noChangeAspect="1"/>
          </p:cNvPicPr>
          <p:nvPr/>
        </p:nvPicPr>
        <p:blipFill>
          <a:blip r:embed="rId17"/>
          <a:stretch>
            <a:fillRect/>
          </a:stretch>
        </p:blipFill>
        <p:spPr>
          <a:xfrm>
            <a:off x="992188" y="3962400"/>
            <a:ext cx="330200" cy="307975"/>
          </a:xfrm>
          <a:prstGeom prst="rect">
            <a:avLst/>
          </a:prstGeom>
          <a:noFill/>
          <a:ln w="9525">
            <a:noFill/>
          </a:ln>
        </p:spPr>
      </p:pic>
      <p:pic>
        <p:nvPicPr>
          <p:cNvPr id="5169" name="Picture 51" descr="co3"/>
          <p:cNvPicPr>
            <a:picLocks noChangeAspect="1"/>
          </p:cNvPicPr>
          <p:nvPr/>
        </p:nvPicPr>
        <p:blipFill>
          <a:blip r:embed="rId17"/>
          <a:stretch>
            <a:fillRect/>
          </a:stretch>
        </p:blipFill>
        <p:spPr>
          <a:xfrm>
            <a:off x="1373188" y="3657600"/>
            <a:ext cx="330200" cy="307975"/>
          </a:xfrm>
          <a:prstGeom prst="rect">
            <a:avLst/>
          </a:prstGeom>
          <a:noFill/>
          <a:ln w="9525">
            <a:noFill/>
          </a:ln>
        </p:spPr>
      </p:pic>
      <p:pic>
        <p:nvPicPr>
          <p:cNvPr id="5170" name="Picture 52" descr="co3"/>
          <p:cNvPicPr>
            <a:picLocks noChangeAspect="1"/>
          </p:cNvPicPr>
          <p:nvPr/>
        </p:nvPicPr>
        <p:blipFill>
          <a:blip r:embed="rId17"/>
          <a:stretch>
            <a:fillRect/>
          </a:stretch>
        </p:blipFill>
        <p:spPr>
          <a:xfrm>
            <a:off x="6630988" y="4343400"/>
            <a:ext cx="330200" cy="307975"/>
          </a:xfrm>
          <a:prstGeom prst="rect">
            <a:avLst/>
          </a:prstGeom>
          <a:noFill/>
          <a:ln w="9525">
            <a:noFill/>
          </a:ln>
        </p:spPr>
      </p:pic>
      <p:pic>
        <p:nvPicPr>
          <p:cNvPr id="5171" name="Picture 53" descr="co3"/>
          <p:cNvPicPr>
            <a:picLocks noChangeAspect="1"/>
          </p:cNvPicPr>
          <p:nvPr/>
        </p:nvPicPr>
        <p:blipFill>
          <a:blip r:embed="rId17"/>
          <a:stretch>
            <a:fillRect/>
          </a:stretch>
        </p:blipFill>
        <p:spPr>
          <a:xfrm>
            <a:off x="5487988" y="4419600"/>
            <a:ext cx="330200" cy="307975"/>
          </a:xfrm>
          <a:prstGeom prst="rect">
            <a:avLst/>
          </a:prstGeom>
          <a:noFill/>
          <a:ln w="9525">
            <a:noFill/>
          </a:ln>
        </p:spPr>
      </p:pic>
      <p:pic>
        <p:nvPicPr>
          <p:cNvPr id="5172" name="Picture 54" descr="co3"/>
          <p:cNvPicPr>
            <a:picLocks noChangeAspect="1"/>
          </p:cNvPicPr>
          <p:nvPr/>
        </p:nvPicPr>
        <p:blipFill>
          <a:blip r:embed="rId17"/>
          <a:stretch>
            <a:fillRect/>
          </a:stretch>
        </p:blipFill>
        <p:spPr>
          <a:xfrm>
            <a:off x="915988" y="4648200"/>
            <a:ext cx="330200" cy="307975"/>
          </a:xfrm>
          <a:prstGeom prst="rect">
            <a:avLst/>
          </a:prstGeom>
          <a:noFill/>
          <a:ln w="9525">
            <a:noFill/>
          </a:ln>
        </p:spPr>
      </p:pic>
      <p:pic>
        <p:nvPicPr>
          <p:cNvPr id="5173" name="Picture 55" descr="co3"/>
          <p:cNvPicPr>
            <a:picLocks noChangeAspect="1"/>
          </p:cNvPicPr>
          <p:nvPr/>
        </p:nvPicPr>
        <p:blipFill>
          <a:blip r:embed="rId17"/>
          <a:stretch>
            <a:fillRect/>
          </a:stretch>
        </p:blipFill>
        <p:spPr>
          <a:xfrm>
            <a:off x="609600" y="5943600"/>
            <a:ext cx="330200" cy="307975"/>
          </a:xfrm>
          <a:prstGeom prst="rect">
            <a:avLst/>
          </a:prstGeom>
          <a:noFill/>
          <a:ln w="9525">
            <a:noFill/>
          </a:ln>
        </p:spPr>
      </p:pic>
      <p:pic>
        <p:nvPicPr>
          <p:cNvPr id="5174" name="Picture 56" descr="co3"/>
          <p:cNvPicPr>
            <a:picLocks noChangeAspect="1"/>
          </p:cNvPicPr>
          <p:nvPr/>
        </p:nvPicPr>
        <p:blipFill>
          <a:blip r:embed="rId17"/>
          <a:stretch>
            <a:fillRect/>
          </a:stretch>
        </p:blipFill>
        <p:spPr>
          <a:xfrm>
            <a:off x="2971800" y="4724400"/>
            <a:ext cx="330200" cy="307975"/>
          </a:xfrm>
          <a:prstGeom prst="rect">
            <a:avLst/>
          </a:prstGeom>
          <a:noFill/>
          <a:ln w="9525">
            <a:noFill/>
          </a:ln>
        </p:spPr>
      </p:pic>
      <p:pic>
        <p:nvPicPr>
          <p:cNvPr id="5175" name="Picture 57" descr="co3"/>
          <p:cNvPicPr>
            <a:picLocks noChangeAspect="1"/>
          </p:cNvPicPr>
          <p:nvPr/>
        </p:nvPicPr>
        <p:blipFill>
          <a:blip r:embed="rId17"/>
          <a:stretch>
            <a:fillRect/>
          </a:stretch>
        </p:blipFill>
        <p:spPr>
          <a:xfrm>
            <a:off x="2363788" y="4038600"/>
            <a:ext cx="330200" cy="307975"/>
          </a:xfrm>
          <a:prstGeom prst="rect">
            <a:avLst/>
          </a:prstGeom>
          <a:noFill/>
          <a:ln w="9525">
            <a:noFill/>
          </a:ln>
        </p:spPr>
      </p:pic>
      <p:pic>
        <p:nvPicPr>
          <p:cNvPr id="5176" name="Picture 58" descr="co3"/>
          <p:cNvPicPr>
            <a:picLocks noChangeAspect="1"/>
          </p:cNvPicPr>
          <p:nvPr/>
        </p:nvPicPr>
        <p:blipFill>
          <a:blip r:embed="rId17"/>
          <a:stretch>
            <a:fillRect/>
          </a:stretch>
        </p:blipFill>
        <p:spPr>
          <a:xfrm>
            <a:off x="2287588" y="5943600"/>
            <a:ext cx="330200" cy="307975"/>
          </a:xfrm>
          <a:prstGeom prst="rect">
            <a:avLst/>
          </a:prstGeom>
          <a:noFill/>
          <a:ln w="9525">
            <a:noFill/>
          </a:ln>
        </p:spPr>
      </p:pic>
      <p:pic>
        <p:nvPicPr>
          <p:cNvPr id="5177" name="Picture 59" descr="co3"/>
          <p:cNvPicPr>
            <a:picLocks noChangeAspect="1"/>
          </p:cNvPicPr>
          <p:nvPr/>
        </p:nvPicPr>
        <p:blipFill>
          <a:blip r:embed="rId17"/>
          <a:stretch>
            <a:fillRect/>
          </a:stretch>
        </p:blipFill>
        <p:spPr>
          <a:xfrm>
            <a:off x="3429000" y="4343400"/>
            <a:ext cx="330200" cy="307975"/>
          </a:xfrm>
          <a:prstGeom prst="rect">
            <a:avLst/>
          </a:prstGeom>
          <a:noFill/>
          <a:ln w="9525">
            <a:noFill/>
          </a:ln>
        </p:spPr>
      </p:pic>
      <p:pic>
        <p:nvPicPr>
          <p:cNvPr id="5178" name="Picture 60" descr="co3"/>
          <p:cNvPicPr>
            <a:picLocks noChangeAspect="1"/>
          </p:cNvPicPr>
          <p:nvPr/>
        </p:nvPicPr>
        <p:blipFill>
          <a:blip r:embed="rId17"/>
          <a:stretch>
            <a:fillRect/>
          </a:stretch>
        </p:blipFill>
        <p:spPr>
          <a:xfrm>
            <a:off x="5029200" y="3886200"/>
            <a:ext cx="330200" cy="307975"/>
          </a:xfrm>
          <a:prstGeom prst="rect">
            <a:avLst/>
          </a:prstGeom>
          <a:noFill/>
          <a:ln w="9525">
            <a:noFill/>
          </a:ln>
        </p:spPr>
      </p:pic>
      <p:pic>
        <p:nvPicPr>
          <p:cNvPr id="5179" name="Picture 61" descr="co3"/>
          <p:cNvPicPr>
            <a:picLocks noChangeAspect="1"/>
          </p:cNvPicPr>
          <p:nvPr/>
        </p:nvPicPr>
        <p:blipFill>
          <a:blip r:embed="rId17"/>
          <a:stretch>
            <a:fillRect/>
          </a:stretch>
        </p:blipFill>
        <p:spPr>
          <a:xfrm>
            <a:off x="5334000" y="5029200"/>
            <a:ext cx="330200" cy="307975"/>
          </a:xfrm>
          <a:prstGeom prst="rect">
            <a:avLst/>
          </a:prstGeom>
          <a:noFill/>
          <a:ln w="9525">
            <a:noFill/>
          </a:ln>
        </p:spPr>
      </p:pic>
      <p:pic>
        <p:nvPicPr>
          <p:cNvPr id="5180" name="Picture 62" descr="co3"/>
          <p:cNvPicPr>
            <a:picLocks noChangeAspect="1"/>
          </p:cNvPicPr>
          <p:nvPr/>
        </p:nvPicPr>
        <p:blipFill>
          <a:blip r:embed="rId17"/>
          <a:stretch>
            <a:fillRect/>
          </a:stretch>
        </p:blipFill>
        <p:spPr>
          <a:xfrm>
            <a:off x="3429000" y="5257800"/>
            <a:ext cx="330200" cy="307975"/>
          </a:xfrm>
          <a:prstGeom prst="rect">
            <a:avLst/>
          </a:prstGeom>
          <a:noFill/>
          <a:ln w="9525">
            <a:noFill/>
          </a:ln>
        </p:spPr>
      </p:pic>
      <p:pic>
        <p:nvPicPr>
          <p:cNvPr id="5181" name="Picture 63" descr="co3"/>
          <p:cNvPicPr>
            <a:picLocks noChangeAspect="1"/>
          </p:cNvPicPr>
          <p:nvPr/>
        </p:nvPicPr>
        <p:blipFill>
          <a:blip r:embed="rId17"/>
          <a:stretch>
            <a:fillRect/>
          </a:stretch>
        </p:blipFill>
        <p:spPr>
          <a:xfrm>
            <a:off x="4268788" y="3962400"/>
            <a:ext cx="330200" cy="307975"/>
          </a:xfrm>
          <a:prstGeom prst="rect">
            <a:avLst/>
          </a:prstGeom>
          <a:noFill/>
          <a:ln w="9525">
            <a:noFill/>
          </a:ln>
        </p:spPr>
      </p:pic>
      <p:pic>
        <p:nvPicPr>
          <p:cNvPr id="5182" name="Picture 64" descr="co3"/>
          <p:cNvPicPr>
            <a:picLocks noChangeAspect="1"/>
          </p:cNvPicPr>
          <p:nvPr/>
        </p:nvPicPr>
        <p:blipFill>
          <a:blip r:embed="rId17"/>
          <a:stretch>
            <a:fillRect/>
          </a:stretch>
        </p:blipFill>
        <p:spPr>
          <a:xfrm>
            <a:off x="3887788" y="3733800"/>
            <a:ext cx="330200" cy="307975"/>
          </a:xfrm>
          <a:prstGeom prst="rect">
            <a:avLst/>
          </a:prstGeom>
          <a:noFill/>
          <a:ln w="9525">
            <a:noFill/>
          </a:ln>
        </p:spPr>
      </p:pic>
      <p:pic>
        <p:nvPicPr>
          <p:cNvPr id="5183" name="Picture 65" descr="co3"/>
          <p:cNvPicPr>
            <a:picLocks noChangeAspect="1"/>
          </p:cNvPicPr>
          <p:nvPr/>
        </p:nvPicPr>
        <p:blipFill>
          <a:blip r:embed="rId17"/>
          <a:stretch>
            <a:fillRect/>
          </a:stretch>
        </p:blipFill>
        <p:spPr>
          <a:xfrm>
            <a:off x="3200400" y="3810000"/>
            <a:ext cx="330200" cy="307975"/>
          </a:xfrm>
          <a:prstGeom prst="rect">
            <a:avLst/>
          </a:prstGeom>
          <a:noFill/>
          <a:ln w="9525">
            <a:noFill/>
          </a:ln>
        </p:spPr>
      </p:pic>
      <p:pic>
        <p:nvPicPr>
          <p:cNvPr id="5184" name="Picture 66" descr="co3"/>
          <p:cNvPicPr>
            <a:picLocks noChangeAspect="1"/>
          </p:cNvPicPr>
          <p:nvPr/>
        </p:nvPicPr>
        <p:blipFill>
          <a:blip r:embed="rId17"/>
          <a:stretch>
            <a:fillRect/>
          </a:stretch>
        </p:blipFill>
        <p:spPr>
          <a:xfrm>
            <a:off x="611188" y="3657600"/>
            <a:ext cx="330200" cy="307975"/>
          </a:xfrm>
          <a:prstGeom prst="rect">
            <a:avLst/>
          </a:prstGeom>
          <a:noFill/>
          <a:ln w="9525">
            <a:noFill/>
          </a:ln>
        </p:spPr>
      </p:pic>
      <p:pic>
        <p:nvPicPr>
          <p:cNvPr id="5185" name="Picture 67" descr="co3"/>
          <p:cNvPicPr>
            <a:picLocks noChangeAspect="1"/>
          </p:cNvPicPr>
          <p:nvPr/>
        </p:nvPicPr>
        <p:blipFill>
          <a:blip r:embed="rId17"/>
          <a:stretch>
            <a:fillRect/>
          </a:stretch>
        </p:blipFill>
        <p:spPr>
          <a:xfrm>
            <a:off x="0" y="4038600"/>
            <a:ext cx="330200" cy="307975"/>
          </a:xfrm>
          <a:prstGeom prst="rect">
            <a:avLst/>
          </a:prstGeom>
          <a:noFill/>
          <a:ln w="9525">
            <a:noFill/>
          </a:ln>
        </p:spPr>
      </p:pic>
      <p:pic>
        <p:nvPicPr>
          <p:cNvPr id="5186" name="Picture 68" descr="co3"/>
          <p:cNvPicPr>
            <a:picLocks noChangeAspect="1"/>
          </p:cNvPicPr>
          <p:nvPr/>
        </p:nvPicPr>
        <p:blipFill>
          <a:blip r:embed="rId17"/>
          <a:stretch>
            <a:fillRect/>
          </a:stretch>
        </p:blipFill>
        <p:spPr>
          <a:xfrm>
            <a:off x="8688388" y="3505200"/>
            <a:ext cx="330200" cy="307975"/>
          </a:xfrm>
          <a:prstGeom prst="rect">
            <a:avLst/>
          </a:prstGeom>
          <a:noFill/>
          <a:ln w="9525">
            <a:noFill/>
          </a:ln>
        </p:spPr>
      </p:pic>
      <p:pic>
        <p:nvPicPr>
          <p:cNvPr id="5187" name="Picture 69" descr="co3"/>
          <p:cNvPicPr>
            <a:picLocks noChangeAspect="1"/>
          </p:cNvPicPr>
          <p:nvPr/>
        </p:nvPicPr>
        <p:blipFill>
          <a:blip r:embed="rId17"/>
          <a:stretch>
            <a:fillRect/>
          </a:stretch>
        </p:blipFill>
        <p:spPr>
          <a:xfrm>
            <a:off x="5487988" y="3657600"/>
            <a:ext cx="330200" cy="307975"/>
          </a:xfrm>
          <a:prstGeom prst="rect">
            <a:avLst/>
          </a:prstGeom>
          <a:noFill/>
          <a:ln w="9525">
            <a:noFill/>
          </a:ln>
        </p:spPr>
      </p:pic>
      <p:pic>
        <p:nvPicPr>
          <p:cNvPr id="5188" name="Picture 70" descr="co3"/>
          <p:cNvPicPr>
            <a:picLocks noChangeAspect="1"/>
          </p:cNvPicPr>
          <p:nvPr/>
        </p:nvPicPr>
        <p:blipFill>
          <a:blip r:embed="rId17"/>
          <a:stretch>
            <a:fillRect/>
          </a:stretch>
        </p:blipFill>
        <p:spPr>
          <a:xfrm>
            <a:off x="2895600" y="5486400"/>
            <a:ext cx="330200" cy="307975"/>
          </a:xfrm>
          <a:prstGeom prst="rect">
            <a:avLst/>
          </a:prstGeom>
          <a:noFill/>
          <a:ln w="9525">
            <a:noFill/>
          </a:ln>
        </p:spPr>
      </p:pic>
      <p:pic>
        <p:nvPicPr>
          <p:cNvPr id="5189" name="Picture 71" descr="co3"/>
          <p:cNvPicPr>
            <a:picLocks noChangeAspect="1"/>
          </p:cNvPicPr>
          <p:nvPr/>
        </p:nvPicPr>
        <p:blipFill>
          <a:blip r:embed="rId17"/>
          <a:stretch>
            <a:fillRect/>
          </a:stretch>
        </p:blipFill>
        <p:spPr>
          <a:xfrm>
            <a:off x="1676400" y="4267200"/>
            <a:ext cx="330200" cy="307975"/>
          </a:xfrm>
          <a:prstGeom prst="rect">
            <a:avLst/>
          </a:prstGeom>
          <a:noFill/>
          <a:ln w="9525">
            <a:noFill/>
          </a:ln>
        </p:spPr>
      </p:pic>
      <p:pic>
        <p:nvPicPr>
          <p:cNvPr id="5190" name="Picture 72" descr="co3"/>
          <p:cNvPicPr>
            <a:picLocks noChangeAspect="1"/>
          </p:cNvPicPr>
          <p:nvPr/>
        </p:nvPicPr>
        <p:blipFill>
          <a:blip r:embed="rId17"/>
          <a:stretch>
            <a:fillRect/>
          </a:stretch>
        </p:blipFill>
        <p:spPr>
          <a:xfrm>
            <a:off x="7467600" y="5257800"/>
            <a:ext cx="330200" cy="307975"/>
          </a:xfrm>
          <a:prstGeom prst="rect">
            <a:avLst/>
          </a:prstGeom>
          <a:noFill/>
          <a:ln w="9525">
            <a:noFill/>
          </a:ln>
        </p:spPr>
      </p:pic>
      <p:pic>
        <p:nvPicPr>
          <p:cNvPr id="5191" name="Picture 73" descr="co3"/>
          <p:cNvPicPr>
            <a:picLocks noChangeAspect="1"/>
          </p:cNvPicPr>
          <p:nvPr/>
        </p:nvPicPr>
        <p:blipFill>
          <a:blip r:embed="rId17"/>
          <a:stretch>
            <a:fillRect/>
          </a:stretch>
        </p:blipFill>
        <p:spPr>
          <a:xfrm>
            <a:off x="77788" y="4800600"/>
            <a:ext cx="330200" cy="307975"/>
          </a:xfrm>
          <a:prstGeom prst="rect">
            <a:avLst/>
          </a:prstGeom>
          <a:noFill/>
          <a:ln w="9525">
            <a:noFill/>
          </a:ln>
        </p:spPr>
      </p:pic>
      <p:pic>
        <p:nvPicPr>
          <p:cNvPr id="5192" name="Picture 74" descr="co3"/>
          <p:cNvPicPr>
            <a:picLocks noChangeAspect="1"/>
          </p:cNvPicPr>
          <p:nvPr/>
        </p:nvPicPr>
        <p:blipFill>
          <a:blip r:embed="rId17"/>
          <a:stretch>
            <a:fillRect/>
          </a:stretch>
        </p:blipFill>
        <p:spPr>
          <a:xfrm>
            <a:off x="2439988" y="3581400"/>
            <a:ext cx="330200" cy="307975"/>
          </a:xfrm>
          <a:prstGeom prst="rect">
            <a:avLst/>
          </a:prstGeom>
          <a:noFill/>
          <a:ln w="9525">
            <a:noFill/>
          </a:ln>
        </p:spPr>
      </p:pic>
      <p:pic>
        <p:nvPicPr>
          <p:cNvPr id="5193" name="Picture 75" descr="co3"/>
          <p:cNvPicPr>
            <a:picLocks noChangeAspect="1"/>
          </p:cNvPicPr>
          <p:nvPr/>
        </p:nvPicPr>
        <p:blipFill>
          <a:blip r:embed="rId17"/>
          <a:stretch>
            <a:fillRect/>
          </a:stretch>
        </p:blipFill>
        <p:spPr>
          <a:xfrm>
            <a:off x="7086600" y="3657600"/>
            <a:ext cx="330200" cy="307975"/>
          </a:xfrm>
          <a:prstGeom prst="rect">
            <a:avLst/>
          </a:prstGeom>
          <a:noFill/>
          <a:ln w="9525">
            <a:noFill/>
          </a:ln>
        </p:spPr>
      </p:pic>
      <p:pic>
        <p:nvPicPr>
          <p:cNvPr id="5194" name="Picture 76" descr="co3"/>
          <p:cNvPicPr>
            <a:picLocks noChangeAspect="1"/>
          </p:cNvPicPr>
          <p:nvPr/>
        </p:nvPicPr>
        <p:blipFill>
          <a:blip r:embed="rId17"/>
          <a:stretch>
            <a:fillRect/>
          </a:stretch>
        </p:blipFill>
        <p:spPr>
          <a:xfrm>
            <a:off x="5638800" y="5410200"/>
            <a:ext cx="330200" cy="307975"/>
          </a:xfrm>
          <a:prstGeom prst="rect">
            <a:avLst/>
          </a:prstGeom>
          <a:noFill/>
          <a:ln w="9525">
            <a:noFill/>
          </a:ln>
        </p:spPr>
      </p:pic>
      <p:pic>
        <p:nvPicPr>
          <p:cNvPr id="5195" name="Picture 77" descr="co3"/>
          <p:cNvPicPr>
            <a:picLocks noChangeAspect="1"/>
          </p:cNvPicPr>
          <p:nvPr/>
        </p:nvPicPr>
        <p:blipFill>
          <a:blip r:embed="rId17"/>
          <a:stretch>
            <a:fillRect/>
          </a:stretch>
        </p:blipFill>
        <p:spPr>
          <a:xfrm>
            <a:off x="6400800" y="4343400"/>
            <a:ext cx="330200" cy="307975"/>
          </a:xfrm>
          <a:prstGeom prst="rect">
            <a:avLst/>
          </a:prstGeom>
          <a:noFill/>
          <a:ln w="9525">
            <a:noFill/>
          </a:ln>
        </p:spPr>
      </p:pic>
      <p:pic>
        <p:nvPicPr>
          <p:cNvPr id="5196" name="Picture 86" descr="co3"/>
          <p:cNvPicPr>
            <a:picLocks noChangeAspect="1"/>
          </p:cNvPicPr>
          <p:nvPr/>
        </p:nvPicPr>
        <p:blipFill>
          <a:blip r:embed="rId18"/>
          <a:stretch>
            <a:fillRect/>
          </a:stretch>
        </p:blipFill>
        <p:spPr>
          <a:xfrm rot="316961">
            <a:off x="7464425" y="4676775"/>
            <a:ext cx="180975" cy="358775"/>
          </a:xfrm>
          <a:prstGeom prst="rect">
            <a:avLst/>
          </a:prstGeom>
          <a:noFill/>
          <a:ln w="9525">
            <a:noFill/>
          </a:ln>
        </p:spPr>
      </p:pic>
      <p:pic>
        <p:nvPicPr>
          <p:cNvPr id="5197" name="Picture 87" descr="co3"/>
          <p:cNvPicPr>
            <a:picLocks noChangeAspect="1"/>
          </p:cNvPicPr>
          <p:nvPr/>
        </p:nvPicPr>
        <p:blipFill>
          <a:blip r:embed="rId18"/>
          <a:stretch>
            <a:fillRect/>
          </a:stretch>
        </p:blipFill>
        <p:spPr>
          <a:xfrm rot="316961">
            <a:off x="8153400" y="5486400"/>
            <a:ext cx="182563" cy="358775"/>
          </a:xfrm>
          <a:prstGeom prst="rect">
            <a:avLst/>
          </a:prstGeom>
          <a:noFill/>
          <a:ln w="9525">
            <a:noFill/>
          </a:ln>
        </p:spPr>
      </p:pic>
      <p:pic>
        <p:nvPicPr>
          <p:cNvPr id="5198" name="Picture 88" descr="co3"/>
          <p:cNvPicPr>
            <a:picLocks noChangeAspect="1"/>
          </p:cNvPicPr>
          <p:nvPr/>
        </p:nvPicPr>
        <p:blipFill>
          <a:blip r:embed="rId19"/>
          <a:stretch>
            <a:fillRect/>
          </a:stretch>
        </p:blipFill>
        <p:spPr>
          <a:xfrm rot="316961">
            <a:off x="6172200" y="5867400"/>
            <a:ext cx="212725" cy="419100"/>
          </a:xfrm>
          <a:prstGeom prst="rect">
            <a:avLst/>
          </a:prstGeom>
          <a:noFill/>
          <a:ln w="9525">
            <a:noFill/>
          </a:ln>
        </p:spPr>
      </p:pic>
      <p:pic>
        <p:nvPicPr>
          <p:cNvPr id="5199" name="Picture 89" descr="co3"/>
          <p:cNvPicPr>
            <a:picLocks noChangeAspect="1"/>
          </p:cNvPicPr>
          <p:nvPr/>
        </p:nvPicPr>
        <p:blipFill>
          <a:blip r:embed="rId20"/>
          <a:stretch>
            <a:fillRect/>
          </a:stretch>
        </p:blipFill>
        <p:spPr>
          <a:xfrm rot="316961">
            <a:off x="6513513" y="6064250"/>
            <a:ext cx="242887" cy="479425"/>
          </a:xfrm>
          <a:prstGeom prst="rect">
            <a:avLst/>
          </a:prstGeom>
          <a:noFill/>
          <a:ln w="9525">
            <a:noFill/>
          </a:ln>
        </p:spPr>
      </p:pic>
      <p:pic>
        <p:nvPicPr>
          <p:cNvPr id="5200" name="Picture 90" descr="co3"/>
          <p:cNvPicPr>
            <a:picLocks noChangeAspect="1"/>
          </p:cNvPicPr>
          <p:nvPr/>
        </p:nvPicPr>
        <p:blipFill>
          <a:blip r:embed="rId18"/>
          <a:stretch>
            <a:fillRect/>
          </a:stretch>
        </p:blipFill>
        <p:spPr>
          <a:xfrm rot="316961">
            <a:off x="6324600" y="6499225"/>
            <a:ext cx="182563" cy="358775"/>
          </a:xfrm>
          <a:prstGeom prst="rect">
            <a:avLst/>
          </a:prstGeom>
          <a:noFill/>
          <a:ln w="9525">
            <a:noFill/>
          </a:ln>
        </p:spPr>
      </p:pic>
      <p:pic>
        <p:nvPicPr>
          <p:cNvPr id="5201" name="Picture 91" descr="co3"/>
          <p:cNvPicPr>
            <a:picLocks noChangeAspect="1"/>
          </p:cNvPicPr>
          <p:nvPr/>
        </p:nvPicPr>
        <p:blipFill>
          <a:blip r:embed="rId21"/>
          <a:stretch>
            <a:fillRect/>
          </a:stretch>
        </p:blipFill>
        <p:spPr>
          <a:xfrm rot="316961">
            <a:off x="6988175" y="6302375"/>
            <a:ext cx="211138" cy="419100"/>
          </a:xfrm>
          <a:prstGeom prst="rect">
            <a:avLst/>
          </a:prstGeom>
          <a:noFill/>
          <a:ln w="9525">
            <a:noFill/>
          </a:ln>
        </p:spPr>
      </p:pic>
      <p:pic>
        <p:nvPicPr>
          <p:cNvPr id="5202" name="Picture 92" descr="co3"/>
          <p:cNvPicPr>
            <a:picLocks noChangeAspect="1"/>
          </p:cNvPicPr>
          <p:nvPr/>
        </p:nvPicPr>
        <p:blipFill>
          <a:blip r:embed="rId22"/>
          <a:stretch>
            <a:fillRect/>
          </a:stretch>
        </p:blipFill>
        <p:spPr>
          <a:xfrm rot="316961">
            <a:off x="8458200" y="4800600"/>
            <a:ext cx="152400" cy="300038"/>
          </a:xfrm>
          <a:prstGeom prst="rect">
            <a:avLst/>
          </a:prstGeom>
          <a:noFill/>
          <a:ln w="9525">
            <a:noFill/>
          </a:ln>
        </p:spPr>
      </p:pic>
      <p:pic>
        <p:nvPicPr>
          <p:cNvPr id="5203" name="Picture 93" descr="co2"/>
          <p:cNvPicPr>
            <a:picLocks noChangeAspect="1"/>
          </p:cNvPicPr>
          <p:nvPr/>
        </p:nvPicPr>
        <p:blipFill>
          <a:blip r:embed="rId23"/>
          <a:stretch>
            <a:fillRect/>
          </a:stretch>
        </p:blipFill>
        <p:spPr>
          <a:xfrm rot="316961">
            <a:off x="7010400" y="5486400"/>
            <a:ext cx="212725" cy="419100"/>
          </a:xfrm>
          <a:prstGeom prst="rect">
            <a:avLst/>
          </a:prstGeom>
          <a:noFill/>
          <a:ln w="9525">
            <a:noFill/>
          </a:ln>
        </p:spPr>
      </p:pic>
      <p:pic>
        <p:nvPicPr>
          <p:cNvPr id="5204" name="Picture 94" descr="co2"/>
          <p:cNvPicPr>
            <a:picLocks noChangeAspect="1"/>
          </p:cNvPicPr>
          <p:nvPr/>
        </p:nvPicPr>
        <p:blipFill>
          <a:blip r:embed="rId24"/>
          <a:stretch>
            <a:fillRect/>
          </a:stretch>
        </p:blipFill>
        <p:spPr>
          <a:xfrm rot="316961">
            <a:off x="6508750" y="5222875"/>
            <a:ext cx="242888" cy="477838"/>
          </a:xfrm>
          <a:prstGeom prst="rect">
            <a:avLst/>
          </a:prstGeom>
          <a:noFill/>
          <a:ln w="9525">
            <a:noFill/>
          </a:ln>
        </p:spPr>
      </p:pic>
      <p:pic>
        <p:nvPicPr>
          <p:cNvPr id="5205" name="Picture 95" descr="co2"/>
          <p:cNvPicPr>
            <a:picLocks noChangeAspect="1"/>
          </p:cNvPicPr>
          <p:nvPr/>
        </p:nvPicPr>
        <p:blipFill>
          <a:blip r:embed="rId24"/>
          <a:stretch>
            <a:fillRect/>
          </a:stretch>
        </p:blipFill>
        <p:spPr>
          <a:xfrm rot="316961">
            <a:off x="7696200" y="6378575"/>
            <a:ext cx="241300" cy="479425"/>
          </a:xfrm>
          <a:prstGeom prst="rect">
            <a:avLst/>
          </a:prstGeom>
          <a:noFill/>
          <a:ln w="9525">
            <a:noFill/>
          </a:ln>
        </p:spPr>
      </p:pic>
      <p:pic>
        <p:nvPicPr>
          <p:cNvPr id="5206" name="Picture 96" descr="co2"/>
          <p:cNvPicPr>
            <a:picLocks noChangeAspect="1"/>
          </p:cNvPicPr>
          <p:nvPr/>
        </p:nvPicPr>
        <p:blipFill>
          <a:blip r:embed="rId25"/>
          <a:stretch>
            <a:fillRect/>
          </a:stretch>
        </p:blipFill>
        <p:spPr>
          <a:xfrm rot="316961">
            <a:off x="7002463" y="4738688"/>
            <a:ext cx="182562" cy="360362"/>
          </a:xfrm>
          <a:prstGeom prst="rect">
            <a:avLst/>
          </a:prstGeom>
          <a:noFill/>
          <a:ln w="9525">
            <a:noFill/>
          </a:ln>
        </p:spPr>
      </p:pic>
      <p:pic>
        <p:nvPicPr>
          <p:cNvPr id="5207" name="Picture 97" descr="co2"/>
          <p:cNvPicPr>
            <a:picLocks noChangeAspect="1"/>
          </p:cNvPicPr>
          <p:nvPr/>
        </p:nvPicPr>
        <p:blipFill>
          <a:blip r:embed="rId23"/>
          <a:stretch>
            <a:fillRect/>
          </a:stretch>
        </p:blipFill>
        <p:spPr>
          <a:xfrm rot="316961">
            <a:off x="6859588" y="5926138"/>
            <a:ext cx="212725" cy="419100"/>
          </a:xfrm>
          <a:prstGeom prst="rect">
            <a:avLst/>
          </a:prstGeom>
          <a:noFill/>
          <a:ln w="9525">
            <a:noFill/>
          </a:ln>
        </p:spPr>
      </p:pic>
      <p:pic>
        <p:nvPicPr>
          <p:cNvPr id="5208" name="Picture 98" descr="co2"/>
          <p:cNvPicPr>
            <a:picLocks noChangeAspect="1"/>
          </p:cNvPicPr>
          <p:nvPr/>
        </p:nvPicPr>
        <p:blipFill>
          <a:blip r:embed="rId24"/>
          <a:stretch>
            <a:fillRect/>
          </a:stretch>
        </p:blipFill>
        <p:spPr>
          <a:xfrm rot="316961">
            <a:off x="6718300" y="6378575"/>
            <a:ext cx="241300" cy="479425"/>
          </a:xfrm>
          <a:prstGeom prst="rect">
            <a:avLst/>
          </a:prstGeom>
          <a:noFill/>
          <a:ln w="9525">
            <a:noFill/>
          </a:ln>
        </p:spPr>
      </p:pic>
      <p:pic>
        <p:nvPicPr>
          <p:cNvPr id="5209" name="Picture 99" descr="co3"/>
          <p:cNvPicPr>
            <a:picLocks noChangeAspect="1"/>
          </p:cNvPicPr>
          <p:nvPr/>
        </p:nvPicPr>
        <p:blipFill>
          <a:blip r:embed="rId18"/>
          <a:stretch>
            <a:fillRect/>
          </a:stretch>
        </p:blipFill>
        <p:spPr>
          <a:xfrm rot="316961">
            <a:off x="6748463" y="4887913"/>
            <a:ext cx="182562" cy="358775"/>
          </a:xfrm>
          <a:prstGeom prst="rect">
            <a:avLst/>
          </a:prstGeom>
          <a:noFill/>
          <a:ln w="9525">
            <a:noFill/>
          </a:ln>
        </p:spPr>
      </p:pic>
      <p:pic>
        <p:nvPicPr>
          <p:cNvPr id="5210" name="Picture 100" descr="co3"/>
          <p:cNvPicPr>
            <a:picLocks noChangeAspect="1"/>
          </p:cNvPicPr>
          <p:nvPr/>
        </p:nvPicPr>
        <p:blipFill>
          <a:blip r:embed="rId18"/>
          <a:stretch>
            <a:fillRect/>
          </a:stretch>
        </p:blipFill>
        <p:spPr>
          <a:xfrm rot="316961">
            <a:off x="7543800" y="5715000"/>
            <a:ext cx="182563" cy="358775"/>
          </a:xfrm>
          <a:prstGeom prst="rect">
            <a:avLst/>
          </a:prstGeom>
          <a:noFill/>
          <a:ln w="9525">
            <a:noFill/>
          </a:ln>
        </p:spPr>
      </p:pic>
      <p:pic>
        <p:nvPicPr>
          <p:cNvPr id="5211" name="Picture 101" descr="co3"/>
          <p:cNvPicPr>
            <a:picLocks noChangeAspect="1"/>
          </p:cNvPicPr>
          <p:nvPr/>
        </p:nvPicPr>
        <p:blipFill>
          <a:blip r:embed="rId19"/>
          <a:stretch>
            <a:fillRect/>
          </a:stretch>
        </p:blipFill>
        <p:spPr>
          <a:xfrm rot="316961">
            <a:off x="7173913" y="4883150"/>
            <a:ext cx="212725" cy="419100"/>
          </a:xfrm>
          <a:prstGeom prst="rect">
            <a:avLst/>
          </a:prstGeom>
          <a:noFill/>
          <a:ln w="9525">
            <a:noFill/>
          </a:ln>
        </p:spPr>
      </p:pic>
      <p:pic>
        <p:nvPicPr>
          <p:cNvPr id="5212" name="Picture 102" descr="co3"/>
          <p:cNvPicPr>
            <a:picLocks noChangeAspect="1"/>
          </p:cNvPicPr>
          <p:nvPr/>
        </p:nvPicPr>
        <p:blipFill>
          <a:blip r:embed="rId19"/>
          <a:stretch>
            <a:fillRect/>
          </a:stretch>
        </p:blipFill>
        <p:spPr>
          <a:xfrm rot="316961">
            <a:off x="8001000" y="5943600"/>
            <a:ext cx="212725" cy="419100"/>
          </a:xfrm>
          <a:prstGeom prst="rect">
            <a:avLst/>
          </a:prstGeom>
          <a:noFill/>
          <a:ln w="9525">
            <a:noFill/>
          </a:ln>
        </p:spPr>
      </p:pic>
      <p:pic>
        <p:nvPicPr>
          <p:cNvPr id="5213" name="Picture 103" descr="co3"/>
          <p:cNvPicPr>
            <a:picLocks noChangeAspect="1"/>
          </p:cNvPicPr>
          <p:nvPr/>
        </p:nvPicPr>
        <p:blipFill>
          <a:blip r:embed="rId21"/>
          <a:stretch>
            <a:fillRect/>
          </a:stretch>
        </p:blipFill>
        <p:spPr>
          <a:xfrm rot="316961">
            <a:off x="6096000" y="5029200"/>
            <a:ext cx="211138" cy="420688"/>
          </a:xfrm>
          <a:prstGeom prst="rect">
            <a:avLst/>
          </a:prstGeom>
          <a:noFill/>
          <a:ln w="9525">
            <a:noFill/>
          </a:ln>
        </p:spPr>
      </p:pic>
      <p:pic>
        <p:nvPicPr>
          <p:cNvPr id="5214" name="Picture 104" descr="co2"/>
          <p:cNvPicPr>
            <a:picLocks noChangeAspect="1"/>
          </p:cNvPicPr>
          <p:nvPr/>
        </p:nvPicPr>
        <p:blipFill>
          <a:blip r:embed="rId23"/>
          <a:stretch>
            <a:fillRect/>
          </a:stretch>
        </p:blipFill>
        <p:spPr>
          <a:xfrm rot="316961">
            <a:off x="8610600" y="6248400"/>
            <a:ext cx="212725" cy="419100"/>
          </a:xfrm>
          <a:prstGeom prst="rect">
            <a:avLst/>
          </a:prstGeom>
          <a:noFill/>
          <a:ln w="9525">
            <a:noFill/>
          </a:ln>
        </p:spPr>
      </p:pic>
      <p:pic>
        <p:nvPicPr>
          <p:cNvPr id="5215" name="Picture 106" descr="co3"/>
          <p:cNvPicPr>
            <a:picLocks noChangeAspect="1"/>
          </p:cNvPicPr>
          <p:nvPr/>
        </p:nvPicPr>
        <p:blipFill>
          <a:blip r:embed="rId18"/>
          <a:stretch>
            <a:fillRect/>
          </a:stretch>
        </p:blipFill>
        <p:spPr>
          <a:xfrm rot="316961">
            <a:off x="4492625" y="4676775"/>
            <a:ext cx="180975" cy="358775"/>
          </a:xfrm>
          <a:prstGeom prst="rect">
            <a:avLst/>
          </a:prstGeom>
          <a:noFill/>
          <a:ln w="9525">
            <a:noFill/>
          </a:ln>
        </p:spPr>
      </p:pic>
      <p:pic>
        <p:nvPicPr>
          <p:cNvPr id="5216" name="Picture 107" descr="co3"/>
          <p:cNvPicPr>
            <a:picLocks noChangeAspect="1"/>
          </p:cNvPicPr>
          <p:nvPr/>
        </p:nvPicPr>
        <p:blipFill>
          <a:blip r:embed="rId18"/>
          <a:stretch>
            <a:fillRect/>
          </a:stretch>
        </p:blipFill>
        <p:spPr>
          <a:xfrm rot="316961">
            <a:off x="5029200" y="5867400"/>
            <a:ext cx="182563" cy="358775"/>
          </a:xfrm>
          <a:prstGeom prst="rect">
            <a:avLst/>
          </a:prstGeom>
          <a:noFill/>
          <a:ln w="9525">
            <a:noFill/>
          </a:ln>
        </p:spPr>
      </p:pic>
      <p:pic>
        <p:nvPicPr>
          <p:cNvPr id="5217" name="Picture 108" descr="co3"/>
          <p:cNvPicPr>
            <a:picLocks noChangeAspect="1"/>
          </p:cNvPicPr>
          <p:nvPr/>
        </p:nvPicPr>
        <p:blipFill>
          <a:blip r:embed="rId19"/>
          <a:stretch>
            <a:fillRect/>
          </a:stretch>
        </p:blipFill>
        <p:spPr>
          <a:xfrm rot="316961">
            <a:off x="1905000" y="6438900"/>
            <a:ext cx="212725" cy="419100"/>
          </a:xfrm>
          <a:prstGeom prst="rect">
            <a:avLst/>
          </a:prstGeom>
          <a:noFill/>
          <a:ln w="9525">
            <a:noFill/>
          </a:ln>
        </p:spPr>
      </p:pic>
      <p:pic>
        <p:nvPicPr>
          <p:cNvPr id="5218" name="Picture 109" descr="co3"/>
          <p:cNvPicPr>
            <a:picLocks noChangeAspect="1"/>
          </p:cNvPicPr>
          <p:nvPr/>
        </p:nvPicPr>
        <p:blipFill>
          <a:blip r:embed="rId20"/>
          <a:stretch>
            <a:fillRect/>
          </a:stretch>
        </p:blipFill>
        <p:spPr>
          <a:xfrm rot="316961">
            <a:off x="2895600" y="6172200"/>
            <a:ext cx="242888" cy="479425"/>
          </a:xfrm>
          <a:prstGeom prst="rect">
            <a:avLst/>
          </a:prstGeom>
          <a:noFill/>
          <a:ln w="9525">
            <a:noFill/>
          </a:ln>
        </p:spPr>
      </p:pic>
      <p:pic>
        <p:nvPicPr>
          <p:cNvPr id="5219" name="Picture 110" descr="co3"/>
          <p:cNvPicPr>
            <a:picLocks noChangeAspect="1"/>
          </p:cNvPicPr>
          <p:nvPr/>
        </p:nvPicPr>
        <p:blipFill>
          <a:blip r:embed="rId18"/>
          <a:stretch>
            <a:fillRect/>
          </a:stretch>
        </p:blipFill>
        <p:spPr>
          <a:xfrm rot="316961">
            <a:off x="3352800" y="6499225"/>
            <a:ext cx="182563" cy="358775"/>
          </a:xfrm>
          <a:prstGeom prst="rect">
            <a:avLst/>
          </a:prstGeom>
          <a:noFill/>
          <a:ln w="9525">
            <a:noFill/>
          </a:ln>
        </p:spPr>
      </p:pic>
      <p:pic>
        <p:nvPicPr>
          <p:cNvPr id="5220" name="Picture 111" descr="co3"/>
          <p:cNvPicPr>
            <a:picLocks noChangeAspect="1"/>
          </p:cNvPicPr>
          <p:nvPr/>
        </p:nvPicPr>
        <p:blipFill>
          <a:blip r:embed="rId21"/>
          <a:stretch>
            <a:fillRect/>
          </a:stretch>
        </p:blipFill>
        <p:spPr>
          <a:xfrm rot="316961">
            <a:off x="4016375" y="6302375"/>
            <a:ext cx="211138" cy="419100"/>
          </a:xfrm>
          <a:prstGeom prst="rect">
            <a:avLst/>
          </a:prstGeom>
          <a:noFill/>
          <a:ln w="9525">
            <a:noFill/>
          </a:ln>
        </p:spPr>
      </p:pic>
      <p:pic>
        <p:nvPicPr>
          <p:cNvPr id="5221" name="Picture 112" descr="co3"/>
          <p:cNvPicPr>
            <a:picLocks noChangeAspect="1"/>
          </p:cNvPicPr>
          <p:nvPr/>
        </p:nvPicPr>
        <p:blipFill>
          <a:blip r:embed="rId22"/>
          <a:stretch>
            <a:fillRect/>
          </a:stretch>
        </p:blipFill>
        <p:spPr>
          <a:xfrm rot="316961">
            <a:off x="4838700" y="4821238"/>
            <a:ext cx="152400" cy="300037"/>
          </a:xfrm>
          <a:prstGeom prst="rect">
            <a:avLst/>
          </a:prstGeom>
          <a:noFill/>
          <a:ln w="9525">
            <a:noFill/>
          </a:ln>
        </p:spPr>
      </p:pic>
      <p:pic>
        <p:nvPicPr>
          <p:cNvPr id="5222" name="Picture 113" descr="co2"/>
          <p:cNvPicPr>
            <a:picLocks noChangeAspect="1"/>
          </p:cNvPicPr>
          <p:nvPr/>
        </p:nvPicPr>
        <p:blipFill>
          <a:blip r:embed="rId23"/>
          <a:stretch>
            <a:fillRect/>
          </a:stretch>
        </p:blipFill>
        <p:spPr>
          <a:xfrm rot="316961">
            <a:off x="4256088" y="5432425"/>
            <a:ext cx="212725" cy="419100"/>
          </a:xfrm>
          <a:prstGeom prst="rect">
            <a:avLst/>
          </a:prstGeom>
          <a:noFill/>
          <a:ln w="9525">
            <a:noFill/>
          </a:ln>
        </p:spPr>
      </p:pic>
      <p:pic>
        <p:nvPicPr>
          <p:cNvPr id="5223" name="Picture 114" descr="co2"/>
          <p:cNvPicPr>
            <a:picLocks noChangeAspect="1"/>
          </p:cNvPicPr>
          <p:nvPr/>
        </p:nvPicPr>
        <p:blipFill>
          <a:blip r:embed="rId24"/>
          <a:stretch>
            <a:fillRect/>
          </a:stretch>
        </p:blipFill>
        <p:spPr>
          <a:xfrm rot="316961">
            <a:off x="3352800" y="5791200"/>
            <a:ext cx="242888" cy="477838"/>
          </a:xfrm>
          <a:prstGeom prst="rect">
            <a:avLst/>
          </a:prstGeom>
          <a:noFill/>
          <a:ln w="9525">
            <a:noFill/>
          </a:ln>
        </p:spPr>
      </p:pic>
      <p:pic>
        <p:nvPicPr>
          <p:cNvPr id="5224" name="Picture 115" descr="co2"/>
          <p:cNvPicPr>
            <a:picLocks noChangeAspect="1"/>
          </p:cNvPicPr>
          <p:nvPr/>
        </p:nvPicPr>
        <p:blipFill>
          <a:blip r:embed="rId24"/>
          <a:stretch>
            <a:fillRect/>
          </a:stretch>
        </p:blipFill>
        <p:spPr>
          <a:xfrm rot="316961">
            <a:off x="7543800" y="3810000"/>
            <a:ext cx="241300" cy="479425"/>
          </a:xfrm>
          <a:prstGeom prst="rect">
            <a:avLst/>
          </a:prstGeom>
          <a:noFill/>
          <a:ln w="9525">
            <a:noFill/>
          </a:ln>
        </p:spPr>
      </p:pic>
      <p:pic>
        <p:nvPicPr>
          <p:cNvPr id="5225" name="Picture 116" descr="co2"/>
          <p:cNvPicPr>
            <a:picLocks noChangeAspect="1"/>
          </p:cNvPicPr>
          <p:nvPr/>
        </p:nvPicPr>
        <p:blipFill>
          <a:blip r:embed="rId25"/>
          <a:stretch>
            <a:fillRect/>
          </a:stretch>
        </p:blipFill>
        <p:spPr>
          <a:xfrm rot="316961">
            <a:off x="4030663" y="4738688"/>
            <a:ext cx="182562" cy="360362"/>
          </a:xfrm>
          <a:prstGeom prst="rect">
            <a:avLst/>
          </a:prstGeom>
          <a:noFill/>
          <a:ln w="9525">
            <a:noFill/>
          </a:ln>
        </p:spPr>
      </p:pic>
      <p:pic>
        <p:nvPicPr>
          <p:cNvPr id="5226" name="Picture 117" descr="co2"/>
          <p:cNvPicPr>
            <a:picLocks noChangeAspect="1"/>
          </p:cNvPicPr>
          <p:nvPr/>
        </p:nvPicPr>
        <p:blipFill>
          <a:blip r:embed="rId23"/>
          <a:stretch>
            <a:fillRect/>
          </a:stretch>
        </p:blipFill>
        <p:spPr>
          <a:xfrm rot="316961">
            <a:off x="3887788" y="5926138"/>
            <a:ext cx="212725" cy="419100"/>
          </a:xfrm>
          <a:prstGeom prst="rect">
            <a:avLst/>
          </a:prstGeom>
          <a:noFill/>
          <a:ln w="9525">
            <a:noFill/>
          </a:ln>
        </p:spPr>
      </p:pic>
      <p:pic>
        <p:nvPicPr>
          <p:cNvPr id="5227" name="Picture 118" descr="co2"/>
          <p:cNvPicPr>
            <a:picLocks noChangeAspect="1"/>
          </p:cNvPicPr>
          <p:nvPr/>
        </p:nvPicPr>
        <p:blipFill>
          <a:blip r:embed="rId24"/>
          <a:stretch>
            <a:fillRect/>
          </a:stretch>
        </p:blipFill>
        <p:spPr>
          <a:xfrm rot="316961">
            <a:off x="4953000" y="6378575"/>
            <a:ext cx="241300" cy="479425"/>
          </a:xfrm>
          <a:prstGeom prst="rect">
            <a:avLst/>
          </a:prstGeom>
          <a:noFill/>
          <a:ln w="9525">
            <a:noFill/>
          </a:ln>
        </p:spPr>
      </p:pic>
      <p:pic>
        <p:nvPicPr>
          <p:cNvPr id="5228" name="Picture 119" descr="co3"/>
          <p:cNvPicPr>
            <a:picLocks noChangeAspect="1"/>
          </p:cNvPicPr>
          <p:nvPr/>
        </p:nvPicPr>
        <p:blipFill>
          <a:blip r:embed="rId18"/>
          <a:stretch>
            <a:fillRect/>
          </a:stretch>
        </p:blipFill>
        <p:spPr>
          <a:xfrm rot="316961">
            <a:off x="3776663" y="4887913"/>
            <a:ext cx="182562" cy="358775"/>
          </a:xfrm>
          <a:prstGeom prst="rect">
            <a:avLst/>
          </a:prstGeom>
          <a:noFill/>
          <a:ln w="9525">
            <a:noFill/>
          </a:ln>
        </p:spPr>
      </p:pic>
      <p:pic>
        <p:nvPicPr>
          <p:cNvPr id="5229" name="Picture 120" descr="co3"/>
          <p:cNvPicPr>
            <a:picLocks noChangeAspect="1"/>
          </p:cNvPicPr>
          <p:nvPr/>
        </p:nvPicPr>
        <p:blipFill>
          <a:blip r:embed="rId18"/>
          <a:stretch>
            <a:fillRect/>
          </a:stretch>
        </p:blipFill>
        <p:spPr>
          <a:xfrm rot="316961">
            <a:off x="4587875" y="5049838"/>
            <a:ext cx="182563" cy="358775"/>
          </a:xfrm>
          <a:prstGeom prst="rect">
            <a:avLst/>
          </a:prstGeom>
          <a:noFill/>
          <a:ln w="9525">
            <a:noFill/>
          </a:ln>
        </p:spPr>
      </p:pic>
      <p:pic>
        <p:nvPicPr>
          <p:cNvPr id="5230" name="Picture 121" descr="co3"/>
          <p:cNvPicPr>
            <a:picLocks noChangeAspect="1"/>
          </p:cNvPicPr>
          <p:nvPr/>
        </p:nvPicPr>
        <p:blipFill>
          <a:blip r:embed="rId19"/>
          <a:stretch>
            <a:fillRect/>
          </a:stretch>
        </p:blipFill>
        <p:spPr>
          <a:xfrm rot="316961">
            <a:off x="4191000" y="4419600"/>
            <a:ext cx="212725" cy="419100"/>
          </a:xfrm>
          <a:prstGeom prst="rect">
            <a:avLst/>
          </a:prstGeom>
          <a:noFill/>
          <a:ln w="9525">
            <a:noFill/>
          </a:ln>
        </p:spPr>
      </p:pic>
      <p:pic>
        <p:nvPicPr>
          <p:cNvPr id="5231" name="Picture 122" descr="co3"/>
          <p:cNvPicPr>
            <a:picLocks noChangeAspect="1"/>
          </p:cNvPicPr>
          <p:nvPr/>
        </p:nvPicPr>
        <p:blipFill>
          <a:blip r:embed="rId19"/>
          <a:stretch>
            <a:fillRect/>
          </a:stretch>
        </p:blipFill>
        <p:spPr>
          <a:xfrm rot="316961">
            <a:off x="4572000" y="6248400"/>
            <a:ext cx="212725" cy="419100"/>
          </a:xfrm>
          <a:prstGeom prst="rect">
            <a:avLst/>
          </a:prstGeom>
          <a:noFill/>
          <a:ln w="9525">
            <a:noFill/>
          </a:ln>
        </p:spPr>
      </p:pic>
      <p:pic>
        <p:nvPicPr>
          <p:cNvPr id="5232" name="Picture 123" descr="co3"/>
          <p:cNvPicPr>
            <a:picLocks noChangeAspect="1"/>
          </p:cNvPicPr>
          <p:nvPr/>
        </p:nvPicPr>
        <p:blipFill>
          <a:blip r:embed="rId21"/>
          <a:stretch>
            <a:fillRect/>
          </a:stretch>
        </p:blipFill>
        <p:spPr>
          <a:xfrm rot="316961">
            <a:off x="1066800" y="6172200"/>
            <a:ext cx="211138" cy="420688"/>
          </a:xfrm>
          <a:prstGeom prst="rect">
            <a:avLst/>
          </a:prstGeom>
          <a:noFill/>
          <a:ln w="9525">
            <a:noFill/>
          </a:ln>
        </p:spPr>
      </p:pic>
      <p:pic>
        <p:nvPicPr>
          <p:cNvPr id="5233" name="Picture 124" descr="co2"/>
          <p:cNvPicPr>
            <a:picLocks noChangeAspect="1"/>
          </p:cNvPicPr>
          <p:nvPr/>
        </p:nvPicPr>
        <p:blipFill>
          <a:blip r:embed="rId23"/>
          <a:stretch>
            <a:fillRect/>
          </a:stretch>
        </p:blipFill>
        <p:spPr>
          <a:xfrm rot="316961">
            <a:off x="4008438" y="5060950"/>
            <a:ext cx="212725" cy="419100"/>
          </a:xfrm>
          <a:prstGeom prst="rect">
            <a:avLst/>
          </a:prstGeom>
          <a:noFill/>
          <a:ln w="9525">
            <a:noFill/>
          </a:ln>
        </p:spPr>
      </p:pic>
      <p:pic>
        <p:nvPicPr>
          <p:cNvPr id="5234" name="Picture 126" descr="Vit xam"/>
          <p:cNvPicPr>
            <a:picLocks noChangeAspect="1"/>
          </p:cNvPicPr>
          <p:nvPr/>
        </p:nvPicPr>
        <p:blipFill>
          <a:blip r:embed="rId26">
            <a:lum bright="-17999"/>
          </a:blip>
          <a:stretch>
            <a:fillRect/>
          </a:stretch>
        </p:blipFill>
        <p:spPr>
          <a:xfrm>
            <a:off x="1497013" y="3821113"/>
            <a:ext cx="1868487" cy="2209800"/>
          </a:xfrm>
          <a:prstGeom prst="rect">
            <a:avLst/>
          </a:prstGeom>
          <a:noFill/>
          <a:ln w="9525">
            <a:noFill/>
          </a:ln>
        </p:spPr>
      </p:pic>
      <p:pic>
        <p:nvPicPr>
          <p:cNvPr id="5235" name="Picture 127" descr="Vit-gat-dau3"/>
          <p:cNvPicPr>
            <a:picLocks noChangeAspect="1"/>
          </p:cNvPicPr>
          <p:nvPr/>
        </p:nvPicPr>
        <p:blipFill>
          <a:blip r:embed="rId27">
            <a:lum bright="-29999"/>
          </a:blip>
          <a:stretch>
            <a:fillRect/>
          </a:stretch>
        </p:blipFill>
        <p:spPr>
          <a:xfrm>
            <a:off x="3835400" y="3443288"/>
            <a:ext cx="1436688" cy="2057400"/>
          </a:xfrm>
          <a:prstGeom prst="rect">
            <a:avLst/>
          </a:prstGeom>
          <a:noFill/>
          <a:ln w="9525">
            <a:noFill/>
          </a:ln>
        </p:spPr>
      </p:pic>
      <p:pic>
        <p:nvPicPr>
          <p:cNvPr id="5236" name="Picture 128" descr="Vit-con-gat-dau2"/>
          <p:cNvPicPr>
            <a:picLocks noChangeAspect="1"/>
          </p:cNvPicPr>
          <p:nvPr/>
        </p:nvPicPr>
        <p:blipFill>
          <a:blip r:embed="rId28">
            <a:lum bright="-35999"/>
          </a:blip>
          <a:stretch>
            <a:fillRect/>
          </a:stretch>
        </p:blipFill>
        <p:spPr>
          <a:xfrm>
            <a:off x="4487863" y="4670425"/>
            <a:ext cx="1377950" cy="1847850"/>
          </a:xfrm>
          <a:prstGeom prst="rect">
            <a:avLst/>
          </a:prstGeom>
          <a:noFill/>
          <a:ln w="9525">
            <a:noFill/>
          </a:ln>
        </p:spPr>
      </p:pic>
      <p:pic>
        <p:nvPicPr>
          <p:cNvPr id="5237" name="Picture 129" descr="Vit-con-gat-dau1"/>
          <p:cNvPicPr>
            <a:picLocks noChangeAspect="1"/>
          </p:cNvPicPr>
          <p:nvPr/>
        </p:nvPicPr>
        <p:blipFill>
          <a:blip r:embed="rId29">
            <a:lum bright="-35999"/>
          </a:blip>
          <a:stretch>
            <a:fillRect/>
          </a:stretch>
        </p:blipFill>
        <p:spPr>
          <a:xfrm>
            <a:off x="2895600" y="2797175"/>
            <a:ext cx="1530350" cy="2162175"/>
          </a:xfrm>
          <a:prstGeom prst="rect">
            <a:avLst/>
          </a:prstGeom>
          <a:noFill/>
          <a:ln w="9525">
            <a:noFill/>
          </a:ln>
        </p:spPr>
      </p:pic>
      <p:pic>
        <p:nvPicPr>
          <p:cNvPr id="5238" name="Picture 130" descr="sun14[1]"/>
          <p:cNvPicPr>
            <a:picLocks noChangeAspect="1"/>
          </p:cNvPicPr>
          <p:nvPr/>
        </p:nvPicPr>
        <p:blipFill>
          <a:blip r:embed="rId30"/>
          <a:stretch>
            <a:fillRect/>
          </a:stretch>
        </p:blipFill>
        <p:spPr>
          <a:xfrm>
            <a:off x="5791200" y="381000"/>
            <a:ext cx="1066800" cy="933450"/>
          </a:xfrm>
          <a:prstGeom prst="rect">
            <a:avLst/>
          </a:prstGeom>
          <a:noFill/>
          <a:ln w="9525">
            <a:noFill/>
          </a:ln>
        </p:spPr>
      </p:pic>
      <p:pic>
        <p:nvPicPr>
          <p:cNvPr id="5239" name="Picture 348" descr="C:\Documents and Settings\Van Phong\Local Settings\Temporary Internet Files\Content.IE5\4233HC3H\MCj04418090000[1].png"/>
          <p:cNvPicPr>
            <a:picLocks noChangeAspect="1"/>
          </p:cNvPicPr>
          <p:nvPr/>
        </p:nvPicPr>
        <p:blipFill>
          <a:blip r:embed="rId31"/>
          <a:stretch>
            <a:fillRect/>
          </a:stretch>
        </p:blipFill>
        <p:spPr>
          <a:xfrm>
            <a:off x="2895600" y="0"/>
            <a:ext cx="1752600" cy="1349375"/>
          </a:xfrm>
          <a:prstGeom prst="rect">
            <a:avLst/>
          </a:prstGeom>
          <a:noFill/>
          <a:ln w="9525">
            <a:noFill/>
          </a:ln>
        </p:spPr>
      </p:pic>
      <p:pic>
        <p:nvPicPr>
          <p:cNvPr id="5240" name="Picture 132" descr="Vitme-dan-con"/>
          <p:cNvPicPr>
            <a:picLocks noChangeAspect="1"/>
          </p:cNvPicPr>
          <p:nvPr/>
        </p:nvPicPr>
        <p:blipFill>
          <a:blip r:embed="rId32">
            <a:lum bright="-6000"/>
          </a:blip>
          <a:stretch>
            <a:fillRect/>
          </a:stretch>
        </p:blipFill>
        <p:spPr>
          <a:xfrm>
            <a:off x="4316413" y="1905000"/>
            <a:ext cx="3657600" cy="3489325"/>
          </a:xfrm>
          <a:prstGeom prst="rect">
            <a:avLst/>
          </a:prstGeom>
          <a:noFill/>
          <a:ln w="9525">
            <a:noFill/>
          </a:ln>
        </p:spPr>
      </p:pic>
      <p:grpSp>
        <p:nvGrpSpPr>
          <p:cNvPr id="5241" name="Group 133"/>
          <p:cNvGrpSpPr/>
          <p:nvPr/>
        </p:nvGrpSpPr>
        <p:grpSpPr>
          <a:xfrm rot="-204545">
            <a:off x="26988" y="549275"/>
            <a:ext cx="1296987" cy="2922588"/>
            <a:chOff x="2920" y="85"/>
            <a:chExt cx="3176" cy="4235"/>
          </a:xfrm>
        </p:grpSpPr>
        <p:pic>
          <p:nvPicPr>
            <p:cNvPr id="5249" name="Picture 134" descr="tan cay"/>
            <p:cNvPicPr>
              <a:picLocks noChangeAspect="1"/>
            </p:cNvPicPr>
            <p:nvPr/>
          </p:nvPicPr>
          <p:blipFill>
            <a:blip r:embed="rId33"/>
            <a:stretch>
              <a:fillRect/>
            </a:stretch>
          </p:blipFill>
          <p:spPr>
            <a:xfrm rot="7714034">
              <a:off x="3792" y="-47"/>
              <a:ext cx="1595" cy="1860"/>
            </a:xfrm>
            <a:prstGeom prst="rect">
              <a:avLst/>
            </a:prstGeom>
            <a:noFill/>
            <a:ln w="9525">
              <a:noFill/>
            </a:ln>
          </p:spPr>
        </p:pic>
        <p:pic>
          <p:nvPicPr>
            <p:cNvPr id="5250" name="Picture 135" descr="cay3">
              <a:hlinkClick r:id="" action="ppaction://noaction"/>
            </p:cNvPr>
            <p:cNvPicPr>
              <a:picLocks noChangeAspect="1"/>
            </p:cNvPicPr>
            <p:nvPr/>
          </p:nvPicPr>
          <p:blipFill>
            <a:blip r:embed="rId34"/>
            <a:stretch>
              <a:fillRect/>
            </a:stretch>
          </p:blipFill>
          <p:spPr>
            <a:xfrm>
              <a:off x="2920" y="960"/>
              <a:ext cx="3176" cy="3360"/>
            </a:xfrm>
            <a:prstGeom prst="rect">
              <a:avLst/>
            </a:prstGeom>
            <a:noFill/>
            <a:ln w="9525">
              <a:noFill/>
            </a:ln>
          </p:spPr>
        </p:pic>
      </p:grpSp>
      <p:pic>
        <p:nvPicPr>
          <p:cNvPr id="5242" name="Picture 136"/>
          <p:cNvPicPr>
            <a:picLocks noChangeAspect="1"/>
          </p:cNvPicPr>
          <p:nvPr/>
        </p:nvPicPr>
        <p:blipFill>
          <a:blip r:embed="rId35"/>
          <a:stretch>
            <a:fillRect/>
          </a:stretch>
        </p:blipFill>
        <p:spPr>
          <a:xfrm>
            <a:off x="839788" y="1447800"/>
            <a:ext cx="2613025" cy="2401888"/>
          </a:xfrm>
          <a:prstGeom prst="rect">
            <a:avLst/>
          </a:prstGeom>
          <a:noFill/>
          <a:ln w="9525">
            <a:noFill/>
          </a:ln>
        </p:spPr>
      </p:pic>
      <p:grpSp>
        <p:nvGrpSpPr>
          <p:cNvPr id="5243" name="Group 137"/>
          <p:cNvGrpSpPr/>
          <p:nvPr/>
        </p:nvGrpSpPr>
        <p:grpSpPr>
          <a:xfrm rot="-204545">
            <a:off x="7618413" y="457200"/>
            <a:ext cx="1525587" cy="3616325"/>
            <a:chOff x="2920" y="85"/>
            <a:chExt cx="3176" cy="4235"/>
          </a:xfrm>
        </p:grpSpPr>
        <p:pic>
          <p:nvPicPr>
            <p:cNvPr id="5247" name="Picture 138" descr="tan cay"/>
            <p:cNvPicPr>
              <a:picLocks noChangeAspect="1"/>
            </p:cNvPicPr>
            <p:nvPr/>
          </p:nvPicPr>
          <p:blipFill>
            <a:blip r:embed="rId36"/>
            <a:stretch>
              <a:fillRect/>
            </a:stretch>
          </p:blipFill>
          <p:spPr>
            <a:xfrm rot="7714034">
              <a:off x="3792" y="-47"/>
              <a:ext cx="1595" cy="1860"/>
            </a:xfrm>
            <a:prstGeom prst="rect">
              <a:avLst/>
            </a:prstGeom>
            <a:noFill/>
            <a:ln w="9525">
              <a:noFill/>
            </a:ln>
          </p:spPr>
        </p:pic>
        <p:pic>
          <p:nvPicPr>
            <p:cNvPr id="5248" name="Picture 139" descr="cay3">
              <a:hlinkClick r:id="" action="ppaction://noaction"/>
            </p:cNvPr>
            <p:cNvPicPr>
              <a:picLocks noChangeAspect="1"/>
            </p:cNvPicPr>
            <p:nvPr/>
          </p:nvPicPr>
          <p:blipFill>
            <a:blip r:embed="rId34"/>
            <a:stretch>
              <a:fillRect/>
            </a:stretch>
          </p:blipFill>
          <p:spPr>
            <a:xfrm>
              <a:off x="2920" y="960"/>
              <a:ext cx="3176" cy="3360"/>
            </a:xfrm>
            <a:prstGeom prst="rect">
              <a:avLst/>
            </a:prstGeom>
            <a:noFill/>
            <a:ln w="9525">
              <a:noFill/>
            </a:ln>
          </p:spPr>
        </p:pic>
      </p:grpSp>
      <p:pic>
        <p:nvPicPr>
          <p:cNvPr id="5244" name="Picture 161" descr="hoa3"/>
          <p:cNvPicPr>
            <a:picLocks noChangeAspect="1"/>
          </p:cNvPicPr>
          <p:nvPr/>
        </p:nvPicPr>
        <p:blipFill>
          <a:blip r:embed="rId37"/>
          <a:stretch>
            <a:fillRect/>
          </a:stretch>
        </p:blipFill>
        <p:spPr>
          <a:xfrm rot="194799">
            <a:off x="304800" y="3783013"/>
            <a:ext cx="1019175" cy="685800"/>
          </a:xfrm>
          <a:prstGeom prst="rect">
            <a:avLst/>
          </a:prstGeom>
          <a:noFill/>
          <a:ln w="9525">
            <a:noFill/>
          </a:ln>
        </p:spPr>
      </p:pic>
      <p:pic>
        <p:nvPicPr>
          <p:cNvPr id="5245" name="Picture 161" descr="hoa3"/>
          <p:cNvPicPr>
            <a:picLocks noChangeAspect="1"/>
          </p:cNvPicPr>
          <p:nvPr/>
        </p:nvPicPr>
        <p:blipFill>
          <a:blip r:embed="rId37"/>
          <a:stretch>
            <a:fillRect/>
          </a:stretch>
        </p:blipFill>
        <p:spPr>
          <a:xfrm rot="194799">
            <a:off x="7678738" y="5962650"/>
            <a:ext cx="1019175" cy="685800"/>
          </a:xfrm>
          <a:prstGeom prst="rect">
            <a:avLst/>
          </a:prstGeom>
          <a:noFill/>
          <a:ln w="9525">
            <a:noFill/>
          </a:ln>
        </p:spPr>
      </p:pic>
      <p:pic>
        <p:nvPicPr>
          <p:cNvPr id="5246" name="Picture 161" descr="hoa3"/>
          <p:cNvPicPr>
            <a:picLocks noChangeAspect="1"/>
          </p:cNvPicPr>
          <p:nvPr/>
        </p:nvPicPr>
        <p:blipFill>
          <a:blip r:embed="rId37"/>
          <a:stretch>
            <a:fillRect/>
          </a:stretch>
        </p:blipFill>
        <p:spPr>
          <a:xfrm rot="194799">
            <a:off x="7346950" y="5746750"/>
            <a:ext cx="1019175" cy="685800"/>
          </a:xfrm>
          <a:prstGeom prst="rect">
            <a:avLst/>
          </a:prstGeom>
          <a:noFill/>
          <a:ln w="9525">
            <a:noFill/>
          </a:ln>
        </p:spPr>
      </p:pic>
    </p:spTree>
  </p:cSld>
  <p:clrMapOvr>
    <a:masterClrMapping/>
  </p:clrMapOvr>
  <p:transition advClick="0" advTm="8000">
    <p:check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6" name="Picture 84" descr="48dd12e96cfe3_f"/>
          <p:cNvPicPr>
            <a:picLocks noChangeAspect="1"/>
          </p:cNvPicPr>
          <p:nvPr/>
        </p:nvPicPr>
        <p:blipFill>
          <a:blip r:embed="rId1"/>
          <a:srcRect t="17502"/>
          <a:stretch>
            <a:fillRect/>
          </a:stretch>
        </p:blipFill>
        <p:spPr>
          <a:xfrm>
            <a:off x="0" y="3276600"/>
            <a:ext cx="9144000" cy="3581400"/>
          </a:xfrm>
          <a:prstGeom prst="rect">
            <a:avLst/>
          </a:prstGeom>
          <a:noFill/>
          <a:ln w="9525">
            <a:noFill/>
          </a:ln>
        </p:spPr>
      </p:pic>
      <p:pic>
        <p:nvPicPr>
          <p:cNvPr id="6147" name="Picture 2" descr="skybox2"/>
          <p:cNvPicPr>
            <a:picLocks noChangeAspect="1"/>
          </p:cNvPicPr>
          <p:nvPr/>
        </p:nvPicPr>
        <p:blipFill>
          <a:blip r:embed="rId2"/>
          <a:stretch>
            <a:fillRect/>
          </a:stretch>
        </p:blipFill>
        <p:spPr>
          <a:xfrm>
            <a:off x="-22225" y="-7937"/>
            <a:ext cx="9166225" cy="3208337"/>
          </a:xfrm>
          <a:prstGeom prst="rect">
            <a:avLst/>
          </a:prstGeom>
          <a:noFill/>
          <a:ln w="9525">
            <a:noFill/>
          </a:ln>
        </p:spPr>
      </p:pic>
      <p:pic>
        <p:nvPicPr>
          <p:cNvPr id="6148" name="Picture 3" descr="wood_bar"/>
          <p:cNvPicPr>
            <a:picLocks noChangeAspect="1"/>
          </p:cNvPicPr>
          <p:nvPr/>
        </p:nvPicPr>
        <p:blipFill>
          <a:blip r:embed="rId3"/>
          <a:stretch>
            <a:fillRect/>
          </a:stretch>
        </p:blipFill>
        <p:spPr>
          <a:xfrm>
            <a:off x="3506788" y="2895600"/>
            <a:ext cx="168275" cy="846138"/>
          </a:xfrm>
          <a:prstGeom prst="rect">
            <a:avLst/>
          </a:prstGeom>
          <a:noFill/>
          <a:ln w="9525">
            <a:noFill/>
          </a:ln>
        </p:spPr>
      </p:pic>
      <p:pic>
        <p:nvPicPr>
          <p:cNvPr id="6149" name="Picture 4" descr="top_roses_pink"/>
          <p:cNvPicPr>
            <a:picLocks noChangeAspect="1"/>
          </p:cNvPicPr>
          <p:nvPr/>
        </p:nvPicPr>
        <p:blipFill>
          <a:blip r:embed="rId4"/>
          <a:stretch>
            <a:fillRect/>
          </a:stretch>
        </p:blipFill>
        <p:spPr>
          <a:xfrm rot="293610">
            <a:off x="3276600" y="3124200"/>
            <a:ext cx="850900" cy="311150"/>
          </a:xfrm>
          <a:prstGeom prst="rect">
            <a:avLst/>
          </a:prstGeom>
          <a:noFill/>
          <a:ln w="9525">
            <a:noFill/>
          </a:ln>
        </p:spPr>
      </p:pic>
      <p:pic>
        <p:nvPicPr>
          <p:cNvPr id="6150" name="Picture 5" descr="wood_bar"/>
          <p:cNvPicPr>
            <a:picLocks noChangeAspect="1"/>
          </p:cNvPicPr>
          <p:nvPr/>
        </p:nvPicPr>
        <p:blipFill>
          <a:blip r:embed="rId3"/>
          <a:stretch>
            <a:fillRect/>
          </a:stretch>
        </p:blipFill>
        <p:spPr>
          <a:xfrm>
            <a:off x="3963988" y="2895600"/>
            <a:ext cx="168275" cy="846138"/>
          </a:xfrm>
          <a:prstGeom prst="rect">
            <a:avLst/>
          </a:prstGeom>
          <a:noFill/>
          <a:ln w="9525">
            <a:noFill/>
          </a:ln>
        </p:spPr>
      </p:pic>
      <p:pic>
        <p:nvPicPr>
          <p:cNvPr id="6151" name="Picture 6" descr="wood_bar"/>
          <p:cNvPicPr>
            <a:picLocks noChangeAspect="1"/>
          </p:cNvPicPr>
          <p:nvPr/>
        </p:nvPicPr>
        <p:blipFill>
          <a:blip r:embed="rId3"/>
          <a:stretch>
            <a:fillRect/>
          </a:stretch>
        </p:blipFill>
        <p:spPr>
          <a:xfrm>
            <a:off x="4421188" y="2743200"/>
            <a:ext cx="168275" cy="846138"/>
          </a:xfrm>
          <a:prstGeom prst="rect">
            <a:avLst/>
          </a:prstGeom>
          <a:noFill/>
          <a:ln w="9525">
            <a:noFill/>
          </a:ln>
        </p:spPr>
      </p:pic>
      <p:pic>
        <p:nvPicPr>
          <p:cNvPr id="6152" name="Picture 7" descr="wood_bar"/>
          <p:cNvPicPr>
            <a:picLocks noChangeAspect="1"/>
          </p:cNvPicPr>
          <p:nvPr/>
        </p:nvPicPr>
        <p:blipFill>
          <a:blip r:embed="rId3"/>
          <a:stretch>
            <a:fillRect/>
          </a:stretch>
        </p:blipFill>
        <p:spPr>
          <a:xfrm>
            <a:off x="5106988" y="2819400"/>
            <a:ext cx="168275" cy="846138"/>
          </a:xfrm>
          <a:prstGeom prst="rect">
            <a:avLst/>
          </a:prstGeom>
          <a:noFill/>
          <a:ln w="9525">
            <a:noFill/>
          </a:ln>
        </p:spPr>
      </p:pic>
      <p:pic>
        <p:nvPicPr>
          <p:cNvPr id="6153" name="Picture 8" descr="wood_bar"/>
          <p:cNvPicPr>
            <a:picLocks noChangeAspect="1"/>
          </p:cNvPicPr>
          <p:nvPr/>
        </p:nvPicPr>
        <p:blipFill>
          <a:blip r:embed="rId3"/>
          <a:stretch>
            <a:fillRect/>
          </a:stretch>
        </p:blipFill>
        <p:spPr>
          <a:xfrm>
            <a:off x="5640388" y="2895600"/>
            <a:ext cx="168275" cy="846138"/>
          </a:xfrm>
          <a:prstGeom prst="rect">
            <a:avLst/>
          </a:prstGeom>
          <a:noFill/>
          <a:ln w="9525">
            <a:noFill/>
          </a:ln>
        </p:spPr>
      </p:pic>
      <p:pic>
        <p:nvPicPr>
          <p:cNvPr id="6154" name="Picture 9" descr="wood_bar"/>
          <p:cNvPicPr>
            <a:picLocks noChangeAspect="1"/>
          </p:cNvPicPr>
          <p:nvPr/>
        </p:nvPicPr>
        <p:blipFill>
          <a:blip r:embed="rId3"/>
          <a:stretch>
            <a:fillRect/>
          </a:stretch>
        </p:blipFill>
        <p:spPr>
          <a:xfrm>
            <a:off x="6173788" y="2895600"/>
            <a:ext cx="168275" cy="846138"/>
          </a:xfrm>
          <a:prstGeom prst="rect">
            <a:avLst/>
          </a:prstGeom>
          <a:noFill/>
          <a:ln w="9525">
            <a:noFill/>
          </a:ln>
        </p:spPr>
      </p:pic>
      <p:pic>
        <p:nvPicPr>
          <p:cNvPr id="6155" name="Picture 10" descr="wood_bar"/>
          <p:cNvPicPr>
            <a:picLocks noChangeAspect="1"/>
          </p:cNvPicPr>
          <p:nvPr/>
        </p:nvPicPr>
        <p:blipFill>
          <a:blip r:embed="rId3"/>
          <a:stretch>
            <a:fillRect/>
          </a:stretch>
        </p:blipFill>
        <p:spPr>
          <a:xfrm>
            <a:off x="6935788" y="2895600"/>
            <a:ext cx="168275" cy="846138"/>
          </a:xfrm>
          <a:prstGeom prst="rect">
            <a:avLst/>
          </a:prstGeom>
          <a:noFill/>
          <a:ln w="9525">
            <a:noFill/>
          </a:ln>
        </p:spPr>
      </p:pic>
      <p:pic>
        <p:nvPicPr>
          <p:cNvPr id="6156" name="Picture 11" descr="wood_bar"/>
          <p:cNvPicPr>
            <a:picLocks noChangeAspect="1"/>
          </p:cNvPicPr>
          <p:nvPr/>
        </p:nvPicPr>
        <p:blipFill>
          <a:blip r:embed="rId3"/>
          <a:stretch>
            <a:fillRect/>
          </a:stretch>
        </p:blipFill>
        <p:spPr>
          <a:xfrm>
            <a:off x="7469188" y="2895600"/>
            <a:ext cx="168275" cy="846138"/>
          </a:xfrm>
          <a:prstGeom prst="rect">
            <a:avLst/>
          </a:prstGeom>
          <a:noFill/>
          <a:ln w="9525">
            <a:noFill/>
          </a:ln>
        </p:spPr>
      </p:pic>
      <p:pic>
        <p:nvPicPr>
          <p:cNvPr id="6157" name="Picture 12" descr="wood_bar"/>
          <p:cNvPicPr>
            <a:picLocks noChangeAspect="1"/>
          </p:cNvPicPr>
          <p:nvPr/>
        </p:nvPicPr>
        <p:blipFill>
          <a:blip r:embed="rId3"/>
          <a:stretch>
            <a:fillRect/>
          </a:stretch>
        </p:blipFill>
        <p:spPr>
          <a:xfrm>
            <a:off x="8383588" y="3048000"/>
            <a:ext cx="168275" cy="846138"/>
          </a:xfrm>
          <a:prstGeom prst="rect">
            <a:avLst/>
          </a:prstGeom>
          <a:noFill/>
          <a:ln w="9525">
            <a:noFill/>
          </a:ln>
        </p:spPr>
      </p:pic>
      <p:pic>
        <p:nvPicPr>
          <p:cNvPr id="6158" name="Picture 13" descr="wood_bar"/>
          <p:cNvPicPr>
            <a:picLocks noChangeAspect="1"/>
          </p:cNvPicPr>
          <p:nvPr/>
        </p:nvPicPr>
        <p:blipFill>
          <a:blip r:embed="rId3"/>
          <a:stretch>
            <a:fillRect/>
          </a:stretch>
        </p:blipFill>
        <p:spPr>
          <a:xfrm>
            <a:off x="9055100" y="2895600"/>
            <a:ext cx="168275" cy="846138"/>
          </a:xfrm>
          <a:prstGeom prst="rect">
            <a:avLst/>
          </a:prstGeom>
          <a:noFill/>
          <a:ln w="9525">
            <a:noFill/>
          </a:ln>
        </p:spPr>
      </p:pic>
      <p:pic>
        <p:nvPicPr>
          <p:cNvPr id="6159" name="Picture 14" descr="wood_bar"/>
          <p:cNvPicPr>
            <a:picLocks noChangeAspect="1"/>
          </p:cNvPicPr>
          <p:nvPr/>
        </p:nvPicPr>
        <p:blipFill>
          <a:blip r:embed="rId3"/>
          <a:stretch>
            <a:fillRect/>
          </a:stretch>
        </p:blipFill>
        <p:spPr>
          <a:xfrm>
            <a:off x="839788" y="3124200"/>
            <a:ext cx="168275" cy="846138"/>
          </a:xfrm>
          <a:prstGeom prst="rect">
            <a:avLst/>
          </a:prstGeom>
          <a:noFill/>
          <a:ln w="9525">
            <a:noFill/>
          </a:ln>
        </p:spPr>
      </p:pic>
      <p:pic>
        <p:nvPicPr>
          <p:cNvPr id="6160" name="Picture 15" descr="wood_bar"/>
          <p:cNvPicPr>
            <a:picLocks noChangeAspect="1"/>
          </p:cNvPicPr>
          <p:nvPr/>
        </p:nvPicPr>
        <p:blipFill>
          <a:blip r:embed="rId3"/>
          <a:stretch>
            <a:fillRect/>
          </a:stretch>
        </p:blipFill>
        <p:spPr>
          <a:xfrm>
            <a:off x="0" y="3124200"/>
            <a:ext cx="168275" cy="846138"/>
          </a:xfrm>
          <a:prstGeom prst="rect">
            <a:avLst/>
          </a:prstGeom>
          <a:noFill/>
          <a:ln w="9525">
            <a:noFill/>
          </a:ln>
        </p:spPr>
      </p:pic>
      <p:pic>
        <p:nvPicPr>
          <p:cNvPr id="6161" name="Picture 16" descr="wood_bar"/>
          <p:cNvPicPr>
            <a:picLocks noChangeAspect="1"/>
          </p:cNvPicPr>
          <p:nvPr/>
        </p:nvPicPr>
        <p:blipFill>
          <a:blip r:embed="rId3"/>
          <a:stretch>
            <a:fillRect/>
          </a:stretch>
        </p:blipFill>
        <p:spPr>
          <a:xfrm>
            <a:off x="306388" y="2971800"/>
            <a:ext cx="168275" cy="846138"/>
          </a:xfrm>
          <a:prstGeom prst="rect">
            <a:avLst/>
          </a:prstGeom>
          <a:noFill/>
          <a:ln w="9525">
            <a:noFill/>
          </a:ln>
        </p:spPr>
      </p:pic>
      <p:pic>
        <p:nvPicPr>
          <p:cNvPr id="6162" name="Picture 17" descr="wood_bar"/>
          <p:cNvPicPr>
            <a:picLocks noChangeAspect="1"/>
          </p:cNvPicPr>
          <p:nvPr/>
        </p:nvPicPr>
        <p:blipFill>
          <a:blip r:embed="rId5"/>
          <a:stretch>
            <a:fillRect/>
          </a:stretch>
        </p:blipFill>
        <p:spPr>
          <a:xfrm rot="-175974">
            <a:off x="3278188" y="3276600"/>
            <a:ext cx="885825" cy="176213"/>
          </a:xfrm>
          <a:prstGeom prst="rect">
            <a:avLst/>
          </a:prstGeom>
          <a:noFill/>
          <a:ln w="9525">
            <a:noFill/>
          </a:ln>
        </p:spPr>
      </p:pic>
      <p:pic>
        <p:nvPicPr>
          <p:cNvPr id="6163" name="Picture 18" descr="wood_bar"/>
          <p:cNvPicPr>
            <a:picLocks noChangeAspect="1"/>
          </p:cNvPicPr>
          <p:nvPr/>
        </p:nvPicPr>
        <p:blipFill>
          <a:blip r:embed="rId5"/>
          <a:stretch>
            <a:fillRect/>
          </a:stretch>
        </p:blipFill>
        <p:spPr>
          <a:xfrm rot="-175974">
            <a:off x="4116388" y="3200400"/>
            <a:ext cx="885825" cy="176213"/>
          </a:xfrm>
          <a:prstGeom prst="rect">
            <a:avLst/>
          </a:prstGeom>
          <a:noFill/>
          <a:ln w="9525">
            <a:noFill/>
          </a:ln>
        </p:spPr>
      </p:pic>
      <p:pic>
        <p:nvPicPr>
          <p:cNvPr id="6164" name="Picture 19" descr="wood_bar"/>
          <p:cNvPicPr>
            <a:picLocks noChangeAspect="1"/>
          </p:cNvPicPr>
          <p:nvPr/>
        </p:nvPicPr>
        <p:blipFill>
          <a:blip r:embed="rId5"/>
          <a:stretch>
            <a:fillRect/>
          </a:stretch>
        </p:blipFill>
        <p:spPr>
          <a:xfrm rot="-175974">
            <a:off x="4954588" y="3200400"/>
            <a:ext cx="885825" cy="176213"/>
          </a:xfrm>
          <a:prstGeom prst="rect">
            <a:avLst/>
          </a:prstGeom>
          <a:noFill/>
          <a:ln w="9525">
            <a:noFill/>
          </a:ln>
        </p:spPr>
      </p:pic>
      <p:pic>
        <p:nvPicPr>
          <p:cNvPr id="6165" name="Picture 20" descr="wood_bar"/>
          <p:cNvPicPr>
            <a:picLocks noChangeAspect="1"/>
          </p:cNvPicPr>
          <p:nvPr/>
        </p:nvPicPr>
        <p:blipFill>
          <a:blip r:embed="rId5"/>
          <a:stretch>
            <a:fillRect/>
          </a:stretch>
        </p:blipFill>
        <p:spPr>
          <a:xfrm rot="-175974">
            <a:off x="5792788" y="3200400"/>
            <a:ext cx="885825" cy="176213"/>
          </a:xfrm>
          <a:prstGeom prst="rect">
            <a:avLst/>
          </a:prstGeom>
          <a:noFill/>
          <a:ln w="9525">
            <a:noFill/>
          </a:ln>
        </p:spPr>
      </p:pic>
      <p:pic>
        <p:nvPicPr>
          <p:cNvPr id="6166" name="Picture 21" descr="wood_bar"/>
          <p:cNvPicPr>
            <a:picLocks noChangeAspect="1"/>
          </p:cNvPicPr>
          <p:nvPr/>
        </p:nvPicPr>
        <p:blipFill>
          <a:blip r:embed="rId6"/>
          <a:stretch>
            <a:fillRect/>
          </a:stretch>
        </p:blipFill>
        <p:spPr>
          <a:xfrm rot="-175974">
            <a:off x="6627813" y="3189288"/>
            <a:ext cx="1058862" cy="209550"/>
          </a:xfrm>
          <a:prstGeom prst="rect">
            <a:avLst/>
          </a:prstGeom>
          <a:noFill/>
          <a:ln w="9525">
            <a:noFill/>
          </a:ln>
        </p:spPr>
      </p:pic>
      <p:pic>
        <p:nvPicPr>
          <p:cNvPr id="6167" name="Picture 22" descr="wood_bar"/>
          <p:cNvPicPr>
            <a:picLocks noChangeAspect="1"/>
          </p:cNvPicPr>
          <p:nvPr/>
        </p:nvPicPr>
        <p:blipFill>
          <a:blip r:embed="rId5"/>
          <a:stretch>
            <a:fillRect/>
          </a:stretch>
        </p:blipFill>
        <p:spPr>
          <a:xfrm rot="-175974">
            <a:off x="7545388" y="3276600"/>
            <a:ext cx="885825" cy="176213"/>
          </a:xfrm>
          <a:prstGeom prst="rect">
            <a:avLst/>
          </a:prstGeom>
          <a:noFill/>
          <a:ln w="9525">
            <a:noFill/>
          </a:ln>
        </p:spPr>
      </p:pic>
      <p:pic>
        <p:nvPicPr>
          <p:cNvPr id="6168" name="Picture 23" descr="wood_bar"/>
          <p:cNvPicPr>
            <a:picLocks noChangeAspect="1"/>
          </p:cNvPicPr>
          <p:nvPr/>
        </p:nvPicPr>
        <p:blipFill>
          <a:blip r:embed="rId5"/>
          <a:stretch>
            <a:fillRect/>
          </a:stretch>
        </p:blipFill>
        <p:spPr>
          <a:xfrm rot="-175974">
            <a:off x="8335963" y="3276600"/>
            <a:ext cx="885825" cy="176213"/>
          </a:xfrm>
          <a:prstGeom prst="rect">
            <a:avLst/>
          </a:prstGeom>
          <a:noFill/>
          <a:ln w="9525">
            <a:noFill/>
          </a:ln>
        </p:spPr>
      </p:pic>
      <p:pic>
        <p:nvPicPr>
          <p:cNvPr id="6169" name="Picture 24" descr="wood_bar"/>
          <p:cNvPicPr>
            <a:picLocks noChangeAspect="1"/>
          </p:cNvPicPr>
          <p:nvPr/>
        </p:nvPicPr>
        <p:blipFill>
          <a:blip r:embed="rId5"/>
          <a:stretch>
            <a:fillRect/>
          </a:stretch>
        </p:blipFill>
        <p:spPr>
          <a:xfrm rot="-175974">
            <a:off x="306388" y="3352800"/>
            <a:ext cx="885825" cy="176213"/>
          </a:xfrm>
          <a:prstGeom prst="rect">
            <a:avLst/>
          </a:prstGeom>
          <a:noFill/>
          <a:ln w="9525">
            <a:noFill/>
          </a:ln>
        </p:spPr>
      </p:pic>
      <p:pic>
        <p:nvPicPr>
          <p:cNvPr id="6170" name="Picture 25" descr="wood_bar"/>
          <p:cNvPicPr>
            <a:picLocks noChangeAspect="1"/>
          </p:cNvPicPr>
          <p:nvPr/>
        </p:nvPicPr>
        <p:blipFill>
          <a:blip r:embed="rId7"/>
          <a:stretch>
            <a:fillRect/>
          </a:stretch>
        </p:blipFill>
        <p:spPr>
          <a:xfrm rot="-175974">
            <a:off x="-1587" y="3503613"/>
            <a:ext cx="762000" cy="152400"/>
          </a:xfrm>
          <a:prstGeom prst="rect">
            <a:avLst/>
          </a:prstGeom>
          <a:noFill/>
          <a:ln w="9525">
            <a:noFill/>
          </a:ln>
        </p:spPr>
      </p:pic>
      <p:pic>
        <p:nvPicPr>
          <p:cNvPr id="6171" name="Picture 26" descr="top_roses_pink"/>
          <p:cNvPicPr>
            <a:picLocks noChangeAspect="1"/>
          </p:cNvPicPr>
          <p:nvPr/>
        </p:nvPicPr>
        <p:blipFill>
          <a:blip r:embed="rId4"/>
          <a:stretch>
            <a:fillRect/>
          </a:stretch>
        </p:blipFill>
        <p:spPr>
          <a:xfrm rot="-302358">
            <a:off x="3886200" y="3048000"/>
            <a:ext cx="838200" cy="180975"/>
          </a:xfrm>
          <a:prstGeom prst="rect">
            <a:avLst/>
          </a:prstGeom>
          <a:noFill/>
          <a:ln w="9525">
            <a:noFill/>
          </a:ln>
        </p:spPr>
      </p:pic>
      <p:pic>
        <p:nvPicPr>
          <p:cNvPr id="6172" name="Picture 27" descr="top_roses_pink"/>
          <p:cNvPicPr>
            <a:picLocks noChangeAspect="1"/>
          </p:cNvPicPr>
          <p:nvPr/>
        </p:nvPicPr>
        <p:blipFill>
          <a:blip r:embed="rId4"/>
          <a:stretch>
            <a:fillRect/>
          </a:stretch>
        </p:blipFill>
        <p:spPr>
          <a:xfrm rot="-304890">
            <a:off x="-147637" y="3198813"/>
            <a:ext cx="1066800" cy="304800"/>
          </a:xfrm>
          <a:prstGeom prst="rect">
            <a:avLst/>
          </a:prstGeom>
          <a:noFill/>
          <a:ln w="9525">
            <a:noFill/>
          </a:ln>
        </p:spPr>
      </p:pic>
      <p:pic>
        <p:nvPicPr>
          <p:cNvPr id="6173" name="Picture 28" descr="top_roses_pink"/>
          <p:cNvPicPr>
            <a:picLocks noChangeAspect="1"/>
          </p:cNvPicPr>
          <p:nvPr/>
        </p:nvPicPr>
        <p:blipFill>
          <a:blip r:embed="rId4"/>
          <a:stretch>
            <a:fillRect/>
          </a:stretch>
        </p:blipFill>
        <p:spPr>
          <a:xfrm rot="-548151">
            <a:off x="8153400" y="3048000"/>
            <a:ext cx="1055688" cy="301625"/>
          </a:xfrm>
          <a:prstGeom prst="rect">
            <a:avLst/>
          </a:prstGeom>
          <a:noFill/>
          <a:ln w="9525">
            <a:noFill/>
          </a:ln>
        </p:spPr>
      </p:pic>
      <p:pic>
        <p:nvPicPr>
          <p:cNvPr id="6174" name="Picture 29" descr="top_roses_pink"/>
          <p:cNvPicPr>
            <a:picLocks noChangeAspect="1"/>
          </p:cNvPicPr>
          <p:nvPr/>
        </p:nvPicPr>
        <p:blipFill>
          <a:blip r:embed="rId4"/>
          <a:stretch>
            <a:fillRect/>
          </a:stretch>
        </p:blipFill>
        <p:spPr>
          <a:xfrm rot="-288263">
            <a:off x="7088188" y="3124200"/>
            <a:ext cx="1066800" cy="381000"/>
          </a:xfrm>
          <a:prstGeom prst="rect">
            <a:avLst/>
          </a:prstGeom>
          <a:noFill/>
          <a:ln w="9525">
            <a:noFill/>
          </a:ln>
        </p:spPr>
      </p:pic>
      <p:pic>
        <p:nvPicPr>
          <p:cNvPr id="6175" name="Picture 30" descr="top_roses_pink"/>
          <p:cNvPicPr>
            <a:picLocks noChangeAspect="1"/>
          </p:cNvPicPr>
          <p:nvPr/>
        </p:nvPicPr>
        <p:blipFill>
          <a:blip r:embed="rId8"/>
          <a:stretch>
            <a:fillRect/>
          </a:stretch>
        </p:blipFill>
        <p:spPr>
          <a:xfrm rot="-717820">
            <a:off x="6283325" y="3125788"/>
            <a:ext cx="1049338" cy="298450"/>
          </a:xfrm>
          <a:prstGeom prst="rect">
            <a:avLst/>
          </a:prstGeom>
          <a:noFill/>
          <a:ln w="9525">
            <a:noFill/>
          </a:ln>
        </p:spPr>
      </p:pic>
      <p:pic>
        <p:nvPicPr>
          <p:cNvPr id="6176" name="Picture 31" descr="top_roses_pink"/>
          <p:cNvPicPr>
            <a:picLocks noChangeAspect="1"/>
          </p:cNvPicPr>
          <p:nvPr/>
        </p:nvPicPr>
        <p:blipFill>
          <a:blip r:embed="rId4">
            <a:lum bright="-12000"/>
          </a:blip>
          <a:stretch>
            <a:fillRect/>
          </a:stretch>
        </p:blipFill>
        <p:spPr>
          <a:xfrm>
            <a:off x="5183188" y="3200400"/>
            <a:ext cx="1077912" cy="307975"/>
          </a:xfrm>
          <a:prstGeom prst="rect">
            <a:avLst/>
          </a:prstGeom>
          <a:noFill/>
          <a:ln w="9525">
            <a:noFill/>
          </a:ln>
        </p:spPr>
      </p:pic>
      <p:pic>
        <p:nvPicPr>
          <p:cNvPr id="6177" name="Picture 32" descr="top_roses_pink"/>
          <p:cNvPicPr>
            <a:picLocks noChangeAspect="1"/>
          </p:cNvPicPr>
          <p:nvPr/>
        </p:nvPicPr>
        <p:blipFill>
          <a:blip r:embed="rId4"/>
          <a:stretch>
            <a:fillRect/>
          </a:stretch>
        </p:blipFill>
        <p:spPr>
          <a:xfrm rot="396512">
            <a:off x="4343400" y="3276600"/>
            <a:ext cx="1089025" cy="311150"/>
          </a:xfrm>
          <a:prstGeom prst="rect">
            <a:avLst/>
          </a:prstGeom>
          <a:noFill/>
          <a:ln w="9525">
            <a:noFill/>
          </a:ln>
        </p:spPr>
      </p:pic>
      <p:pic>
        <p:nvPicPr>
          <p:cNvPr id="6178" name="Picture 36" descr="co3"/>
          <p:cNvPicPr>
            <a:picLocks noChangeAspect="1"/>
          </p:cNvPicPr>
          <p:nvPr/>
        </p:nvPicPr>
        <p:blipFill>
          <a:blip r:embed="rId9"/>
          <a:stretch>
            <a:fillRect/>
          </a:stretch>
        </p:blipFill>
        <p:spPr>
          <a:xfrm rot="316961">
            <a:off x="1143000" y="5181600"/>
            <a:ext cx="182563" cy="361950"/>
          </a:xfrm>
          <a:prstGeom prst="rect">
            <a:avLst/>
          </a:prstGeom>
          <a:noFill/>
          <a:ln w="9525">
            <a:noFill/>
          </a:ln>
        </p:spPr>
      </p:pic>
      <p:pic>
        <p:nvPicPr>
          <p:cNvPr id="6179" name="Picture 37" descr="co3"/>
          <p:cNvPicPr>
            <a:picLocks noChangeAspect="1"/>
          </p:cNvPicPr>
          <p:nvPr/>
        </p:nvPicPr>
        <p:blipFill>
          <a:blip r:embed="rId9"/>
          <a:stretch>
            <a:fillRect/>
          </a:stretch>
        </p:blipFill>
        <p:spPr>
          <a:xfrm rot="316961">
            <a:off x="7924800" y="4876800"/>
            <a:ext cx="184150" cy="361950"/>
          </a:xfrm>
          <a:prstGeom prst="rect">
            <a:avLst/>
          </a:prstGeom>
          <a:noFill/>
          <a:ln w="9525">
            <a:noFill/>
          </a:ln>
        </p:spPr>
      </p:pic>
      <p:pic>
        <p:nvPicPr>
          <p:cNvPr id="6180" name="Picture 38" descr="co3"/>
          <p:cNvPicPr>
            <a:picLocks noChangeAspect="1"/>
          </p:cNvPicPr>
          <p:nvPr/>
        </p:nvPicPr>
        <p:blipFill>
          <a:blip r:embed="rId10"/>
          <a:stretch>
            <a:fillRect/>
          </a:stretch>
        </p:blipFill>
        <p:spPr>
          <a:xfrm rot="316961">
            <a:off x="5638800" y="6172200"/>
            <a:ext cx="214313" cy="422275"/>
          </a:xfrm>
          <a:prstGeom prst="rect">
            <a:avLst/>
          </a:prstGeom>
          <a:noFill/>
          <a:ln w="9525">
            <a:noFill/>
          </a:ln>
        </p:spPr>
      </p:pic>
      <p:pic>
        <p:nvPicPr>
          <p:cNvPr id="6181" name="Picture 39" descr="co3"/>
          <p:cNvPicPr>
            <a:picLocks noChangeAspect="1"/>
          </p:cNvPicPr>
          <p:nvPr/>
        </p:nvPicPr>
        <p:blipFill>
          <a:blip r:embed="rId11"/>
          <a:stretch>
            <a:fillRect/>
          </a:stretch>
        </p:blipFill>
        <p:spPr>
          <a:xfrm rot="316961">
            <a:off x="1562100" y="4945063"/>
            <a:ext cx="153988" cy="303212"/>
          </a:xfrm>
          <a:prstGeom prst="rect">
            <a:avLst/>
          </a:prstGeom>
          <a:noFill/>
          <a:ln w="9525">
            <a:noFill/>
          </a:ln>
        </p:spPr>
      </p:pic>
      <p:pic>
        <p:nvPicPr>
          <p:cNvPr id="6182" name="Picture 40" descr="co2"/>
          <p:cNvPicPr>
            <a:picLocks noChangeAspect="1"/>
          </p:cNvPicPr>
          <p:nvPr/>
        </p:nvPicPr>
        <p:blipFill>
          <a:blip r:embed="rId12"/>
          <a:stretch>
            <a:fillRect/>
          </a:stretch>
        </p:blipFill>
        <p:spPr>
          <a:xfrm rot="316961">
            <a:off x="2286000" y="4648200"/>
            <a:ext cx="214313" cy="422275"/>
          </a:xfrm>
          <a:prstGeom prst="rect">
            <a:avLst/>
          </a:prstGeom>
          <a:noFill/>
          <a:ln w="9525">
            <a:noFill/>
          </a:ln>
        </p:spPr>
      </p:pic>
      <p:pic>
        <p:nvPicPr>
          <p:cNvPr id="6183" name="Picture 41" descr="co2"/>
          <p:cNvPicPr>
            <a:picLocks noChangeAspect="1"/>
          </p:cNvPicPr>
          <p:nvPr/>
        </p:nvPicPr>
        <p:blipFill>
          <a:blip r:embed="rId13"/>
          <a:stretch>
            <a:fillRect/>
          </a:stretch>
        </p:blipFill>
        <p:spPr>
          <a:xfrm rot="316961">
            <a:off x="260350" y="5346700"/>
            <a:ext cx="246063" cy="482600"/>
          </a:xfrm>
          <a:prstGeom prst="rect">
            <a:avLst/>
          </a:prstGeom>
          <a:noFill/>
          <a:ln w="9525">
            <a:noFill/>
          </a:ln>
        </p:spPr>
      </p:pic>
      <p:pic>
        <p:nvPicPr>
          <p:cNvPr id="6184" name="Picture 42" descr="co2"/>
          <p:cNvPicPr>
            <a:picLocks noChangeAspect="1"/>
          </p:cNvPicPr>
          <p:nvPr/>
        </p:nvPicPr>
        <p:blipFill>
          <a:blip r:embed="rId14"/>
          <a:stretch>
            <a:fillRect/>
          </a:stretch>
        </p:blipFill>
        <p:spPr>
          <a:xfrm rot="316961">
            <a:off x="754063" y="4860925"/>
            <a:ext cx="184150" cy="363538"/>
          </a:xfrm>
          <a:prstGeom prst="rect">
            <a:avLst/>
          </a:prstGeom>
          <a:noFill/>
          <a:ln w="9525">
            <a:noFill/>
          </a:ln>
        </p:spPr>
      </p:pic>
      <p:pic>
        <p:nvPicPr>
          <p:cNvPr id="6185" name="Picture 43" descr="co2"/>
          <p:cNvPicPr>
            <a:picLocks noChangeAspect="1"/>
          </p:cNvPicPr>
          <p:nvPr/>
        </p:nvPicPr>
        <p:blipFill>
          <a:blip r:embed="rId15"/>
          <a:stretch>
            <a:fillRect/>
          </a:stretch>
        </p:blipFill>
        <p:spPr>
          <a:xfrm rot="316961">
            <a:off x="1676400" y="5562600"/>
            <a:ext cx="244475" cy="484188"/>
          </a:xfrm>
          <a:prstGeom prst="rect">
            <a:avLst/>
          </a:prstGeom>
          <a:noFill/>
          <a:ln w="9525">
            <a:noFill/>
          </a:ln>
        </p:spPr>
      </p:pic>
      <p:pic>
        <p:nvPicPr>
          <p:cNvPr id="6186" name="Picture 44" descr="co3"/>
          <p:cNvPicPr>
            <a:picLocks noChangeAspect="1"/>
          </p:cNvPicPr>
          <p:nvPr/>
        </p:nvPicPr>
        <p:blipFill>
          <a:blip r:embed="rId9"/>
          <a:stretch>
            <a:fillRect/>
          </a:stretch>
        </p:blipFill>
        <p:spPr>
          <a:xfrm rot="316961">
            <a:off x="2438400" y="5257800"/>
            <a:ext cx="184150" cy="361950"/>
          </a:xfrm>
          <a:prstGeom prst="rect">
            <a:avLst/>
          </a:prstGeom>
          <a:noFill/>
          <a:ln w="9525">
            <a:noFill/>
          </a:ln>
        </p:spPr>
      </p:pic>
      <p:pic>
        <p:nvPicPr>
          <p:cNvPr id="6187" name="Picture 45" descr="co3"/>
          <p:cNvPicPr>
            <a:picLocks noChangeAspect="1"/>
          </p:cNvPicPr>
          <p:nvPr/>
        </p:nvPicPr>
        <p:blipFill>
          <a:blip r:embed="rId10"/>
          <a:stretch>
            <a:fillRect/>
          </a:stretch>
        </p:blipFill>
        <p:spPr>
          <a:xfrm rot="316961">
            <a:off x="4267200" y="5638800"/>
            <a:ext cx="214313" cy="422275"/>
          </a:xfrm>
          <a:prstGeom prst="rect">
            <a:avLst/>
          </a:prstGeom>
          <a:noFill/>
          <a:ln w="9525">
            <a:noFill/>
          </a:ln>
        </p:spPr>
      </p:pic>
      <p:pic>
        <p:nvPicPr>
          <p:cNvPr id="6188" name="Picture 46" descr="co3"/>
          <p:cNvPicPr>
            <a:picLocks noChangeAspect="1"/>
          </p:cNvPicPr>
          <p:nvPr/>
        </p:nvPicPr>
        <p:blipFill>
          <a:blip r:embed="rId16"/>
          <a:stretch>
            <a:fillRect/>
          </a:stretch>
        </p:blipFill>
        <p:spPr>
          <a:xfrm rot="316961">
            <a:off x="207963" y="5781675"/>
            <a:ext cx="212725" cy="423863"/>
          </a:xfrm>
          <a:prstGeom prst="rect">
            <a:avLst/>
          </a:prstGeom>
          <a:noFill/>
          <a:ln w="9525">
            <a:noFill/>
          </a:ln>
        </p:spPr>
      </p:pic>
      <p:pic>
        <p:nvPicPr>
          <p:cNvPr id="6189" name="Picture 47" descr="co2"/>
          <p:cNvPicPr>
            <a:picLocks noChangeAspect="1"/>
          </p:cNvPicPr>
          <p:nvPr/>
        </p:nvPicPr>
        <p:blipFill>
          <a:blip r:embed="rId12"/>
          <a:stretch>
            <a:fillRect/>
          </a:stretch>
        </p:blipFill>
        <p:spPr>
          <a:xfrm rot="316961">
            <a:off x="5867400" y="3581400"/>
            <a:ext cx="214313" cy="422275"/>
          </a:xfrm>
          <a:prstGeom prst="rect">
            <a:avLst/>
          </a:prstGeom>
          <a:noFill/>
          <a:ln w="9525">
            <a:noFill/>
          </a:ln>
        </p:spPr>
      </p:pic>
      <p:pic>
        <p:nvPicPr>
          <p:cNvPr id="6190" name="Picture 48" descr="co3"/>
          <p:cNvPicPr>
            <a:picLocks noChangeAspect="1"/>
          </p:cNvPicPr>
          <p:nvPr/>
        </p:nvPicPr>
        <p:blipFill>
          <a:blip r:embed="rId17"/>
          <a:stretch>
            <a:fillRect/>
          </a:stretch>
        </p:blipFill>
        <p:spPr>
          <a:xfrm>
            <a:off x="8534400" y="5638800"/>
            <a:ext cx="330200" cy="307975"/>
          </a:xfrm>
          <a:prstGeom prst="rect">
            <a:avLst/>
          </a:prstGeom>
          <a:noFill/>
          <a:ln w="9525">
            <a:noFill/>
          </a:ln>
        </p:spPr>
      </p:pic>
      <p:pic>
        <p:nvPicPr>
          <p:cNvPr id="6191" name="Picture 49" descr="co3"/>
          <p:cNvPicPr>
            <a:picLocks noChangeAspect="1"/>
          </p:cNvPicPr>
          <p:nvPr/>
        </p:nvPicPr>
        <p:blipFill>
          <a:blip r:embed="rId17"/>
          <a:stretch>
            <a:fillRect/>
          </a:stretch>
        </p:blipFill>
        <p:spPr>
          <a:xfrm>
            <a:off x="533400" y="4267200"/>
            <a:ext cx="330200" cy="307975"/>
          </a:xfrm>
          <a:prstGeom prst="rect">
            <a:avLst/>
          </a:prstGeom>
          <a:noFill/>
          <a:ln w="9525">
            <a:noFill/>
          </a:ln>
        </p:spPr>
      </p:pic>
      <p:pic>
        <p:nvPicPr>
          <p:cNvPr id="6192" name="Picture 50" descr="co3"/>
          <p:cNvPicPr>
            <a:picLocks noChangeAspect="1"/>
          </p:cNvPicPr>
          <p:nvPr/>
        </p:nvPicPr>
        <p:blipFill>
          <a:blip r:embed="rId17"/>
          <a:stretch>
            <a:fillRect/>
          </a:stretch>
        </p:blipFill>
        <p:spPr>
          <a:xfrm>
            <a:off x="992188" y="3962400"/>
            <a:ext cx="330200" cy="307975"/>
          </a:xfrm>
          <a:prstGeom prst="rect">
            <a:avLst/>
          </a:prstGeom>
          <a:noFill/>
          <a:ln w="9525">
            <a:noFill/>
          </a:ln>
        </p:spPr>
      </p:pic>
      <p:pic>
        <p:nvPicPr>
          <p:cNvPr id="6193" name="Picture 51" descr="co3"/>
          <p:cNvPicPr>
            <a:picLocks noChangeAspect="1"/>
          </p:cNvPicPr>
          <p:nvPr/>
        </p:nvPicPr>
        <p:blipFill>
          <a:blip r:embed="rId17"/>
          <a:stretch>
            <a:fillRect/>
          </a:stretch>
        </p:blipFill>
        <p:spPr>
          <a:xfrm>
            <a:off x="1373188" y="3657600"/>
            <a:ext cx="330200" cy="307975"/>
          </a:xfrm>
          <a:prstGeom prst="rect">
            <a:avLst/>
          </a:prstGeom>
          <a:noFill/>
          <a:ln w="9525">
            <a:noFill/>
          </a:ln>
        </p:spPr>
      </p:pic>
      <p:pic>
        <p:nvPicPr>
          <p:cNvPr id="6194" name="Picture 52" descr="co3"/>
          <p:cNvPicPr>
            <a:picLocks noChangeAspect="1"/>
          </p:cNvPicPr>
          <p:nvPr/>
        </p:nvPicPr>
        <p:blipFill>
          <a:blip r:embed="rId17"/>
          <a:stretch>
            <a:fillRect/>
          </a:stretch>
        </p:blipFill>
        <p:spPr>
          <a:xfrm>
            <a:off x="6630988" y="4343400"/>
            <a:ext cx="330200" cy="307975"/>
          </a:xfrm>
          <a:prstGeom prst="rect">
            <a:avLst/>
          </a:prstGeom>
          <a:noFill/>
          <a:ln w="9525">
            <a:noFill/>
          </a:ln>
        </p:spPr>
      </p:pic>
      <p:pic>
        <p:nvPicPr>
          <p:cNvPr id="6195" name="Picture 53" descr="co3"/>
          <p:cNvPicPr>
            <a:picLocks noChangeAspect="1"/>
          </p:cNvPicPr>
          <p:nvPr/>
        </p:nvPicPr>
        <p:blipFill>
          <a:blip r:embed="rId17"/>
          <a:stretch>
            <a:fillRect/>
          </a:stretch>
        </p:blipFill>
        <p:spPr>
          <a:xfrm>
            <a:off x="5487988" y="4419600"/>
            <a:ext cx="330200" cy="307975"/>
          </a:xfrm>
          <a:prstGeom prst="rect">
            <a:avLst/>
          </a:prstGeom>
          <a:noFill/>
          <a:ln w="9525">
            <a:noFill/>
          </a:ln>
        </p:spPr>
      </p:pic>
      <p:pic>
        <p:nvPicPr>
          <p:cNvPr id="6196" name="Picture 54" descr="co3"/>
          <p:cNvPicPr>
            <a:picLocks noChangeAspect="1"/>
          </p:cNvPicPr>
          <p:nvPr/>
        </p:nvPicPr>
        <p:blipFill>
          <a:blip r:embed="rId17"/>
          <a:stretch>
            <a:fillRect/>
          </a:stretch>
        </p:blipFill>
        <p:spPr>
          <a:xfrm>
            <a:off x="915988" y="4648200"/>
            <a:ext cx="330200" cy="307975"/>
          </a:xfrm>
          <a:prstGeom prst="rect">
            <a:avLst/>
          </a:prstGeom>
          <a:noFill/>
          <a:ln w="9525">
            <a:noFill/>
          </a:ln>
        </p:spPr>
      </p:pic>
      <p:pic>
        <p:nvPicPr>
          <p:cNvPr id="6197" name="Picture 55" descr="co3"/>
          <p:cNvPicPr>
            <a:picLocks noChangeAspect="1"/>
          </p:cNvPicPr>
          <p:nvPr/>
        </p:nvPicPr>
        <p:blipFill>
          <a:blip r:embed="rId17"/>
          <a:stretch>
            <a:fillRect/>
          </a:stretch>
        </p:blipFill>
        <p:spPr>
          <a:xfrm>
            <a:off x="609600" y="5943600"/>
            <a:ext cx="330200" cy="307975"/>
          </a:xfrm>
          <a:prstGeom prst="rect">
            <a:avLst/>
          </a:prstGeom>
          <a:noFill/>
          <a:ln w="9525">
            <a:noFill/>
          </a:ln>
        </p:spPr>
      </p:pic>
      <p:pic>
        <p:nvPicPr>
          <p:cNvPr id="6198" name="Picture 56" descr="co3"/>
          <p:cNvPicPr>
            <a:picLocks noChangeAspect="1"/>
          </p:cNvPicPr>
          <p:nvPr/>
        </p:nvPicPr>
        <p:blipFill>
          <a:blip r:embed="rId17"/>
          <a:stretch>
            <a:fillRect/>
          </a:stretch>
        </p:blipFill>
        <p:spPr>
          <a:xfrm>
            <a:off x="2971800" y="4724400"/>
            <a:ext cx="330200" cy="307975"/>
          </a:xfrm>
          <a:prstGeom prst="rect">
            <a:avLst/>
          </a:prstGeom>
          <a:noFill/>
          <a:ln w="9525">
            <a:noFill/>
          </a:ln>
        </p:spPr>
      </p:pic>
      <p:pic>
        <p:nvPicPr>
          <p:cNvPr id="6199" name="Picture 57" descr="co3"/>
          <p:cNvPicPr>
            <a:picLocks noChangeAspect="1"/>
          </p:cNvPicPr>
          <p:nvPr/>
        </p:nvPicPr>
        <p:blipFill>
          <a:blip r:embed="rId17"/>
          <a:stretch>
            <a:fillRect/>
          </a:stretch>
        </p:blipFill>
        <p:spPr>
          <a:xfrm>
            <a:off x="2363788" y="4038600"/>
            <a:ext cx="330200" cy="307975"/>
          </a:xfrm>
          <a:prstGeom prst="rect">
            <a:avLst/>
          </a:prstGeom>
          <a:noFill/>
          <a:ln w="9525">
            <a:noFill/>
          </a:ln>
        </p:spPr>
      </p:pic>
      <p:pic>
        <p:nvPicPr>
          <p:cNvPr id="6200" name="Picture 58" descr="co3"/>
          <p:cNvPicPr>
            <a:picLocks noChangeAspect="1"/>
          </p:cNvPicPr>
          <p:nvPr/>
        </p:nvPicPr>
        <p:blipFill>
          <a:blip r:embed="rId17"/>
          <a:stretch>
            <a:fillRect/>
          </a:stretch>
        </p:blipFill>
        <p:spPr>
          <a:xfrm>
            <a:off x="2287588" y="5943600"/>
            <a:ext cx="330200" cy="307975"/>
          </a:xfrm>
          <a:prstGeom prst="rect">
            <a:avLst/>
          </a:prstGeom>
          <a:noFill/>
          <a:ln w="9525">
            <a:noFill/>
          </a:ln>
        </p:spPr>
      </p:pic>
      <p:pic>
        <p:nvPicPr>
          <p:cNvPr id="6201" name="Picture 59" descr="co3"/>
          <p:cNvPicPr>
            <a:picLocks noChangeAspect="1"/>
          </p:cNvPicPr>
          <p:nvPr/>
        </p:nvPicPr>
        <p:blipFill>
          <a:blip r:embed="rId17"/>
          <a:stretch>
            <a:fillRect/>
          </a:stretch>
        </p:blipFill>
        <p:spPr>
          <a:xfrm>
            <a:off x="3429000" y="4343400"/>
            <a:ext cx="330200" cy="307975"/>
          </a:xfrm>
          <a:prstGeom prst="rect">
            <a:avLst/>
          </a:prstGeom>
          <a:noFill/>
          <a:ln w="9525">
            <a:noFill/>
          </a:ln>
        </p:spPr>
      </p:pic>
      <p:pic>
        <p:nvPicPr>
          <p:cNvPr id="6202" name="Picture 60" descr="co3"/>
          <p:cNvPicPr>
            <a:picLocks noChangeAspect="1"/>
          </p:cNvPicPr>
          <p:nvPr/>
        </p:nvPicPr>
        <p:blipFill>
          <a:blip r:embed="rId17"/>
          <a:stretch>
            <a:fillRect/>
          </a:stretch>
        </p:blipFill>
        <p:spPr>
          <a:xfrm>
            <a:off x="5029200" y="3886200"/>
            <a:ext cx="330200" cy="307975"/>
          </a:xfrm>
          <a:prstGeom prst="rect">
            <a:avLst/>
          </a:prstGeom>
          <a:noFill/>
          <a:ln w="9525">
            <a:noFill/>
          </a:ln>
        </p:spPr>
      </p:pic>
      <p:pic>
        <p:nvPicPr>
          <p:cNvPr id="6203" name="Picture 61" descr="co3"/>
          <p:cNvPicPr>
            <a:picLocks noChangeAspect="1"/>
          </p:cNvPicPr>
          <p:nvPr/>
        </p:nvPicPr>
        <p:blipFill>
          <a:blip r:embed="rId17"/>
          <a:stretch>
            <a:fillRect/>
          </a:stretch>
        </p:blipFill>
        <p:spPr>
          <a:xfrm>
            <a:off x="5334000" y="5029200"/>
            <a:ext cx="330200" cy="307975"/>
          </a:xfrm>
          <a:prstGeom prst="rect">
            <a:avLst/>
          </a:prstGeom>
          <a:noFill/>
          <a:ln w="9525">
            <a:noFill/>
          </a:ln>
        </p:spPr>
      </p:pic>
      <p:pic>
        <p:nvPicPr>
          <p:cNvPr id="6204" name="Picture 62" descr="co3"/>
          <p:cNvPicPr>
            <a:picLocks noChangeAspect="1"/>
          </p:cNvPicPr>
          <p:nvPr/>
        </p:nvPicPr>
        <p:blipFill>
          <a:blip r:embed="rId17"/>
          <a:stretch>
            <a:fillRect/>
          </a:stretch>
        </p:blipFill>
        <p:spPr>
          <a:xfrm>
            <a:off x="3429000" y="5257800"/>
            <a:ext cx="330200" cy="307975"/>
          </a:xfrm>
          <a:prstGeom prst="rect">
            <a:avLst/>
          </a:prstGeom>
          <a:noFill/>
          <a:ln w="9525">
            <a:noFill/>
          </a:ln>
        </p:spPr>
      </p:pic>
      <p:pic>
        <p:nvPicPr>
          <p:cNvPr id="6205" name="Picture 63" descr="co3"/>
          <p:cNvPicPr>
            <a:picLocks noChangeAspect="1"/>
          </p:cNvPicPr>
          <p:nvPr/>
        </p:nvPicPr>
        <p:blipFill>
          <a:blip r:embed="rId17"/>
          <a:stretch>
            <a:fillRect/>
          </a:stretch>
        </p:blipFill>
        <p:spPr>
          <a:xfrm>
            <a:off x="4268788" y="3962400"/>
            <a:ext cx="330200" cy="307975"/>
          </a:xfrm>
          <a:prstGeom prst="rect">
            <a:avLst/>
          </a:prstGeom>
          <a:noFill/>
          <a:ln w="9525">
            <a:noFill/>
          </a:ln>
        </p:spPr>
      </p:pic>
      <p:pic>
        <p:nvPicPr>
          <p:cNvPr id="6206" name="Picture 64" descr="co3"/>
          <p:cNvPicPr>
            <a:picLocks noChangeAspect="1"/>
          </p:cNvPicPr>
          <p:nvPr/>
        </p:nvPicPr>
        <p:blipFill>
          <a:blip r:embed="rId17"/>
          <a:stretch>
            <a:fillRect/>
          </a:stretch>
        </p:blipFill>
        <p:spPr>
          <a:xfrm>
            <a:off x="3887788" y="3733800"/>
            <a:ext cx="330200" cy="307975"/>
          </a:xfrm>
          <a:prstGeom prst="rect">
            <a:avLst/>
          </a:prstGeom>
          <a:noFill/>
          <a:ln w="9525">
            <a:noFill/>
          </a:ln>
        </p:spPr>
      </p:pic>
      <p:pic>
        <p:nvPicPr>
          <p:cNvPr id="6207" name="Picture 65" descr="co3"/>
          <p:cNvPicPr>
            <a:picLocks noChangeAspect="1"/>
          </p:cNvPicPr>
          <p:nvPr/>
        </p:nvPicPr>
        <p:blipFill>
          <a:blip r:embed="rId17"/>
          <a:stretch>
            <a:fillRect/>
          </a:stretch>
        </p:blipFill>
        <p:spPr>
          <a:xfrm>
            <a:off x="3200400" y="3810000"/>
            <a:ext cx="330200" cy="307975"/>
          </a:xfrm>
          <a:prstGeom prst="rect">
            <a:avLst/>
          </a:prstGeom>
          <a:noFill/>
          <a:ln w="9525">
            <a:noFill/>
          </a:ln>
        </p:spPr>
      </p:pic>
      <p:pic>
        <p:nvPicPr>
          <p:cNvPr id="6208" name="Picture 66" descr="co3"/>
          <p:cNvPicPr>
            <a:picLocks noChangeAspect="1"/>
          </p:cNvPicPr>
          <p:nvPr/>
        </p:nvPicPr>
        <p:blipFill>
          <a:blip r:embed="rId17"/>
          <a:stretch>
            <a:fillRect/>
          </a:stretch>
        </p:blipFill>
        <p:spPr>
          <a:xfrm>
            <a:off x="611188" y="3657600"/>
            <a:ext cx="330200" cy="307975"/>
          </a:xfrm>
          <a:prstGeom prst="rect">
            <a:avLst/>
          </a:prstGeom>
          <a:noFill/>
          <a:ln w="9525">
            <a:noFill/>
          </a:ln>
        </p:spPr>
      </p:pic>
      <p:pic>
        <p:nvPicPr>
          <p:cNvPr id="6209" name="Picture 67" descr="co3"/>
          <p:cNvPicPr>
            <a:picLocks noChangeAspect="1"/>
          </p:cNvPicPr>
          <p:nvPr/>
        </p:nvPicPr>
        <p:blipFill>
          <a:blip r:embed="rId17"/>
          <a:stretch>
            <a:fillRect/>
          </a:stretch>
        </p:blipFill>
        <p:spPr>
          <a:xfrm>
            <a:off x="0" y="4038600"/>
            <a:ext cx="330200" cy="307975"/>
          </a:xfrm>
          <a:prstGeom prst="rect">
            <a:avLst/>
          </a:prstGeom>
          <a:noFill/>
          <a:ln w="9525">
            <a:noFill/>
          </a:ln>
        </p:spPr>
      </p:pic>
      <p:pic>
        <p:nvPicPr>
          <p:cNvPr id="6210" name="Picture 68" descr="co3"/>
          <p:cNvPicPr>
            <a:picLocks noChangeAspect="1"/>
          </p:cNvPicPr>
          <p:nvPr/>
        </p:nvPicPr>
        <p:blipFill>
          <a:blip r:embed="rId17"/>
          <a:stretch>
            <a:fillRect/>
          </a:stretch>
        </p:blipFill>
        <p:spPr>
          <a:xfrm>
            <a:off x="8688388" y="3505200"/>
            <a:ext cx="330200" cy="307975"/>
          </a:xfrm>
          <a:prstGeom prst="rect">
            <a:avLst/>
          </a:prstGeom>
          <a:noFill/>
          <a:ln w="9525">
            <a:noFill/>
          </a:ln>
        </p:spPr>
      </p:pic>
      <p:pic>
        <p:nvPicPr>
          <p:cNvPr id="6211" name="Picture 69" descr="co3"/>
          <p:cNvPicPr>
            <a:picLocks noChangeAspect="1"/>
          </p:cNvPicPr>
          <p:nvPr/>
        </p:nvPicPr>
        <p:blipFill>
          <a:blip r:embed="rId17"/>
          <a:stretch>
            <a:fillRect/>
          </a:stretch>
        </p:blipFill>
        <p:spPr>
          <a:xfrm>
            <a:off x="5487988" y="3657600"/>
            <a:ext cx="330200" cy="307975"/>
          </a:xfrm>
          <a:prstGeom prst="rect">
            <a:avLst/>
          </a:prstGeom>
          <a:noFill/>
          <a:ln w="9525">
            <a:noFill/>
          </a:ln>
        </p:spPr>
      </p:pic>
      <p:pic>
        <p:nvPicPr>
          <p:cNvPr id="6212" name="Picture 70" descr="co3"/>
          <p:cNvPicPr>
            <a:picLocks noChangeAspect="1"/>
          </p:cNvPicPr>
          <p:nvPr/>
        </p:nvPicPr>
        <p:blipFill>
          <a:blip r:embed="rId17"/>
          <a:stretch>
            <a:fillRect/>
          </a:stretch>
        </p:blipFill>
        <p:spPr>
          <a:xfrm>
            <a:off x="2895600" y="5486400"/>
            <a:ext cx="330200" cy="307975"/>
          </a:xfrm>
          <a:prstGeom prst="rect">
            <a:avLst/>
          </a:prstGeom>
          <a:noFill/>
          <a:ln w="9525">
            <a:noFill/>
          </a:ln>
        </p:spPr>
      </p:pic>
      <p:pic>
        <p:nvPicPr>
          <p:cNvPr id="6213" name="Picture 71" descr="co3"/>
          <p:cNvPicPr>
            <a:picLocks noChangeAspect="1"/>
          </p:cNvPicPr>
          <p:nvPr/>
        </p:nvPicPr>
        <p:blipFill>
          <a:blip r:embed="rId17"/>
          <a:stretch>
            <a:fillRect/>
          </a:stretch>
        </p:blipFill>
        <p:spPr>
          <a:xfrm>
            <a:off x="1676400" y="4267200"/>
            <a:ext cx="330200" cy="307975"/>
          </a:xfrm>
          <a:prstGeom prst="rect">
            <a:avLst/>
          </a:prstGeom>
          <a:noFill/>
          <a:ln w="9525">
            <a:noFill/>
          </a:ln>
        </p:spPr>
      </p:pic>
      <p:pic>
        <p:nvPicPr>
          <p:cNvPr id="6214" name="Picture 72" descr="co3"/>
          <p:cNvPicPr>
            <a:picLocks noChangeAspect="1"/>
          </p:cNvPicPr>
          <p:nvPr/>
        </p:nvPicPr>
        <p:blipFill>
          <a:blip r:embed="rId17"/>
          <a:stretch>
            <a:fillRect/>
          </a:stretch>
        </p:blipFill>
        <p:spPr>
          <a:xfrm>
            <a:off x="7467600" y="5257800"/>
            <a:ext cx="330200" cy="307975"/>
          </a:xfrm>
          <a:prstGeom prst="rect">
            <a:avLst/>
          </a:prstGeom>
          <a:noFill/>
          <a:ln w="9525">
            <a:noFill/>
          </a:ln>
        </p:spPr>
      </p:pic>
      <p:pic>
        <p:nvPicPr>
          <p:cNvPr id="6215" name="Picture 73" descr="co3"/>
          <p:cNvPicPr>
            <a:picLocks noChangeAspect="1"/>
          </p:cNvPicPr>
          <p:nvPr/>
        </p:nvPicPr>
        <p:blipFill>
          <a:blip r:embed="rId17"/>
          <a:stretch>
            <a:fillRect/>
          </a:stretch>
        </p:blipFill>
        <p:spPr>
          <a:xfrm>
            <a:off x="77788" y="4800600"/>
            <a:ext cx="330200" cy="307975"/>
          </a:xfrm>
          <a:prstGeom prst="rect">
            <a:avLst/>
          </a:prstGeom>
          <a:noFill/>
          <a:ln w="9525">
            <a:noFill/>
          </a:ln>
        </p:spPr>
      </p:pic>
      <p:pic>
        <p:nvPicPr>
          <p:cNvPr id="6216" name="Picture 74" descr="co3"/>
          <p:cNvPicPr>
            <a:picLocks noChangeAspect="1"/>
          </p:cNvPicPr>
          <p:nvPr/>
        </p:nvPicPr>
        <p:blipFill>
          <a:blip r:embed="rId17"/>
          <a:stretch>
            <a:fillRect/>
          </a:stretch>
        </p:blipFill>
        <p:spPr>
          <a:xfrm>
            <a:off x="2439988" y="3581400"/>
            <a:ext cx="330200" cy="307975"/>
          </a:xfrm>
          <a:prstGeom prst="rect">
            <a:avLst/>
          </a:prstGeom>
          <a:noFill/>
          <a:ln w="9525">
            <a:noFill/>
          </a:ln>
        </p:spPr>
      </p:pic>
      <p:pic>
        <p:nvPicPr>
          <p:cNvPr id="6217" name="Picture 75" descr="co3"/>
          <p:cNvPicPr>
            <a:picLocks noChangeAspect="1"/>
          </p:cNvPicPr>
          <p:nvPr/>
        </p:nvPicPr>
        <p:blipFill>
          <a:blip r:embed="rId17"/>
          <a:stretch>
            <a:fillRect/>
          </a:stretch>
        </p:blipFill>
        <p:spPr>
          <a:xfrm>
            <a:off x="7086600" y="3657600"/>
            <a:ext cx="330200" cy="307975"/>
          </a:xfrm>
          <a:prstGeom prst="rect">
            <a:avLst/>
          </a:prstGeom>
          <a:noFill/>
          <a:ln w="9525">
            <a:noFill/>
          </a:ln>
        </p:spPr>
      </p:pic>
      <p:pic>
        <p:nvPicPr>
          <p:cNvPr id="6218" name="Picture 76" descr="co3"/>
          <p:cNvPicPr>
            <a:picLocks noChangeAspect="1"/>
          </p:cNvPicPr>
          <p:nvPr/>
        </p:nvPicPr>
        <p:blipFill>
          <a:blip r:embed="rId17"/>
          <a:stretch>
            <a:fillRect/>
          </a:stretch>
        </p:blipFill>
        <p:spPr>
          <a:xfrm>
            <a:off x="5638800" y="5410200"/>
            <a:ext cx="330200" cy="307975"/>
          </a:xfrm>
          <a:prstGeom prst="rect">
            <a:avLst/>
          </a:prstGeom>
          <a:noFill/>
          <a:ln w="9525">
            <a:noFill/>
          </a:ln>
        </p:spPr>
      </p:pic>
      <p:pic>
        <p:nvPicPr>
          <p:cNvPr id="6219" name="Picture 77" descr="co3"/>
          <p:cNvPicPr>
            <a:picLocks noChangeAspect="1"/>
          </p:cNvPicPr>
          <p:nvPr/>
        </p:nvPicPr>
        <p:blipFill>
          <a:blip r:embed="rId17"/>
          <a:stretch>
            <a:fillRect/>
          </a:stretch>
        </p:blipFill>
        <p:spPr>
          <a:xfrm>
            <a:off x="6400800" y="4343400"/>
            <a:ext cx="330200" cy="307975"/>
          </a:xfrm>
          <a:prstGeom prst="rect">
            <a:avLst/>
          </a:prstGeom>
          <a:noFill/>
          <a:ln w="9525">
            <a:noFill/>
          </a:ln>
        </p:spPr>
      </p:pic>
      <p:pic>
        <p:nvPicPr>
          <p:cNvPr id="6220" name="Picture 86" descr="co3"/>
          <p:cNvPicPr>
            <a:picLocks noChangeAspect="1"/>
          </p:cNvPicPr>
          <p:nvPr/>
        </p:nvPicPr>
        <p:blipFill>
          <a:blip r:embed="rId18"/>
          <a:stretch>
            <a:fillRect/>
          </a:stretch>
        </p:blipFill>
        <p:spPr>
          <a:xfrm rot="316961">
            <a:off x="7464425" y="4676775"/>
            <a:ext cx="180975" cy="358775"/>
          </a:xfrm>
          <a:prstGeom prst="rect">
            <a:avLst/>
          </a:prstGeom>
          <a:noFill/>
          <a:ln w="9525">
            <a:noFill/>
          </a:ln>
        </p:spPr>
      </p:pic>
      <p:pic>
        <p:nvPicPr>
          <p:cNvPr id="6221" name="Picture 87" descr="co3"/>
          <p:cNvPicPr>
            <a:picLocks noChangeAspect="1"/>
          </p:cNvPicPr>
          <p:nvPr/>
        </p:nvPicPr>
        <p:blipFill>
          <a:blip r:embed="rId18"/>
          <a:stretch>
            <a:fillRect/>
          </a:stretch>
        </p:blipFill>
        <p:spPr>
          <a:xfrm rot="316961">
            <a:off x="8153400" y="5486400"/>
            <a:ext cx="182563" cy="358775"/>
          </a:xfrm>
          <a:prstGeom prst="rect">
            <a:avLst/>
          </a:prstGeom>
          <a:noFill/>
          <a:ln w="9525">
            <a:noFill/>
          </a:ln>
        </p:spPr>
      </p:pic>
      <p:pic>
        <p:nvPicPr>
          <p:cNvPr id="6222" name="Picture 88" descr="co3"/>
          <p:cNvPicPr>
            <a:picLocks noChangeAspect="1"/>
          </p:cNvPicPr>
          <p:nvPr/>
        </p:nvPicPr>
        <p:blipFill>
          <a:blip r:embed="rId19"/>
          <a:stretch>
            <a:fillRect/>
          </a:stretch>
        </p:blipFill>
        <p:spPr>
          <a:xfrm rot="316961">
            <a:off x="6172200" y="5867400"/>
            <a:ext cx="212725" cy="419100"/>
          </a:xfrm>
          <a:prstGeom prst="rect">
            <a:avLst/>
          </a:prstGeom>
          <a:noFill/>
          <a:ln w="9525">
            <a:noFill/>
          </a:ln>
        </p:spPr>
      </p:pic>
      <p:pic>
        <p:nvPicPr>
          <p:cNvPr id="6223" name="Picture 89" descr="co3"/>
          <p:cNvPicPr>
            <a:picLocks noChangeAspect="1"/>
          </p:cNvPicPr>
          <p:nvPr/>
        </p:nvPicPr>
        <p:blipFill>
          <a:blip r:embed="rId20"/>
          <a:stretch>
            <a:fillRect/>
          </a:stretch>
        </p:blipFill>
        <p:spPr>
          <a:xfrm rot="316961">
            <a:off x="6513513" y="6064250"/>
            <a:ext cx="242887" cy="479425"/>
          </a:xfrm>
          <a:prstGeom prst="rect">
            <a:avLst/>
          </a:prstGeom>
          <a:noFill/>
          <a:ln w="9525">
            <a:noFill/>
          </a:ln>
        </p:spPr>
      </p:pic>
      <p:pic>
        <p:nvPicPr>
          <p:cNvPr id="6224" name="Picture 90" descr="co3"/>
          <p:cNvPicPr>
            <a:picLocks noChangeAspect="1"/>
          </p:cNvPicPr>
          <p:nvPr/>
        </p:nvPicPr>
        <p:blipFill>
          <a:blip r:embed="rId18"/>
          <a:stretch>
            <a:fillRect/>
          </a:stretch>
        </p:blipFill>
        <p:spPr>
          <a:xfrm rot="316961">
            <a:off x="6324600" y="6499225"/>
            <a:ext cx="182563" cy="358775"/>
          </a:xfrm>
          <a:prstGeom prst="rect">
            <a:avLst/>
          </a:prstGeom>
          <a:noFill/>
          <a:ln w="9525">
            <a:noFill/>
          </a:ln>
        </p:spPr>
      </p:pic>
      <p:pic>
        <p:nvPicPr>
          <p:cNvPr id="6225" name="Picture 91" descr="co3"/>
          <p:cNvPicPr>
            <a:picLocks noChangeAspect="1"/>
          </p:cNvPicPr>
          <p:nvPr/>
        </p:nvPicPr>
        <p:blipFill>
          <a:blip r:embed="rId21"/>
          <a:stretch>
            <a:fillRect/>
          </a:stretch>
        </p:blipFill>
        <p:spPr>
          <a:xfrm rot="316961">
            <a:off x="6988175" y="6302375"/>
            <a:ext cx="211138" cy="419100"/>
          </a:xfrm>
          <a:prstGeom prst="rect">
            <a:avLst/>
          </a:prstGeom>
          <a:noFill/>
          <a:ln w="9525">
            <a:noFill/>
          </a:ln>
        </p:spPr>
      </p:pic>
      <p:pic>
        <p:nvPicPr>
          <p:cNvPr id="6226" name="Picture 92" descr="co3"/>
          <p:cNvPicPr>
            <a:picLocks noChangeAspect="1"/>
          </p:cNvPicPr>
          <p:nvPr/>
        </p:nvPicPr>
        <p:blipFill>
          <a:blip r:embed="rId22"/>
          <a:stretch>
            <a:fillRect/>
          </a:stretch>
        </p:blipFill>
        <p:spPr>
          <a:xfrm rot="316961">
            <a:off x="8458200" y="4800600"/>
            <a:ext cx="152400" cy="300038"/>
          </a:xfrm>
          <a:prstGeom prst="rect">
            <a:avLst/>
          </a:prstGeom>
          <a:noFill/>
          <a:ln w="9525">
            <a:noFill/>
          </a:ln>
        </p:spPr>
      </p:pic>
      <p:pic>
        <p:nvPicPr>
          <p:cNvPr id="6227" name="Picture 93" descr="co2"/>
          <p:cNvPicPr>
            <a:picLocks noChangeAspect="1"/>
          </p:cNvPicPr>
          <p:nvPr/>
        </p:nvPicPr>
        <p:blipFill>
          <a:blip r:embed="rId23"/>
          <a:stretch>
            <a:fillRect/>
          </a:stretch>
        </p:blipFill>
        <p:spPr>
          <a:xfrm rot="316961">
            <a:off x="7010400" y="5486400"/>
            <a:ext cx="212725" cy="419100"/>
          </a:xfrm>
          <a:prstGeom prst="rect">
            <a:avLst/>
          </a:prstGeom>
          <a:noFill/>
          <a:ln w="9525">
            <a:noFill/>
          </a:ln>
        </p:spPr>
      </p:pic>
      <p:pic>
        <p:nvPicPr>
          <p:cNvPr id="6228" name="Picture 94" descr="co2"/>
          <p:cNvPicPr>
            <a:picLocks noChangeAspect="1"/>
          </p:cNvPicPr>
          <p:nvPr/>
        </p:nvPicPr>
        <p:blipFill>
          <a:blip r:embed="rId24"/>
          <a:stretch>
            <a:fillRect/>
          </a:stretch>
        </p:blipFill>
        <p:spPr>
          <a:xfrm rot="316961">
            <a:off x="6508750" y="5222875"/>
            <a:ext cx="242888" cy="477838"/>
          </a:xfrm>
          <a:prstGeom prst="rect">
            <a:avLst/>
          </a:prstGeom>
          <a:noFill/>
          <a:ln w="9525">
            <a:noFill/>
          </a:ln>
        </p:spPr>
      </p:pic>
      <p:pic>
        <p:nvPicPr>
          <p:cNvPr id="6229" name="Picture 95" descr="co2"/>
          <p:cNvPicPr>
            <a:picLocks noChangeAspect="1"/>
          </p:cNvPicPr>
          <p:nvPr/>
        </p:nvPicPr>
        <p:blipFill>
          <a:blip r:embed="rId24"/>
          <a:stretch>
            <a:fillRect/>
          </a:stretch>
        </p:blipFill>
        <p:spPr>
          <a:xfrm rot="316961">
            <a:off x="7696200" y="6378575"/>
            <a:ext cx="241300" cy="479425"/>
          </a:xfrm>
          <a:prstGeom prst="rect">
            <a:avLst/>
          </a:prstGeom>
          <a:noFill/>
          <a:ln w="9525">
            <a:noFill/>
          </a:ln>
        </p:spPr>
      </p:pic>
      <p:pic>
        <p:nvPicPr>
          <p:cNvPr id="6230" name="Picture 96" descr="co2"/>
          <p:cNvPicPr>
            <a:picLocks noChangeAspect="1"/>
          </p:cNvPicPr>
          <p:nvPr/>
        </p:nvPicPr>
        <p:blipFill>
          <a:blip r:embed="rId25"/>
          <a:stretch>
            <a:fillRect/>
          </a:stretch>
        </p:blipFill>
        <p:spPr>
          <a:xfrm rot="316961">
            <a:off x="7002463" y="4738688"/>
            <a:ext cx="182562" cy="360362"/>
          </a:xfrm>
          <a:prstGeom prst="rect">
            <a:avLst/>
          </a:prstGeom>
          <a:noFill/>
          <a:ln w="9525">
            <a:noFill/>
          </a:ln>
        </p:spPr>
      </p:pic>
      <p:pic>
        <p:nvPicPr>
          <p:cNvPr id="6231" name="Picture 97" descr="co2"/>
          <p:cNvPicPr>
            <a:picLocks noChangeAspect="1"/>
          </p:cNvPicPr>
          <p:nvPr/>
        </p:nvPicPr>
        <p:blipFill>
          <a:blip r:embed="rId23"/>
          <a:stretch>
            <a:fillRect/>
          </a:stretch>
        </p:blipFill>
        <p:spPr>
          <a:xfrm rot="316961">
            <a:off x="6859588" y="5926138"/>
            <a:ext cx="212725" cy="419100"/>
          </a:xfrm>
          <a:prstGeom prst="rect">
            <a:avLst/>
          </a:prstGeom>
          <a:noFill/>
          <a:ln w="9525">
            <a:noFill/>
          </a:ln>
        </p:spPr>
      </p:pic>
      <p:pic>
        <p:nvPicPr>
          <p:cNvPr id="6232" name="Picture 98" descr="co2"/>
          <p:cNvPicPr>
            <a:picLocks noChangeAspect="1"/>
          </p:cNvPicPr>
          <p:nvPr/>
        </p:nvPicPr>
        <p:blipFill>
          <a:blip r:embed="rId24"/>
          <a:stretch>
            <a:fillRect/>
          </a:stretch>
        </p:blipFill>
        <p:spPr>
          <a:xfrm rot="316961">
            <a:off x="6718300" y="6378575"/>
            <a:ext cx="241300" cy="479425"/>
          </a:xfrm>
          <a:prstGeom prst="rect">
            <a:avLst/>
          </a:prstGeom>
          <a:noFill/>
          <a:ln w="9525">
            <a:noFill/>
          </a:ln>
        </p:spPr>
      </p:pic>
      <p:pic>
        <p:nvPicPr>
          <p:cNvPr id="6233" name="Picture 99" descr="co3"/>
          <p:cNvPicPr>
            <a:picLocks noChangeAspect="1"/>
          </p:cNvPicPr>
          <p:nvPr/>
        </p:nvPicPr>
        <p:blipFill>
          <a:blip r:embed="rId18"/>
          <a:stretch>
            <a:fillRect/>
          </a:stretch>
        </p:blipFill>
        <p:spPr>
          <a:xfrm rot="316961">
            <a:off x="6748463" y="4887913"/>
            <a:ext cx="182562" cy="358775"/>
          </a:xfrm>
          <a:prstGeom prst="rect">
            <a:avLst/>
          </a:prstGeom>
          <a:noFill/>
          <a:ln w="9525">
            <a:noFill/>
          </a:ln>
        </p:spPr>
      </p:pic>
      <p:pic>
        <p:nvPicPr>
          <p:cNvPr id="6234" name="Picture 100" descr="co3"/>
          <p:cNvPicPr>
            <a:picLocks noChangeAspect="1"/>
          </p:cNvPicPr>
          <p:nvPr/>
        </p:nvPicPr>
        <p:blipFill>
          <a:blip r:embed="rId18"/>
          <a:stretch>
            <a:fillRect/>
          </a:stretch>
        </p:blipFill>
        <p:spPr>
          <a:xfrm rot="316961">
            <a:off x="7543800" y="5715000"/>
            <a:ext cx="182563" cy="358775"/>
          </a:xfrm>
          <a:prstGeom prst="rect">
            <a:avLst/>
          </a:prstGeom>
          <a:noFill/>
          <a:ln w="9525">
            <a:noFill/>
          </a:ln>
        </p:spPr>
      </p:pic>
      <p:pic>
        <p:nvPicPr>
          <p:cNvPr id="6235" name="Picture 101" descr="co3"/>
          <p:cNvPicPr>
            <a:picLocks noChangeAspect="1"/>
          </p:cNvPicPr>
          <p:nvPr/>
        </p:nvPicPr>
        <p:blipFill>
          <a:blip r:embed="rId19"/>
          <a:stretch>
            <a:fillRect/>
          </a:stretch>
        </p:blipFill>
        <p:spPr>
          <a:xfrm rot="316961">
            <a:off x="7173913" y="4883150"/>
            <a:ext cx="212725" cy="419100"/>
          </a:xfrm>
          <a:prstGeom prst="rect">
            <a:avLst/>
          </a:prstGeom>
          <a:noFill/>
          <a:ln w="9525">
            <a:noFill/>
          </a:ln>
        </p:spPr>
      </p:pic>
      <p:pic>
        <p:nvPicPr>
          <p:cNvPr id="6236" name="Picture 102" descr="co3"/>
          <p:cNvPicPr>
            <a:picLocks noChangeAspect="1"/>
          </p:cNvPicPr>
          <p:nvPr/>
        </p:nvPicPr>
        <p:blipFill>
          <a:blip r:embed="rId19"/>
          <a:stretch>
            <a:fillRect/>
          </a:stretch>
        </p:blipFill>
        <p:spPr>
          <a:xfrm rot="316961">
            <a:off x="8001000" y="5943600"/>
            <a:ext cx="212725" cy="419100"/>
          </a:xfrm>
          <a:prstGeom prst="rect">
            <a:avLst/>
          </a:prstGeom>
          <a:noFill/>
          <a:ln w="9525">
            <a:noFill/>
          </a:ln>
        </p:spPr>
      </p:pic>
      <p:pic>
        <p:nvPicPr>
          <p:cNvPr id="6237" name="Picture 103" descr="co3"/>
          <p:cNvPicPr>
            <a:picLocks noChangeAspect="1"/>
          </p:cNvPicPr>
          <p:nvPr/>
        </p:nvPicPr>
        <p:blipFill>
          <a:blip r:embed="rId21"/>
          <a:stretch>
            <a:fillRect/>
          </a:stretch>
        </p:blipFill>
        <p:spPr>
          <a:xfrm rot="316961">
            <a:off x="6096000" y="5029200"/>
            <a:ext cx="211138" cy="420688"/>
          </a:xfrm>
          <a:prstGeom prst="rect">
            <a:avLst/>
          </a:prstGeom>
          <a:noFill/>
          <a:ln w="9525">
            <a:noFill/>
          </a:ln>
        </p:spPr>
      </p:pic>
      <p:pic>
        <p:nvPicPr>
          <p:cNvPr id="6238" name="Picture 104" descr="co2"/>
          <p:cNvPicPr>
            <a:picLocks noChangeAspect="1"/>
          </p:cNvPicPr>
          <p:nvPr/>
        </p:nvPicPr>
        <p:blipFill>
          <a:blip r:embed="rId23"/>
          <a:stretch>
            <a:fillRect/>
          </a:stretch>
        </p:blipFill>
        <p:spPr>
          <a:xfrm rot="316961">
            <a:off x="8610600" y="6248400"/>
            <a:ext cx="212725" cy="419100"/>
          </a:xfrm>
          <a:prstGeom prst="rect">
            <a:avLst/>
          </a:prstGeom>
          <a:noFill/>
          <a:ln w="9525">
            <a:noFill/>
          </a:ln>
        </p:spPr>
      </p:pic>
      <p:pic>
        <p:nvPicPr>
          <p:cNvPr id="6239" name="Picture 106" descr="co3"/>
          <p:cNvPicPr>
            <a:picLocks noChangeAspect="1"/>
          </p:cNvPicPr>
          <p:nvPr/>
        </p:nvPicPr>
        <p:blipFill>
          <a:blip r:embed="rId18"/>
          <a:stretch>
            <a:fillRect/>
          </a:stretch>
        </p:blipFill>
        <p:spPr>
          <a:xfrm rot="316961">
            <a:off x="4492625" y="4676775"/>
            <a:ext cx="180975" cy="358775"/>
          </a:xfrm>
          <a:prstGeom prst="rect">
            <a:avLst/>
          </a:prstGeom>
          <a:noFill/>
          <a:ln w="9525">
            <a:noFill/>
          </a:ln>
        </p:spPr>
      </p:pic>
      <p:pic>
        <p:nvPicPr>
          <p:cNvPr id="6240" name="Picture 107" descr="co3"/>
          <p:cNvPicPr>
            <a:picLocks noChangeAspect="1"/>
          </p:cNvPicPr>
          <p:nvPr/>
        </p:nvPicPr>
        <p:blipFill>
          <a:blip r:embed="rId18"/>
          <a:stretch>
            <a:fillRect/>
          </a:stretch>
        </p:blipFill>
        <p:spPr>
          <a:xfrm rot="316961">
            <a:off x="5029200" y="5867400"/>
            <a:ext cx="182563" cy="358775"/>
          </a:xfrm>
          <a:prstGeom prst="rect">
            <a:avLst/>
          </a:prstGeom>
          <a:noFill/>
          <a:ln w="9525">
            <a:noFill/>
          </a:ln>
        </p:spPr>
      </p:pic>
      <p:pic>
        <p:nvPicPr>
          <p:cNvPr id="6241" name="Picture 108" descr="co3"/>
          <p:cNvPicPr>
            <a:picLocks noChangeAspect="1"/>
          </p:cNvPicPr>
          <p:nvPr/>
        </p:nvPicPr>
        <p:blipFill>
          <a:blip r:embed="rId19"/>
          <a:stretch>
            <a:fillRect/>
          </a:stretch>
        </p:blipFill>
        <p:spPr>
          <a:xfrm rot="316961">
            <a:off x="1905000" y="6438900"/>
            <a:ext cx="212725" cy="419100"/>
          </a:xfrm>
          <a:prstGeom prst="rect">
            <a:avLst/>
          </a:prstGeom>
          <a:noFill/>
          <a:ln w="9525">
            <a:noFill/>
          </a:ln>
        </p:spPr>
      </p:pic>
      <p:pic>
        <p:nvPicPr>
          <p:cNvPr id="6242" name="Picture 109" descr="co3"/>
          <p:cNvPicPr>
            <a:picLocks noChangeAspect="1"/>
          </p:cNvPicPr>
          <p:nvPr/>
        </p:nvPicPr>
        <p:blipFill>
          <a:blip r:embed="rId20"/>
          <a:stretch>
            <a:fillRect/>
          </a:stretch>
        </p:blipFill>
        <p:spPr>
          <a:xfrm rot="316961">
            <a:off x="2895600" y="6172200"/>
            <a:ext cx="242888" cy="479425"/>
          </a:xfrm>
          <a:prstGeom prst="rect">
            <a:avLst/>
          </a:prstGeom>
          <a:noFill/>
          <a:ln w="9525">
            <a:noFill/>
          </a:ln>
        </p:spPr>
      </p:pic>
      <p:pic>
        <p:nvPicPr>
          <p:cNvPr id="6243" name="Picture 110" descr="co3"/>
          <p:cNvPicPr>
            <a:picLocks noChangeAspect="1"/>
          </p:cNvPicPr>
          <p:nvPr/>
        </p:nvPicPr>
        <p:blipFill>
          <a:blip r:embed="rId18"/>
          <a:stretch>
            <a:fillRect/>
          </a:stretch>
        </p:blipFill>
        <p:spPr>
          <a:xfrm rot="316961">
            <a:off x="3352800" y="6499225"/>
            <a:ext cx="182563" cy="358775"/>
          </a:xfrm>
          <a:prstGeom prst="rect">
            <a:avLst/>
          </a:prstGeom>
          <a:noFill/>
          <a:ln w="9525">
            <a:noFill/>
          </a:ln>
        </p:spPr>
      </p:pic>
      <p:pic>
        <p:nvPicPr>
          <p:cNvPr id="6244" name="Picture 111" descr="co3"/>
          <p:cNvPicPr>
            <a:picLocks noChangeAspect="1"/>
          </p:cNvPicPr>
          <p:nvPr/>
        </p:nvPicPr>
        <p:blipFill>
          <a:blip r:embed="rId21"/>
          <a:stretch>
            <a:fillRect/>
          </a:stretch>
        </p:blipFill>
        <p:spPr>
          <a:xfrm rot="316961">
            <a:off x="4016375" y="6302375"/>
            <a:ext cx="211138" cy="419100"/>
          </a:xfrm>
          <a:prstGeom prst="rect">
            <a:avLst/>
          </a:prstGeom>
          <a:noFill/>
          <a:ln w="9525">
            <a:noFill/>
          </a:ln>
        </p:spPr>
      </p:pic>
      <p:pic>
        <p:nvPicPr>
          <p:cNvPr id="6245" name="Picture 112" descr="co3"/>
          <p:cNvPicPr>
            <a:picLocks noChangeAspect="1"/>
          </p:cNvPicPr>
          <p:nvPr/>
        </p:nvPicPr>
        <p:blipFill>
          <a:blip r:embed="rId22"/>
          <a:stretch>
            <a:fillRect/>
          </a:stretch>
        </p:blipFill>
        <p:spPr>
          <a:xfrm rot="316961">
            <a:off x="4838700" y="4821238"/>
            <a:ext cx="152400" cy="300037"/>
          </a:xfrm>
          <a:prstGeom prst="rect">
            <a:avLst/>
          </a:prstGeom>
          <a:noFill/>
          <a:ln w="9525">
            <a:noFill/>
          </a:ln>
        </p:spPr>
      </p:pic>
      <p:pic>
        <p:nvPicPr>
          <p:cNvPr id="6246" name="Picture 113" descr="co2"/>
          <p:cNvPicPr>
            <a:picLocks noChangeAspect="1"/>
          </p:cNvPicPr>
          <p:nvPr/>
        </p:nvPicPr>
        <p:blipFill>
          <a:blip r:embed="rId23"/>
          <a:stretch>
            <a:fillRect/>
          </a:stretch>
        </p:blipFill>
        <p:spPr>
          <a:xfrm rot="316961">
            <a:off x="4256088" y="5432425"/>
            <a:ext cx="212725" cy="419100"/>
          </a:xfrm>
          <a:prstGeom prst="rect">
            <a:avLst/>
          </a:prstGeom>
          <a:noFill/>
          <a:ln w="9525">
            <a:noFill/>
          </a:ln>
        </p:spPr>
      </p:pic>
      <p:pic>
        <p:nvPicPr>
          <p:cNvPr id="6247" name="Picture 114" descr="co2"/>
          <p:cNvPicPr>
            <a:picLocks noChangeAspect="1"/>
          </p:cNvPicPr>
          <p:nvPr/>
        </p:nvPicPr>
        <p:blipFill>
          <a:blip r:embed="rId24"/>
          <a:stretch>
            <a:fillRect/>
          </a:stretch>
        </p:blipFill>
        <p:spPr>
          <a:xfrm rot="316961">
            <a:off x="3387725" y="5764213"/>
            <a:ext cx="242888" cy="477837"/>
          </a:xfrm>
          <a:prstGeom prst="rect">
            <a:avLst/>
          </a:prstGeom>
          <a:noFill/>
          <a:ln w="9525">
            <a:noFill/>
          </a:ln>
        </p:spPr>
      </p:pic>
      <p:pic>
        <p:nvPicPr>
          <p:cNvPr id="6248" name="Picture 115" descr="co2"/>
          <p:cNvPicPr>
            <a:picLocks noChangeAspect="1"/>
          </p:cNvPicPr>
          <p:nvPr/>
        </p:nvPicPr>
        <p:blipFill>
          <a:blip r:embed="rId24"/>
          <a:stretch>
            <a:fillRect/>
          </a:stretch>
        </p:blipFill>
        <p:spPr>
          <a:xfrm rot="316961">
            <a:off x="7543800" y="3810000"/>
            <a:ext cx="241300" cy="479425"/>
          </a:xfrm>
          <a:prstGeom prst="rect">
            <a:avLst/>
          </a:prstGeom>
          <a:noFill/>
          <a:ln w="9525">
            <a:noFill/>
          </a:ln>
        </p:spPr>
      </p:pic>
      <p:pic>
        <p:nvPicPr>
          <p:cNvPr id="6249" name="Picture 116" descr="co2"/>
          <p:cNvPicPr>
            <a:picLocks noChangeAspect="1"/>
          </p:cNvPicPr>
          <p:nvPr/>
        </p:nvPicPr>
        <p:blipFill>
          <a:blip r:embed="rId25"/>
          <a:stretch>
            <a:fillRect/>
          </a:stretch>
        </p:blipFill>
        <p:spPr>
          <a:xfrm rot="316961">
            <a:off x="4030663" y="4738688"/>
            <a:ext cx="182562" cy="360362"/>
          </a:xfrm>
          <a:prstGeom prst="rect">
            <a:avLst/>
          </a:prstGeom>
          <a:noFill/>
          <a:ln w="9525">
            <a:noFill/>
          </a:ln>
        </p:spPr>
      </p:pic>
      <p:pic>
        <p:nvPicPr>
          <p:cNvPr id="6250" name="Picture 117" descr="co2"/>
          <p:cNvPicPr>
            <a:picLocks noChangeAspect="1"/>
          </p:cNvPicPr>
          <p:nvPr/>
        </p:nvPicPr>
        <p:blipFill>
          <a:blip r:embed="rId23"/>
          <a:stretch>
            <a:fillRect/>
          </a:stretch>
        </p:blipFill>
        <p:spPr>
          <a:xfrm rot="316961">
            <a:off x="3887788" y="5926138"/>
            <a:ext cx="212725" cy="419100"/>
          </a:xfrm>
          <a:prstGeom prst="rect">
            <a:avLst/>
          </a:prstGeom>
          <a:noFill/>
          <a:ln w="9525">
            <a:noFill/>
          </a:ln>
        </p:spPr>
      </p:pic>
      <p:pic>
        <p:nvPicPr>
          <p:cNvPr id="6251" name="Picture 118" descr="co2"/>
          <p:cNvPicPr>
            <a:picLocks noChangeAspect="1"/>
          </p:cNvPicPr>
          <p:nvPr/>
        </p:nvPicPr>
        <p:blipFill>
          <a:blip r:embed="rId24"/>
          <a:stretch>
            <a:fillRect/>
          </a:stretch>
        </p:blipFill>
        <p:spPr>
          <a:xfrm rot="316961">
            <a:off x="4953000" y="6378575"/>
            <a:ext cx="241300" cy="479425"/>
          </a:xfrm>
          <a:prstGeom prst="rect">
            <a:avLst/>
          </a:prstGeom>
          <a:noFill/>
          <a:ln w="9525">
            <a:noFill/>
          </a:ln>
        </p:spPr>
      </p:pic>
      <p:pic>
        <p:nvPicPr>
          <p:cNvPr id="6252" name="Picture 119" descr="co3"/>
          <p:cNvPicPr>
            <a:picLocks noChangeAspect="1"/>
          </p:cNvPicPr>
          <p:nvPr/>
        </p:nvPicPr>
        <p:blipFill>
          <a:blip r:embed="rId18"/>
          <a:stretch>
            <a:fillRect/>
          </a:stretch>
        </p:blipFill>
        <p:spPr>
          <a:xfrm rot="316961">
            <a:off x="3776663" y="4887913"/>
            <a:ext cx="182562" cy="358775"/>
          </a:xfrm>
          <a:prstGeom prst="rect">
            <a:avLst/>
          </a:prstGeom>
          <a:noFill/>
          <a:ln w="9525">
            <a:noFill/>
          </a:ln>
        </p:spPr>
      </p:pic>
      <p:pic>
        <p:nvPicPr>
          <p:cNvPr id="6253" name="Picture 120" descr="co3"/>
          <p:cNvPicPr>
            <a:picLocks noChangeAspect="1"/>
          </p:cNvPicPr>
          <p:nvPr/>
        </p:nvPicPr>
        <p:blipFill>
          <a:blip r:embed="rId18"/>
          <a:stretch>
            <a:fillRect/>
          </a:stretch>
        </p:blipFill>
        <p:spPr>
          <a:xfrm rot="316961">
            <a:off x="4587875" y="5049838"/>
            <a:ext cx="182563" cy="358775"/>
          </a:xfrm>
          <a:prstGeom prst="rect">
            <a:avLst/>
          </a:prstGeom>
          <a:noFill/>
          <a:ln w="9525">
            <a:noFill/>
          </a:ln>
        </p:spPr>
      </p:pic>
      <p:pic>
        <p:nvPicPr>
          <p:cNvPr id="6254" name="Picture 121" descr="co3"/>
          <p:cNvPicPr>
            <a:picLocks noChangeAspect="1"/>
          </p:cNvPicPr>
          <p:nvPr/>
        </p:nvPicPr>
        <p:blipFill>
          <a:blip r:embed="rId19"/>
          <a:stretch>
            <a:fillRect/>
          </a:stretch>
        </p:blipFill>
        <p:spPr>
          <a:xfrm rot="316961">
            <a:off x="4191000" y="4419600"/>
            <a:ext cx="212725" cy="419100"/>
          </a:xfrm>
          <a:prstGeom prst="rect">
            <a:avLst/>
          </a:prstGeom>
          <a:noFill/>
          <a:ln w="9525">
            <a:noFill/>
          </a:ln>
        </p:spPr>
      </p:pic>
      <p:pic>
        <p:nvPicPr>
          <p:cNvPr id="6255" name="Picture 122" descr="co3"/>
          <p:cNvPicPr>
            <a:picLocks noChangeAspect="1"/>
          </p:cNvPicPr>
          <p:nvPr/>
        </p:nvPicPr>
        <p:blipFill>
          <a:blip r:embed="rId19"/>
          <a:stretch>
            <a:fillRect/>
          </a:stretch>
        </p:blipFill>
        <p:spPr>
          <a:xfrm rot="316961">
            <a:off x="4572000" y="6248400"/>
            <a:ext cx="212725" cy="419100"/>
          </a:xfrm>
          <a:prstGeom prst="rect">
            <a:avLst/>
          </a:prstGeom>
          <a:noFill/>
          <a:ln w="9525">
            <a:noFill/>
          </a:ln>
        </p:spPr>
      </p:pic>
      <p:pic>
        <p:nvPicPr>
          <p:cNvPr id="6256" name="Picture 123" descr="co3"/>
          <p:cNvPicPr>
            <a:picLocks noChangeAspect="1"/>
          </p:cNvPicPr>
          <p:nvPr/>
        </p:nvPicPr>
        <p:blipFill>
          <a:blip r:embed="rId21"/>
          <a:stretch>
            <a:fillRect/>
          </a:stretch>
        </p:blipFill>
        <p:spPr>
          <a:xfrm rot="316961">
            <a:off x="1066800" y="6172200"/>
            <a:ext cx="211138" cy="420688"/>
          </a:xfrm>
          <a:prstGeom prst="rect">
            <a:avLst/>
          </a:prstGeom>
          <a:noFill/>
          <a:ln w="9525">
            <a:noFill/>
          </a:ln>
        </p:spPr>
      </p:pic>
      <p:pic>
        <p:nvPicPr>
          <p:cNvPr id="6257" name="Picture 124" descr="co2"/>
          <p:cNvPicPr>
            <a:picLocks noChangeAspect="1"/>
          </p:cNvPicPr>
          <p:nvPr/>
        </p:nvPicPr>
        <p:blipFill>
          <a:blip r:embed="rId23"/>
          <a:stretch>
            <a:fillRect/>
          </a:stretch>
        </p:blipFill>
        <p:spPr>
          <a:xfrm rot="316961">
            <a:off x="4008438" y="5060950"/>
            <a:ext cx="212725" cy="419100"/>
          </a:xfrm>
          <a:prstGeom prst="rect">
            <a:avLst/>
          </a:prstGeom>
          <a:noFill/>
          <a:ln w="9525">
            <a:noFill/>
          </a:ln>
        </p:spPr>
      </p:pic>
      <p:pic>
        <p:nvPicPr>
          <p:cNvPr id="6258" name="Picture 126" descr="Vit xam"/>
          <p:cNvPicPr>
            <a:picLocks noChangeAspect="1"/>
          </p:cNvPicPr>
          <p:nvPr/>
        </p:nvPicPr>
        <p:blipFill>
          <a:blip r:embed="rId26">
            <a:lum bright="-17999"/>
          </a:blip>
          <a:stretch>
            <a:fillRect/>
          </a:stretch>
        </p:blipFill>
        <p:spPr>
          <a:xfrm>
            <a:off x="2390775" y="3400425"/>
            <a:ext cx="1868488" cy="2209800"/>
          </a:xfrm>
          <a:prstGeom prst="rect">
            <a:avLst/>
          </a:prstGeom>
          <a:noFill/>
          <a:ln w="9525">
            <a:noFill/>
          </a:ln>
        </p:spPr>
      </p:pic>
      <p:pic>
        <p:nvPicPr>
          <p:cNvPr id="6259" name="Picture 127" descr="Vit-gat-dau3"/>
          <p:cNvPicPr>
            <a:picLocks noChangeAspect="1"/>
          </p:cNvPicPr>
          <p:nvPr/>
        </p:nvPicPr>
        <p:blipFill>
          <a:blip r:embed="rId27">
            <a:lum bright="-29999"/>
          </a:blip>
          <a:stretch>
            <a:fillRect/>
          </a:stretch>
        </p:blipFill>
        <p:spPr>
          <a:xfrm>
            <a:off x="3835400" y="3729038"/>
            <a:ext cx="1436688" cy="2057400"/>
          </a:xfrm>
          <a:prstGeom prst="rect">
            <a:avLst/>
          </a:prstGeom>
          <a:noFill/>
          <a:ln w="9525">
            <a:noFill/>
          </a:ln>
        </p:spPr>
      </p:pic>
      <p:pic>
        <p:nvPicPr>
          <p:cNvPr id="6260" name="Picture 128" descr="Vit-con-gat-dau2"/>
          <p:cNvPicPr>
            <a:picLocks noChangeAspect="1"/>
          </p:cNvPicPr>
          <p:nvPr/>
        </p:nvPicPr>
        <p:blipFill>
          <a:blip r:embed="rId28">
            <a:lum bright="-35999"/>
          </a:blip>
          <a:stretch>
            <a:fillRect/>
          </a:stretch>
        </p:blipFill>
        <p:spPr>
          <a:xfrm>
            <a:off x="2447925" y="5035550"/>
            <a:ext cx="1377950" cy="1847850"/>
          </a:xfrm>
          <a:prstGeom prst="rect">
            <a:avLst/>
          </a:prstGeom>
          <a:noFill/>
          <a:ln w="9525">
            <a:noFill/>
          </a:ln>
        </p:spPr>
      </p:pic>
      <p:pic>
        <p:nvPicPr>
          <p:cNvPr id="6261" name="Picture 129" descr="Vit-con-gat-dau1"/>
          <p:cNvPicPr>
            <a:picLocks noChangeAspect="1"/>
          </p:cNvPicPr>
          <p:nvPr/>
        </p:nvPicPr>
        <p:blipFill>
          <a:blip r:embed="rId29">
            <a:lum bright="-35999"/>
          </a:blip>
          <a:stretch>
            <a:fillRect/>
          </a:stretch>
        </p:blipFill>
        <p:spPr>
          <a:xfrm>
            <a:off x="4418013" y="4924425"/>
            <a:ext cx="1530350" cy="2162175"/>
          </a:xfrm>
          <a:prstGeom prst="rect">
            <a:avLst/>
          </a:prstGeom>
          <a:noFill/>
          <a:ln w="9525">
            <a:noFill/>
          </a:ln>
        </p:spPr>
      </p:pic>
      <p:pic>
        <p:nvPicPr>
          <p:cNvPr id="6262" name="Picture 130" descr="sun14[1]"/>
          <p:cNvPicPr>
            <a:picLocks noChangeAspect="1"/>
          </p:cNvPicPr>
          <p:nvPr/>
        </p:nvPicPr>
        <p:blipFill>
          <a:blip r:embed="rId30"/>
          <a:stretch>
            <a:fillRect/>
          </a:stretch>
        </p:blipFill>
        <p:spPr>
          <a:xfrm>
            <a:off x="5791200" y="381000"/>
            <a:ext cx="1066800" cy="933450"/>
          </a:xfrm>
          <a:prstGeom prst="rect">
            <a:avLst/>
          </a:prstGeom>
          <a:noFill/>
          <a:ln w="9525">
            <a:noFill/>
          </a:ln>
        </p:spPr>
      </p:pic>
      <p:pic>
        <p:nvPicPr>
          <p:cNvPr id="6263" name="Picture 348" descr="C:\Documents and Settings\Van Phong\Local Settings\Temporary Internet Files\Content.IE5\4233HC3H\MCj04418090000[1].png"/>
          <p:cNvPicPr>
            <a:picLocks noChangeAspect="1"/>
          </p:cNvPicPr>
          <p:nvPr/>
        </p:nvPicPr>
        <p:blipFill>
          <a:blip r:embed="rId31"/>
          <a:stretch>
            <a:fillRect/>
          </a:stretch>
        </p:blipFill>
        <p:spPr>
          <a:xfrm>
            <a:off x="2895600" y="0"/>
            <a:ext cx="1752600" cy="1349375"/>
          </a:xfrm>
          <a:prstGeom prst="rect">
            <a:avLst/>
          </a:prstGeom>
          <a:noFill/>
          <a:ln w="9525">
            <a:noFill/>
          </a:ln>
        </p:spPr>
      </p:pic>
      <p:pic>
        <p:nvPicPr>
          <p:cNvPr id="6264" name="Picture 132" descr="Vitme-dan-con"/>
          <p:cNvPicPr>
            <a:picLocks noChangeAspect="1"/>
          </p:cNvPicPr>
          <p:nvPr/>
        </p:nvPicPr>
        <p:blipFill>
          <a:blip r:embed="rId32">
            <a:lum bright="-6000"/>
          </a:blip>
          <a:stretch>
            <a:fillRect/>
          </a:stretch>
        </p:blipFill>
        <p:spPr>
          <a:xfrm>
            <a:off x="4035425" y="1722438"/>
            <a:ext cx="3657600" cy="3489325"/>
          </a:xfrm>
          <a:prstGeom prst="rect">
            <a:avLst/>
          </a:prstGeom>
          <a:noFill/>
          <a:ln w="9525">
            <a:noFill/>
          </a:ln>
        </p:spPr>
      </p:pic>
      <p:grpSp>
        <p:nvGrpSpPr>
          <p:cNvPr id="6265" name="Group 133"/>
          <p:cNvGrpSpPr/>
          <p:nvPr/>
        </p:nvGrpSpPr>
        <p:grpSpPr>
          <a:xfrm rot="-204545">
            <a:off x="26988" y="549275"/>
            <a:ext cx="1296987" cy="2922588"/>
            <a:chOff x="2920" y="85"/>
            <a:chExt cx="3176" cy="4235"/>
          </a:xfrm>
        </p:grpSpPr>
        <p:pic>
          <p:nvPicPr>
            <p:cNvPr id="6273" name="Picture 134" descr="tan cay"/>
            <p:cNvPicPr>
              <a:picLocks noChangeAspect="1"/>
            </p:cNvPicPr>
            <p:nvPr/>
          </p:nvPicPr>
          <p:blipFill>
            <a:blip r:embed="rId33"/>
            <a:stretch>
              <a:fillRect/>
            </a:stretch>
          </p:blipFill>
          <p:spPr>
            <a:xfrm rot="7714034">
              <a:off x="3792" y="-47"/>
              <a:ext cx="1595" cy="1860"/>
            </a:xfrm>
            <a:prstGeom prst="rect">
              <a:avLst/>
            </a:prstGeom>
            <a:noFill/>
            <a:ln w="9525">
              <a:noFill/>
            </a:ln>
          </p:spPr>
        </p:pic>
        <p:pic>
          <p:nvPicPr>
            <p:cNvPr id="6274" name="Picture 135" descr="cay3">
              <a:hlinkClick r:id="" action="ppaction://noaction"/>
            </p:cNvPr>
            <p:cNvPicPr>
              <a:picLocks noChangeAspect="1"/>
            </p:cNvPicPr>
            <p:nvPr/>
          </p:nvPicPr>
          <p:blipFill>
            <a:blip r:embed="rId34"/>
            <a:stretch>
              <a:fillRect/>
            </a:stretch>
          </p:blipFill>
          <p:spPr>
            <a:xfrm>
              <a:off x="2920" y="960"/>
              <a:ext cx="3176" cy="3360"/>
            </a:xfrm>
            <a:prstGeom prst="rect">
              <a:avLst/>
            </a:prstGeom>
            <a:noFill/>
            <a:ln w="9525">
              <a:noFill/>
            </a:ln>
          </p:spPr>
        </p:pic>
      </p:grpSp>
      <p:pic>
        <p:nvPicPr>
          <p:cNvPr id="6266" name="Picture 136"/>
          <p:cNvPicPr>
            <a:picLocks noChangeAspect="1"/>
          </p:cNvPicPr>
          <p:nvPr/>
        </p:nvPicPr>
        <p:blipFill>
          <a:blip r:embed="rId35"/>
          <a:stretch>
            <a:fillRect/>
          </a:stretch>
        </p:blipFill>
        <p:spPr>
          <a:xfrm>
            <a:off x="839788" y="1447800"/>
            <a:ext cx="2613025" cy="2401888"/>
          </a:xfrm>
          <a:prstGeom prst="rect">
            <a:avLst/>
          </a:prstGeom>
          <a:noFill/>
          <a:ln w="9525">
            <a:noFill/>
          </a:ln>
        </p:spPr>
      </p:pic>
      <p:grpSp>
        <p:nvGrpSpPr>
          <p:cNvPr id="6267" name="Group 137"/>
          <p:cNvGrpSpPr/>
          <p:nvPr/>
        </p:nvGrpSpPr>
        <p:grpSpPr>
          <a:xfrm rot="-204545">
            <a:off x="7618413" y="457200"/>
            <a:ext cx="1525587" cy="3616325"/>
            <a:chOff x="2920" y="85"/>
            <a:chExt cx="3176" cy="4235"/>
          </a:xfrm>
        </p:grpSpPr>
        <p:pic>
          <p:nvPicPr>
            <p:cNvPr id="6271" name="Picture 138" descr="tan cay"/>
            <p:cNvPicPr>
              <a:picLocks noChangeAspect="1"/>
            </p:cNvPicPr>
            <p:nvPr/>
          </p:nvPicPr>
          <p:blipFill>
            <a:blip r:embed="rId36"/>
            <a:stretch>
              <a:fillRect/>
            </a:stretch>
          </p:blipFill>
          <p:spPr>
            <a:xfrm rot="7714034">
              <a:off x="3792" y="-47"/>
              <a:ext cx="1595" cy="1860"/>
            </a:xfrm>
            <a:prstGeom prst="rect">
              <a:avLst/>
            </a:prstGeom>
            <a:noFill/>
            <a:ln w="9525">
              <a:noFill/>
            </a:ln>
          </p:spPr>
        </p:pic>
        <p:pic>
          <p:nvPicPr>
            <p:cNvPr id="6272" name="Picture 139" descr="cay3">
              <a:hlinkClick r:id="" action="ppaction://noaction"/>
            </p:cNvPr>
            <p:cNvPicPr>
              <a:picLocks noChangeAspect="1"/>
            </p:cNvPicPr>
            <p:nvPr/>
          </p:nvPicPr>
          <p:blipFill>
            <a:blip r:embed="rId34"/>
            <a:stretch>
              <a:fillRect/>
            </a:stretch>
          </p:blipFill>
          <p:spPr>
            <a:xfrm>
              <a:off x="2920" y="960"/>
              <a:ext cx="3176" cy="3360"/>
            </a:xfrm>
            <a:prstGeom prst="rect">
              <a:avLst/>
            </a:prstGeom>
            <a:noFill/>
            <a:ln w="9525">
              <a:noFill/>
            </a:ln>
          </p:spPr>
        </p:pic>
      </p:grpSp>
      <p:pic>
        <p:nvPicPr>
          <p:cNvPr id="6268" name="Picture 161" descr="hoa3"/>
          <p:cNvPicPr>
            <a:picLocks noChangeAspect="1"/>
          </p:cNvPicPr>
          <p:nvPr/>
        </p:nvPicPr>
        <p:blipFill>
          <a:blip r:embed="rId37"/>
          <a:stretch>
            <a:fillRect/>
          </a:stretch>
        </p:blipFill>
        <p:spPr>
          <a:xfrm rot="194799">
            <a:off x="287338" y="3695700"/>
            <a:ext cx="1019175" cy="685800"/>
          </a:xfrm>
          <a:prstGeom prst="rect">
            <a:avLst/>
          </a:prstGeom>
          <a:noFill/>
          <a:ln w="9525">
            <a:noFill/>
          </a:ln>
        </p:spPr>
      </p:pic>
      <p:pic>
        <p:nvPicPr>
          <p:cNvPr id="6269" name="Picture 161" descr="hoa3"/>
          <p:cNvPicPr>
            <a:picLocks noChangeAspect="1"/>
          </p:cNvPicPr>
          <p:nvPr/>
        </p:nvPicPr>
        <p:blipFill>
          <a:blip r:embed="rId37"/>
          <a:stretch>
            <a:fillRect/>
          </a:stretch>
        </p:blipFill>
        <p:spPr>
          <a:xfrm rot="194799">
            <a:off x="7761288" y="5192713"/>
            <a:ext cx="1019175" cy="685800"/>
          </a:xfrm>
          <a:prstGeom prst="rect">
            <a:avLst/>
          </a:prstGeom>
          <a:noFill/>
          <a:ln w="9525">
            <a:noFill/>
          </a:ln>
        </p:spPr>
      </p:pic>
      <p:pic>
        <p:nvPicPr>
          <p:cNvPr id="6270" name="Picture 161" descr="hoa3"/>
          <p:cNvPicPr>
            <a:picLocks noChangeAspect="1"/>
          </p:cNvPicPr>
          <p:nvPr/>
        </p:nvPicPr>
        <p:blipFill>
          <a:blip r:embed="rId37"/>
          <a:stretch>
            <a:fillRect/>
          </a:stretch>
        </p:blipFill>
        <p:spPr>
          <a:xfrm rot="194799">
            <a:off x="7250113" y="5421313"/>
            <a:ext cx="1019175" cy="685800"/>
          </a:xfrm>
          <a:prstGeom prst="rect">
            <a:avLst/>
          </a:prstGeom>
          <a:noFill/>
          <a:ln w="9525">
            <a:noFill/>
          </a:ln>
        </p:spPr>
      </p:pic>
    </p:spTree>
  </p:cSld>
  <p:clrMapOvr>
    <a:masterClrMapping/>
  </p:clrMapOvr>
  <p:transition advClick="0" advTm="8000">
    <p:checke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170" name="Picture 347" descr="C:\Documents and Settings\Van Phong\Local Settings\Temporary Internet Files\Content.IE5\KCML041C\MCj04404060000[1].png"/>
          <p:cNvPicPr>
            <a:picLocks noChangeAspect="1"/>
          </p:cNvPicPr>
          <p:nvPr/>
        </p:nvPicPr>
        <p:blipFill>
          <a:blip r:embed="rId2"/>
          <a:stretch>
            <a:fillRect/>
          </a:stretch>
        </p:blipFill>
        <p:spPr>
          <a:xfrm>
            <a:off x="5029200" y="0"/>
            <a:ext cx="4114800" cy="2209800"/>
          </a:xfrm>
          <a:prstGeom prst="rect">
            <a:avLst/>
          </a:prstGeom>
          <a:noFill/>
          <a:ln w="9525">
            <a:noFill/>
          </a:ln>
        </p:spPr>
      </p:pic>
      <p:pic>
        <p:nvPicPr>
          <p:cNvPr id="7171" name="Picture 348" descr="C:\Documents and Settings\Van Phong\Local Settings\Temporary Internet Files\Content.IE5\4233HC3H\MCj04418090000[1].png"/>
          <p:cNvPicPr>
            <a:picLocks noChangeAspect="1"/>
          </p:cNvPicPr>
          <p:nvPr/>
        </p:nvPicPr>
        <p:blipFill>
          <a:blip r:embed="rId3"/>
          <a:stretch>
            <a:fillRect/>
          </a:stretch>
        </p:blipFill>
        <p:spPr>
          <a:xfrm>
            <a:off x="0" y="0"/>
            <a:ext cx="2667000" cy="2286000"/>
          </a:xfrm>
          <a:prstGeom prst="rect">
            <a:avLst/>
          </a:prstGeom>
          <a:noFill/>
          <a:ln w="9525">
            <a:noFill/>
          </a:ln>
        </p:spPr>
      </p:pic>
      <p:pic>
        <p:nvPicPr>
          <p:cNvPr id="7172" name="Picture 4" descr="plnt09S"/>
          <p:cNvPicPr>
            <a:picLocks noChangeAspect="1"/>
          </p:cNvPicPr>
          <p:nvPr/>
        </p:nvPicPr>
        <p:blipFill>
          <a:blip r:embed="rId4"/>
          <a:stretch>
            <a:fillRect/>
          </a:stretch>
        </p:blipFill>
        <p:spPr>
          <a:xfrm>
            <a:off x="2743200" y="5867400"/>
            <a:ext cx="762000" cy="990600"/>
          </a:xfrm>
          <a:prstGeom prst="rect">
            <a:avLst/>
          </a:prstGeom>
          <a:noFill/>
          <a:ln w="9525">
            <a:noFill/>
          </a:ln>
        </p:spPr>
      </p:pic>
      <p:pic>
        <p:nvPicPr>
          <p:cNvPr id="7173" name="Picture 5" descr="hanging_flowers2"/>
          <p:cNvPicPr>
            <a:picLocks noChangeAspect="1"/>
          </p:cNvPicPr>
          <p:nvPr/>
        </p:nvPicPr>
        <p:blipFill>
          <a:blip r:embed="rId5"/>
          <a:stretch>
            <a:fillRect/>
          </a:stretch>
        </p:blipFill>
        <p:spPr>
          <a:xfrm>
            <a:off x="0" y="5995988"/>
            <a:ext cx="1600200" cy="862012"/>
          </a:xfrm>
          <a:prstGeom prst="rect">
            <a:avLst/>
          </a:prstGeom>
          <a:noFill/>
          <a:ln w="9525">
            <a:noFill/>
          </a:ln>
        </p:spPr>
      </p:pic>
      <p:grpSp>
        <p:nvGrpSpPr>
          <p:cNvPr id="7174" name="Group 6"/>
          <p:cNvGrpSpPr/>
          <p:nvPr/>
        </p:nvGrpSpPr>
        <p:grpSpPr>
          <a:xfrm>
            <a:off x="-152400" y="3962400"/>
            <a:ext cx="9448800" cy="2895600"/>
            <a:chOff x="-743" y="1392"/>
            <a:chExt cx="7198" cy="1844"/>
          </a:xfrm>
        </p:grpSpPr>
        <p:grpSp>
          <p:nvGrpSpPr>
            <p:cNvPr id="7182" name="Group 7"/>
            <p:cNvGrpSpPr/>
            <p:nvPr/>
          </p:nvGrpSpPr>
          <p:grpSpPr>
            <a:xfrm rot="326627">
              <a:off x="912" y="1440"/>
              <a:ext cx="1799" cy="1748"/>
              <a:chOff x="2880" y="1420"/>
              <a:chExt cx="1799" cy="1748"/>
            </a:xfrm>
          </p:grpSpPr>
          <p:pic>
            <p:nvPicPr>
              <p:cNvPr id="7243" name="Picture 8" descr="co3"/>
              <p:cNvPicPr>
                <a:picLocks noChangeAspect="1"/>
              </p:cNvPicPr>
              <p:nvPr/>
            </p:nvPicPr>
            <p:blipFill>
              <a:blip r:embed="rId6"/>
              <a:stretch>
                <a:fillRect/>
              </a:stretch>
            </p:blipFill>
            <p:spPr>
              <a:xfrm rot="316961">
                <a:off x="4131" y="1420"/>
                <a:ext cx="200" cy="288"/>
              </a:xfrm>
              <a:prstGeom prst="rect">
                <a:avLst/>
              </a:prstGeom>
              <a:noFill/>
              <a:ln w="9525">
                <a:noFill/>
              </a:ln>
            </p:spPr>
          </p:pic>
          <p:pic>
            <p:nvPicPr>
              <p:cNvPr id="7244" name="Picture 9" descr="co3"/>
              <p:cNvPicPr>
                <a:picLocks noChangeAspect="1"/>
              </p:cNvPicPr>
              <p:nvPr/>
            </p:nvPicPr>
            <p:blipFill>
              <a:blip r:embed="rId6"/>
              <a:stretch>
                <a:fillRect/>
              </a:stretch>
            </p:blipFill>
            <p:spPr>
              <a:xfrm rot="316961">
                <a:off x="4240" y="2057"/>
                <a:ext cx="200" cy="288"/>
              </a:xfrm>
              <a:prstGeom prst="rect">
                <a:avLst/>
              </a:prstGeom>
              <a:noFill/>
              <a:ln w="9525">
                <a:noFill/>
              </a:ln>
            </p:spPr>
          </p:pic>
          <p:pic>
            <p:nvPicPr>
              <p:cNvPr id="7245" name="Picture 10" descr="co3"/>
              <p:cNvPicPr>
                <a:picLocks noChangeAspect="1"/>
              </p:cNvPicPr>
              <p:nvPr/>
            </p:nvPicPr>
            <p:blipFill>
              <a:blip r:embed="rId7"/>
              <a:stretch>
                <a:fillRect/>
              </a:stretch>
            </p:blipFill>
            <p:spPr>
              <a:xfrm rot="316961">
                <a:off x="3508" y="1991"/>
                <a:ext cx="233" cy="336"/>
              </a:xfrm>
              <a:prstGeom prst="rect">
                <a:avLst/>
              </a:prstGeom>
              <a:noFill/>
              <a:ln w="9525">
                <a:noFill/>
              </a:ln>
            </p:spPr>
          </p:pic>
          <p:pic>
            <p:nvPicPr>
              <p:cNvPr id="7246" name="Picture 11" descr="co3"/>
              <p:cNvPicPr>
                <a:picLocks noChangeAspect="1"/>
              </p:cNvPicPr>
              <p:nvPr/>
            </p:nvPicPr>
            <p:blipFill>
              <a:blip r:embed="rId8"/>
              <a:stretch>
                <a:fillRect/>
              </a:stretch>
            </p:blipFill>
            <p:spPr>
              <a:xfrm rot="316961">
                <a:off x="3088" y="2532"/>
                <a:ext cx="266" cy="384"/>
              </a:xfrm>
              <a:prstGeom prst="rect">
                <a:avLst/>
              </a:prstGeom>
              <a:noFill/>
              <a:ln w="9525">
                <a:noFill/>
              </a:ln>
            </p:spPr>
          </p:pic>
          <p:pic>
            <p:nvPicPr>
              <p:cNvPr id="7247" name="Picture 12" descr="co3"/>
              <p:cNvPicPr>
                <a:picLocks noChangeAspect="1"/>
              </p:cNvPicPr>
              <p:nvPr/>
            </p:nvPicPr>
            <p:blipFill>
              <a:blip r:embed="rId6"/>
              <a:stretch>
                <a:fillRect/>
              </a:stretch>
            </p:blipFill>
            <p:spPr>
              <a:xfrm rot="316961">
                <a:off x="2880" y="2880"/>
                <a:ext cx="200" cy="288"/>
              </a:xfrm>
              <a:prstGeom prst="rect">
                <a:avLst/>
              </a:prstGeom>
              <a:noFill/>
              <a:ln w="9525">
                <a:noFill/>
              </a:ln>
            </p:spPr>
          </p:pic>
          <p:pic>
            <p:nvPicPr>
              <p:cNvPr id="7248" name="Picture 13" descr="co3"/>
              <p:cNvPicPr>
                <a:picLocks noChangeAspect="1"/>
              </p:cNvPicPr>
              <p:nvPr/>
            </p:nvPicPr>
            <p:blipFill>
              <a:blip r:embed="rId7"/>
              <a:stretch>
                <a:fillRect/>
              </a:stretch>
            </p:blipFill>
            <p:spPr>
              <a:xfrm rot="316961">
                <a:off x="3608" y="2723"/>
                <a:ext cx="233" cy="336"/>
              </a:xfrm>
              <a:prstGeom prst="rect">
                <a:avLst/>
              </a:prstGeom>
              <a:noFill/>
              <a:ln w="9525">
                <a:noFill/>
              </a:ln>
            </p:spPr>
          </p:pic>
          <p:pic>
            <p:nvPicPr>
              <p:cNvPr id="7249" name="Picture 14" descr="co3"/>
              <p:cNvPicPr>
                <a:picLocks noChangeAspect="1"/>
              </p:cNvPicPr>
              <p:nvPr/>
            </p:nvPicPr>
            <p:blipFill>
              <a:blip r:embed="rId9"/>
              <a:stretch>
                <a:fillRect/>
              </a:stretch>
            </p:blipFill>
            <p:spPr>
              <a:xfrm rot="316961">
                <a:off x="4512" y="1536"/>
                <a:ext cx="167" cy="240"/>
              </a:xfrm>
              <a:prstGeom prst="rect">
                <a:avLst/>
              </a:prstGeom>
              <a:noFill/>
              <a:ln w="9525">
                <a:noFill/>
              </a:ln>
            </p:spPr>
          </p:pic>
          <p:pic>
            <p:nvPicPr>
              <p:cNvPr id="7250" name="Picture 15" descr="co2"/>
              <p:cNvPicPr>
                <a:picLocks noChangeAspect="1"/>
              </p:cNvPicPr>
              <p:nvPr/>
            </p:nvPicPr>
            <p:blipFill>
              <a:blip r:embed="rId10"/>
              <a:stretch>
                <a:fillRect/>
              </a:stretch>
            </p:blipFill>
            <p:spPr>
              <a:xfrm rot="316961">
                <a:off x="3872" y="2025"/>
                <a:ext cx="233" cy="336"/>
              </a:xfrm>
              <a:prstGeom prst="rect">
                <a:avLst/>
              </a:prstGeom>
              <a:noFill/>
              <a:ln w="9525">
                <a:noFill/>
              </a:ln>
            </p:spPr>
          </p:pic>
          <p:pic>
            <p:nvPicPr>
              <p:cNvPr id="7251" name="Picture 16" descr="co2"/>
              <p:cNvPicPr>
                <a:picLocks noChangeAspect="1"/>
              </p:cNvPicPr>
              <p:nvPr/>
            </p:nvPicPr>
            <p:blipFill>
              <a:blip r:embed="rId11"/>
              <a:stretch>
                <a:fillRect/>
              </a:stretch>
            </p:blipFill>
            <p:spPr>
              <a:xfrm rot="316961">
                <a:off x="3083" y="1857"/>
                <a:ext cx="266" cy="384"/>
              </a:xfrm>
              <a:prstGeom prst="rect">
                <a:avLst/>
              </a:prstGeom>
              <a:noFill/>
              <a:ln w="9525">
                <a:noFill/>
              </a:ln>
            </p:spPr>
          </p:pic>
          <p:pic>
            <p:nvPicPr>
              <p:cNvPr id="7252" name="Picture 17" descr="co2"/>
              <p:cNvPicPr>
                <a:picLocks noChangeAspect="1"/>
              </p:cNvPicPr>
              <p:nvPr/>
            </p:nvPicPr>
            <p:blipFill>
              <a:blip r:embed="rId11"/>
              <a:stretch>
                <a:fillRect/>
              </a:stretch>
            </p:blipFill>
            <p:spPr>
              <a:xfrm rot="316961">
                <a:off x="3793" y="2501"/>
                <a:ext cx="266" cy="384"/>
              </a:xfrm>
              <a:prstGeom prst="rect">
                <a:avLst/>
              </a:prstGeom>
              <a:noFill/>
              <a:ln w="9525">
                <a:noFill/>
              </a:ln>
            </p:spPr>
          </p:pic>
          <p:pic>
            <p:nvPicPr>
              <p:cNvPr id="7253" name="Picture 18" descr="co2"/>
              <p:cNvPicPr>
                <a:picLocks noChangeAspect="1"/>
              </p:cNvPicPr>
              <p:nvPr/>
            </p:nvPicPr>
            <p:blipFill>
              <a:blip r:embed="rId12"/>
              <a:stretch>
                <a:fillRect/>
              </a:stretch>
            </p:blipFill>
            <p:spPr>
              <a:xfrm rot="316961">
                <a:off x="3625" y="1470"/>
                <a:ext cx="199" cy="288"/>
              </a:xfrm>
              <a:prstGeom prst="rect">
                <a:avLst/>
              </a:prstGeom>
              <a:noFill/>
              <a:ln w="9525">
                <a:noFill/>
              </a:ln>
            </p:spPr>
          </p:pic>
          <p:pic>
            <p:nvPicPr>
              <p:cNvPr id="7254" name="Picture 19" descr="co2"/>
              <p:cNvPicPr>
                <a:picLocks noChangeAspect="1"/>
              </p:cNvPicPr>
              <p:nvPr/>
            </p:nvPicPr>
            <p:blipFill>
              <a:blip r:embed="rId10"/>
              <a:stretch>
                <a:fillRect/>
              </a:stretch>
            </p:blipFill>
            <p:spPr>
              <a:xfrm rot="316961">
                <a:off x="3468" y="2421"/>
                <a:ext cx="233" cy="336"/>
              </a:xfrm>
              <a:prstGeom prst="rect">
                <a:avLst/>
              </a:prstGeom>
              <a:noFill/>
              <a:ln w="9525">
                <a:noFill/>
              </a:ln>
            </p:spPr>
          </p:pic>
          <p:pic>
            <p:nvPicPr>
              <p:cNvPr id="7255" name="Picture 20" descr="co2"/>
              <p:cNvPicPr>
                <a:picLocks noChangeAspect="1"/>
              </p:cNvPicPr>
              <p:nvPr/>
            </p:nvPicPr>
            <p:blipFill>
              <a:blip r:embed="rId11"/>
              <a:stretch>
                <a:fillRect/>
              </a:stretch>
            </p:blipFill>
            <p:spPr>
              <a:xfrm rot="316961">
                <a:off x="3312" y="2784"/>
                <a:ext cx="266" cy="384"/>
              </a:xfrm>
              <a:prstGeom prst="rect">
                <a:avLst/>
              </a:prstGeom>
              <a:noFill/>
              <a:ln w="9525">
                <a:noFill/>
              </a:ln>
            </p:spPr>
          </p:pic>
          <p:pic>
            <p:nvPicPr>
              <p:cNvPr id="7256" name="Picture 21" descr="co3"/>
              <p:cNvPicPr>
                <a:picLocks noChangeAspect="1"/>
              </p:cNvPicPr>
              <p:nvPr/>
            </p:nvPicPr>
            <p:blipFill>
              <a:blip r:embed="rId6"/>
              <a:stretch>
                <a:fillRect/>
              </a:stretch>
            </p:blipFill>
            <p:spPr>
              <a:xfrm rot="316961">
                <a:off x="3346" y="1589"/>
                <a:ext cx="200" cy="288"/>
              </a:xfrm>
              <a:prstGeom prst="rect">
                <a:avLst/>
              </a:prstGeom>
              <a:noFill/>
              <a:ln w="9525">
                <a:noFill/>
              </a:ln>
            </p:spPr>
          </p:pic>
          <p:pic>
            <p:nvPicPr>
              <p:cNvPr id="7257" name="Picture 22" descr="co3"/>
              <p:cNvPicPr>
                <a:picLocks noChangeAspect="1"/>
              </p:cNvPicPr>
              <p:nvPr/>
            </p:nvPicPr>
            <p:blipFill>
              <a:blip r:embed="rId6"/>
              <a:stretch>
                <a:fillRect/>
              </a:stretch>
            </p:blipFill>
            <p:spPr>
              <a:xfrm rot="316961">
                <a:off x="4237" y="1719"/>
                <a:ext cx="200" cy="288"/>
              </a:xfrm>
              <a:prstGeom prst="rect">
                <a:avLst/>
              </a:prstGeom>
              <a:noFill/>
              <a:ln w="9525">
                <a:noFill/>
              </a:ln>
            </p:spPr>
          </p:pic>
          <p:pic>
            <p:nvPicPr>
              <p:cNvPr id="7258" name="Picture 23" descr="co3"/>
              <p:cNvPicPr>
                <a:picLocks noChangeAspect="1"/>
              </p:cNvPicPr>
              <p:nvPr/>
            </p:nvPicPr>
            <p:blipFill>
              <a:blip r:embed="rId7"/>
              <a:stretch>
                <a:fillRect/>
              </a:stretch>
            </p:blipFill>
            <p:spPr>
              <a:xfrm rot="316961">
                <a:off x="3812" y="1585"/>
                <a:ext cx="234" cy="336"/>
              </a:xfrm>
              <a:prstGeom prst="rect">
                <a:avLst/>
              </a:prstGeom>
              <a:noFill/>
              <a:ln w="9525">
                <a:noFill/>
              </a:ln>
            </p:spPr>
          </p:pic>
          <p:pic>
            <p:nvPicPr>
              <p:cNvPr id="7259" name="Picture 24" descr="co3"/>
              <p:cNvPicPr>
                <a:picLocks noChangeAspect="1"/>
              </p:cNvPicPr>
              <p:nvPr/>
            </p:nvPicPr>
            <p:blipFill>
              <a:blip r:embed="rId7"/>
              <a:stretch>
                <a:fillRect/>
              </a:stretch>
            </p:blipFill>
            <p:spPr>
              <a:xfrm rot="316961">
                <a:off x="4078" y="2333"/>
                <a:ext cx="234" cy="336"/>
              </a:xfrm>
              <a:prstGeom prst="rect">
                <a:avLst/>
              </a:prstGeom>
              <a:noFill/>
              <a:ln w="9525">
                <a:noFill/>
              </a:ln>
            </p:spPr>
          </p:pic>
          <p:pic>
            <p:nvPicPr>
              <p:cNvPr id="7260" name="Picture 25" descr="co3"/>
              <p:cNvPicPr>
                <a:picLocks noChangeAspect="1"/>
              </p:cNvPicPr>
              <p:nvPr/>
            </p:nvPicPr>
            <p:blipFill>
              <a:blip r:embed="rId7"/>
              <a:stretch>
                <a:fillRect/>
              </a:stretch>
            </p:blipFill>
            <p:spPr>
              <a:xfrm rot="316961">
                <a:off x="3024" y="2208"/>
                <a:ext cx="233" cy="336"/>
              </a:xfrm>
              <a:prstGeom prst="rect">
                <a:avLst/>
              </a:prstGeom>
              <a:noFill/>
              <a:ln w="9525">
                <a:noFill/>
              </a:ln>
            </p:spPr>
          </p:pic>
          <p:pic>
            <p:nvPicPr>
              <p:cNvPr id="7261" name="Picture 26" descr="co2"/>
              <p:cNvPicPr>
                <a:picLocks noChangeAspect="1"/>
              </p:cNvPicPr>
              <p:nvPr/>
            </p:nvPicPr>
            <p:blipFill>
              <a:blip r:embed="rId10"/>
              <a:stretch>
                <a:fillRect/>
              </a:stretch>
            </p:blipFill>
            <p:spPr>
              <a:xfrm rot="316961">
                <a:off x="3600" y="1728"/>
                <a:ext cx="233" cy="336"/>
              </a:xfrm>
              <a:prstGeom prst="rect">
                <a:avLst/>
              </a:prstGeom>
              <a:noFill/>
              <a:ln w="9525">
                <a:noFill/>
              </a:ln>
            </p:spPr>
          </p:pic>
        </p:grpSp>
        <p:grpSp>
          <p:nvGrpSpPr>
            <p:cNvPr id="7183" name="Group 27"/>
            <p:cNvGrpSpPr/>
            <p:nvPr/>
          </p:nvGrpSpPr>
          <p:grpSpPr>
            <a:xfrm>
              <a:off x="4656" y="1488"/>
              <a:ext cx="1799" cy="1748"/>
              <a:chOff x="2880" y="1420"/>
              <a:chExt cx="1799" cy="1748"/>
            </a:xfrm>
          </p:grpSpPr>
          <p:pic>
            <p:nvPicPr>
              <p:cNvPr id="7224" name="Picture 28" descr="co3"/>
              <p:cNvPicPr>
                <a:picLocks noChangeAspect="1"/>
              </p:cNvPicPr>
              <p:nvPr/>
            </p:nvPicPr>
            <p:blipFill>
              <a:blip r:embed="rId6"/>
              <a:stretch>
                <a:fillRect/>
              </a:stretch>
            </p:blipFill>
            <p:spPr>
              <a:xfrm rot="316961">
                <a:off x="4131" y="1420"/>
                <a:ext cx="200" cy="288"/>
              </a:xfrm>
              <a:prstGeom prst="rect">
                <a:avLst/>
              </a:prstGeom>
              <a:noFill/>
              <a:ln w="9525">
                <a:noFill/>
              </a:ln>
            </p:spPr>
          </p:pic>
          <p:pic>
            <p:nvPicPr>
              <p:cNvPr id="7225" name="Picture 29" descr="co3"/>
              <p:cNvPicPr>
                <a:picLocks noChangeAspect="1"/>
              </p:cNvPicPr>
              <p:nvPr/>
            </p:nvPicPr>
            <p:blipFill>
              <a:blip r:embed="rId6"/>
              <a:stretch>
                <a:fillRect/>
              </a:stretch>
            </p:blipFill>
            <p:spPr>
              <a:xfrm rot="316961">
                <a:off x="4240" y="2057"/>
                <a:ext cx="200" cy="288"/>
              </a:xfrm>
              <a:prstGeom prst="rect">
                <a:avLst/>
              </a:prstGeom>
              <a:noFill/>
              <a:ln w="9525">
                <a:noFill/>
              </a:ln>
            </p:spPr>
          </p:pic>
          <p:pic>
            <p:nvPicPr>
              <p:cNvPr id="7226" name="Picture 30" descr="co3"/>
              <p:cNvPicPr>
                <a:picLocks noChangeAspect="1"/>
              </p:cNvPicPr>
              <p:nvPr/>
            </p:nvPicPr>
            <p:blipFill>
              <a:blip r:embed="rId7"/>
              <a:stretch>
                <a:fillRect/>
              </a:stretch>
            </p:blipFill>
            <p:spPr>
              <a:xfrm rot="316961">
                <a:off x="3508" y="1991"/>
                <a:ext cx="233" cy="336"/>
              </a:xfrm>
              <a:prstGeom prst="rect">
                <a:avLst/>
              </a:prstGeom>
              <a:noFill/>
              <a:ln w="9525">
                <a:noFill/>
              </a:ln>
            </p:spPr>
          </p:pic>
          <p:pic>
            <p:nvPicPr>
              <p:cNvPr id="7227" name="Picture 31" descr="co3"/>
              <p:cNvPicPr>
                <a:picLocks noChangeAspect="1"/>
              </p:cNvPicPr>
              <p:nvPr/>
            </p:nvPicPr>
            <p:blipFill>
              <a:blip r:embed="rId8"/>
              <a:stretch>
                <a:fillRect/>
              </a:stretch>
            </p:blipFill>
            <p:spPr>
              <a:xfrm rot="316961">
                <a:off x="3088" y="2532"/>
                <a:ext cx="266" cy="384"/>
              </a:xfrm>
              <a:prstGeom prst="rect">
                <a:avLst/>
              </a:prstGeom>
              <a:noFill/>
              <a:ln w="9525">
                <a:noFill/>
              </a:ln>
            </p:spPr>
          </p:pic>
          <p:pic>
            <p:nvPicPr>
              <p:cNvPr id="7228" name="Picture 32" descr="co3"/>
              <p:cNvPicPr>
                <a:picLocks noChangeAspect="1"/>
              </p:cNvPicPr>
              <p:nvPr/>
            </p:nvPicPr>
            <p:blipFill>
              <a:blip r:embed="rId6"/>
              <a:stretch>
                <a:fillRect/>
              </a:stretch>
            </p:blipFill>
            <p:spPr>
              <a:xfrm rot="316961">
                <a:off x="2880" y="2880"/>
                <a:ext cx="200" cy="288"/>
              </a:xfrm>
              <a:prstGeom prst="rect">
                <a:avLst/>
              </a:prstGeom>
              <a:noFill/>
              <a:ln w="9525">
                <a:noFill/>
              </a:ln>
            </p:spPr>
          </p:pic>
          <p:pic>
            <p:nvPicPr>
              <p:cNvPr id="7229" name="Picture 33" descr="co3"/>
              <p:cNvPicPr>
                <a:picLocks noChangeAspect="1"/>
              </p:cNvPicPr>
              <p:nvPr/>
            </p:nvPicPr>
            <p:blipFill>
              <a:blip r:embed="rId7"/>
              <a:stretch>
                <a:fillRect/>
              </a:stretch>
            </p:blipFill>
            <p:spPr>
              <a:xfrm rot="316961">
                <a:off x="3608" y="2723"/>
                <a:ext cx="233" cy="336"/>
              </a:xfrm>
              <a:prstGeom prst="rect">
                <a:avLst/>
              </a:prstGeom>
              <a:noFill/>
              <a:ln w="9525">
                <a:noFill/>
              </a:ln>
            </p:spPr>
          </p:pic>
          <p:pic>
            <p:nvPicPr>
              <p:cNvPr id="7230" name="Picture 34" descr="co3"/>
              <p:cNvPicPr>
                <a:picLocks noChangeAspect="1"/>
              </p:cNvPicPr>
              <p:nvPr/>
            </p:nvPicPr>
            <p:blipFill>
              <a:blip r:embed="rId9"/>
              <a:stretch>
                <a:fillRect/>
              </a:stretch>
            </p:blipFill>
            <p:spPr>
              <a:xfrm rot="316961">
                <a:off x="4512" y="1536"/>
                <a:ext cx="167" cy="240"/>
              </a:xfrm>
              <a:prstGeom prst="rect">
                <a:avLst/>
              </a:prstGeom>
              <a:noFill/>
              <a:ln w="9525">
                <a:noFill/>
              </a:ln>
            </p:spPr>
          </p:pic>
          <p:pic>
            <p:nvPicPr>
              <p:cNvPr id="7231" name="Picture 35" descr="co2"/>
              <p:cNvPicPr>
                <a:picLocks noChangeAspect="1"/>
              </p:cNvPicPr>
              <p:nvPr/>
            </p:nvPicPr>
            <p:blipFill>
              <a:blip r:embed="rId10"/>
              <a:stretch>
                <a:fillRect/>
              </a:stretch>
            </p:blipFill>
            <p:spPr>
              <a:xfrm rot="316961">
                <a:off x="3872" y="2025"/>
                <a:ext cx="233" cy="336"/>
              </a:xfrm>
              <a:prstGeom prst="rect">
                <a:avLst/>
              </a:prstGeom>
              <a:noFill/>
              <a:ln w="9525">
                <a:noFill/>
              </a:ln>
            </p:spPr>
          </p:pic>
          <p:pic>
            <p:nvPicPr>
              <p:cNvPr id="7232" name="Picture 36" descr="co2"/>
              <p:cNvPicPr>
                <a:picLocks noChangeAspect="1"/>
              </p:cNvPicPr>
              <p:nvPr/>
            </p:nvPicPr>
            <p:blipFill>
              <a:blip r:embed="rId11"/>
              <a:stretch>
                <a:fillRect/>
              </a:stretch>
            </p:blipFill>
            <p:spPr>
              <a:xfrm rot="316961">
                <a:off x="3083" y="1857"/>
                <a:ext cx="266" cy="384"/>
              </a:xfrm>
              <a:prstGeom prst="rect">
                <a:avLst/>
              </a:prstGeom>
              <a:noFill/>
              <a:ln w="9525">
                <a:noFill/>
              </a:ln>
            </p:spPr>
          </p:pic>
          <p:pic>
            <p:nvPicPr>
              <p:cNvPr id="7233" name="Picture 37" descr="co2"/>
              <p:cNvPicPr>
                <a:picLocks noChangeAspect="1"/>
              </p:cNvPicPr>
              <p:nvPr/>
            </p:nvPicPr>
            <p:blipFill>
              <a:blip r:embed="rId11"/>
              <a:stretch>
                <a:fillRect/>
              </a:stretch>
            </p:blipFill>
            <p:spPr>
              <a:xfrm rot="316961">
                <a:off x="3793" y="2501"/>
                <a:ext cx="266" cy="384"/>
              </a:xfrm>
              <a:prstGeom prst="rect">
                <a:avLst/>
              </a:prstGeom>
              <a:noFill/>
              <a:ln w="9525">
                <a:noFill/>
              </a:ln>
            </p:spPr>
          </p:pic>
          <p:pic>
            <p:nvPicPr>
              <p:cNvPr id="7234" name="Picture 38" descr="co2"/>
              <p:cNvPicPr>
                <a:picLocks noChangeAspect="1"/>
              </p:cNvPicPr>
              <p:nvPr/>
            </p:nvPicPr>
            <p:blipFill>
              <a:blip r:embed="rId12"/>
              <a:stretch>
                <a:fillRect/>
              </a:stretch>
            </p:blipFill>
            <p:spPr>
              <a:xfrm rot="316961">
                <a:off x="3625" y="1470"/>
                <a:ext cx="199" cy="288"/>
              </a:xfrm>
              <a:prstGeom prst="rect">
                <a:avLst/>
              </a:prstGeom>
              <a:noFill/>
              <a:ln w="9525">
                <a:noFill/>
              </a:ln>
            </p:spPr>
          </p:pic>
          <p:pic>
            <p:nvPicPr>
              <p:cNvPr id="7235" name="Picture 39" descr="co2"/>
              <p:cNvPicPr>
                <a:picLocks noChangeAspect="1"/>
              </p:cNvPicPr>
              <p:nvPr/>
            </p:nvPicPr>
            <p:blipFill>
              <a:blip r:embed="rId10"/>
              <a:stretch>
                <a:fillRect/>
              </a:stretch>
            </p:blipFill>
            <p:spPr>
              <a:xfrm rot="316961">
                <a:off x="3468" y="2421"/>
                <a:ext cx="233" cy="336"/>
              </a:xfrm>
              <a:prstGeom prst="rect">
                <a:avLst/>
              </a:prstGeom>
              <a:noFill/>
              <a:ln w="9525">
                <a:noFill/>
              </a:ln>
            </p:spPr>
          </p:pic>
          <p:pic>
            <p:nvPicPr>
              <p:cNvPr id="7236" name="Picture 40" descr="co2"/>
              <p:cNvPicPr>
                <a:picLocks noChangeAspect="1"/>
              </p:cNvPicPr>
              <p:nvPr/>
            </p:nvPicPr>
            <p:blipFill>
              <a:blip r:embed="rId11"/>
              <a:stretch>
                <a:fillRect/>
              </a:stretch>
            </p:blipFill>
            <p:spPr>
              <a:xfrm rot="316961">
                <a:off x="3312" y="2784"/>
                <a:ext cx="266" cy="384"/>
              </a:xfrm>
              <a:prstGeom prst="rect">
                <a:avLst/>
              </a:prstGeom>
              <a:noFill/>
              <a:ln w="9525">
                <a:noFill/>
              </a:ln>
            </p:spPr>
          </p:pic>
          <p:pic>
            <p:nvPicPr>
              <p:cNvPr id="7237" name="Picture 41" descr="co3"/>
              <p:cNvPicPr>
                <a:picLocks noChangeAspect="1"/>
              </p:cNvPicPr>
              <p:nvPr/>
            </p:nvPicPr>
            <p:blipFill>
              <a:blip r:embed="rId6"/>
              <a:stretch>
                <a:fillRect/>
              </a:stretch>
            </p:blipFill>
            <p:spPr>
              <a:xfrm rot="316961">
                <a:off x="3346" y="1589"/>
                <a:ext cx="200" cy="288"/>
              </a:xfrm>
              <a:prstGeom prst="rect">
                <a:avLst/>
              </a:prstGeom>
              <a:noFill/>
              <a:ln w="9525">
                <a:noFill/>
              </a:ln>
            </p:spPr>
          </p:pic>
          <p:pic>
            <p:nvPicPr>
              <p:cNvPr id="7238" name="Picture 42" descr="co3"/>
              <p:cNvPicPr>
                <a:picLocks noChangeAspect="1"/>
              </p:cNvPicPr>
              <p:nvPr/>
            </p:nvPicPr>
            <p:blipFill>
              <a:blip r:embed="rId6"/>
              <a:stretch>
                <a:fillRect/>
              </a:stretch>
            </p:blipFill>
            <p:spPr>
              <a:xfrm rot="316961">
                <a:off x="4237" y="1719"/>
                <a:ext cx="200" cy="288"/>
              </a:xfrm>
              <a:prstGeom prst="rect">
                <a:avLst/>
              </a:prstGeom>
              <a:noFill/>
              <a:ln w="9525">
                <a:noFill/>
              </a:ln>
            </p:spPr>
          </p:pic>
          <p:pic>
            <p:nvPicPr>
              <p:cNvPr id="7239" name="Picture 43" descr="co3"/>
              <p:cNvPicPr>
                <a:picLocks noChangeAspect="1"/>
              </p:cNvPicPr>
              <p:nvPr/>
            </p:nvPicPr>
            <p:blipFill>
              <a:blip r:embed="rId7"/>
              <a:stretch>
                <a:fillRect/>
              </a:stretch>
            </p:blipFill>
            <p:spPr>
              <a:xfrm rot="316961">
                <a:off x="3812" y="1585"/>
                <a:ext cx="234" cy="336"/>
              </a:xfrm>
              <a:prstGeom prst="rect">
                <a:avLst/>
              </a:prstGeom>
              <a:noFill/>
              <a:ln w="9525">
                <a:noFill/>
              </a:ln>
            </p:spPr>
          </p:pic>
          <p:pic>
            <p:nvPicPr>
              <p:cNvPr id="7240" name="Picture 44" descr="co3"/>
              <p:cNvPicPr>
                <a:picLocks noChangeAspect="1"/>
              </p:cNvPicPr>
              <p:nvPr/>
            </p:nvPicPr>
            <p:blipFill>
              <a:blip r:embed="rId7"/>
              <a:stretch>
                <a:fillRect/>
              </a:stretch>
            </p:blipFill>
            <p:spPr>
              <a:xfrm rot="316961">
                <a:off x="4078" y="2333"/>
                <a:ext cx="234" cy="336"/>
              </a:xfrm>
              <a:prstGeom prst="rect">
                <a:avLst/>
              </a:prstGeom>
              <a:noFill/>
              <a:ln w="9525">
                <a:noFill/>
              </a:ln>
            </p:spPr>
          </p:pic>
          <p:pic>
            <p:nvPicPr>
              <p:cNvPr id="7241" name="Picture 45" descr="co3"/>
              <p:cNvPicPr>
                <a:picLocks noChangeAspect="1"/>
              </p:cNvPicPr>
              <p:nvPr/>
            </p:nvPicPr>
            <p:blipFill>
              <a:blip r:embed="rId7"/>
              <a:stretch>
                <a:fillRect/>
              </a:stretch>
            </p:blipFill>
            <p:spPr>
              <a:xfrm rot="316961">
                <a:off x="3024" y="2208"/>
                <a:ext cx="233" cy="336"/>
              </a:xfrm>
              <a:prstGeom prst="rect">
                <a:avLst/>
              </a:prstGeom>
              <a:noFill/>
              <a:ln w="9525">
                <a:noFill/>
              </a:ln>
            </p:spPr>
          </p:pic>
          <p:pic>
            <p:nvPicPr>
              <p:cNvPr id="7242" name="Picture 46" descr="co2"/>
              <p:cNvPicPr>
                <a:picLocks noChangeAspect="1"/>
              </p:cNvPicPr>
              <p:nvPr/>
            </p:nvPicPr>
            <p:blipFill>
              <a:blip r:embed="rId10"/>
              <a:stretch>
                <a:fillRect/>
              </a:stretch>
            </p:blipFill>
            <p:spPr>
              <a:xfrm rot="316961">
                <a:off x="3600" y="1728"/>
                <a:ext cx="233" cy="336"/>
              </a:xfrm>
              <a:prstGeom prst="rect">
                <a:avLst/>
              </a:prstGeom>
              <a:noFill/>
              <a:ln w="9525">
                <a:noFill/>
              </a:ln>
            </p:spPr>
          </p:pic>
        </p:grpSp>
        <p:grpSp>
          <p:nvGrpSpPr>
            <p:cNvPr id="7184" name="Group 47"/>
            <p:cNvGrpSpPr/>
            <p:nvPr/>
          </p:nvGrpSpPr>
          <p:grpSpPr>
            <a:xfrm>
              <a:off x="2905" y="1392"/>
              <a:ext cx="1799" cy="1748"/>
              <a:chOff x="2880" y="1420"/>
              <a:chExt cx="1799" cy="1748"/>
            </a:xfrm>
          </p:grpSpPr>
          <p:pic>
            <p:nvPicPr>
              <p:cNvPr id="7205" name="Picture 48" descr="co3"/>
              <p:cNvPicPr>
                <a:picLocks noChangeAspect="1"/>
              </p:cNvPicPr>
              <p:nvPr/>
            </p:nvPicPr>
            <p:blipFill>
              <a:blip r:embed="rId6"/>
              <a:stretch>
                <a:fillRect/>
              </a:stretch>
            </p:blipFill>
            <p:spPr>
              <a:xfrm rot="316961">
                <a:off x="4131" y="1420"/>
                <a:ext cx="200" cy="288"/>
              </a:xfrm>
              <a:prstGeom prst="rect">
                <a:avLst/>
              </a:prstGeom>
              <a:noFill/>
              <a:ln w="9525">
                <a:noFill/>
              </a:ln>
            </p:spPr>
          </p:pic>
          <p:pic>
            <p:nvPicPr>
              <p:cNvPr id="7206" name="Picture 49" descr="co3"/>
              <p:cNvPicPr>
                <a:picLocks noChangeAspect="1"/>
              </p:cNvPicPr>
              <p:nvPr/>
            </p:nvPicPr>
            <p:blipFill>
              <a:blip r:embed="rId6"/>
              <a:stretch>
                <a:fillRect/>
              </a:stretch>
            </p:blipFill>
            <p:spPr>
              <a:xfrm rot="316961">
                <a:off x="4240" y="2057"/>
                <a:ext cx="200" cy="288"/>
              </a:xfrm>
              <a:prstGeom prst="rect">
                <a:avLst/>
              </a:prstGeom>
              <a:noFill/>
              <a:ln w="9525">
                <a:noFill/>
              </a:ln>
            </p:spPr>
          </p:pic>
          <p:pic>
            <p:nvPicPr>
              <p:cNvPr id="7207" name="Picture 50" descr="co3"/>
              <p:cNvPicPr>
                <a:picLocks noChangeAspect="1"/>
              </p:cNvPicPr>
              <p:nvPr/>
            </p:nvPicPr>
            <p:blipFill>
              <a:blip r:embed="rId7"/>
              <a:stretch>
                <a:fillRect/>
              </a:stretch>
            </p:blipFill>
            <p:spPr>
              <a:xfrm rot="316961">
                <a:off x="3508" y="1991"/>
                <a:ext cx="233" cy="336"/>
              </a:xfrm>
              <a:prstGeom prst="rect">
                <a:avLst/>
              </a:prstGeom>
              <a:noFill/>
              <a:ln w="9525">
                <a:noFill/>
              </a:ln>
            </p:spPr>
          </p:pic>
          <p:pic>
            <p:nvPicPr>
              <p:cNvPr id="7208" name="Picture 51" descr="co3"/>
              <p:cNvPicPr>
                <a:picLocks noChangeAspect="1"/>
              </p:cNvPicPr>
              <p:nvPr/>
            </p:nvPicPr>
            <p:blipFill>
              <a:blip r:embed="rId8"/>
              <a:stretch>
                <a:fillRect/>
              </a:stretch>
            </p:blipFill>
            <p:spPr>
              <a:xfrm rot="316961">
                <a:off x="3088" y="2532"/>
                <a:ext cx="266" cy="384"/>
              </a:xfrm>
              <a:prstGeom prst="rect">
                <a:avLst/>
              </a:prstGeom>
              <a:noFill/>
              <a:ln w="9525">
                <a:noFill/>
              </a:ln>
            </p:spPr>
          </p:pic>
          <p:pic>
            <p:nvPicPr>
              <p:cNvPr id="7209" name="Picture 52" descr="co3"/>
              <p:cNvPicPr>
                <a:picLocks noChangeAspect="1"/>
              </p:cNvPicPr>
              <p:nvPr/>
            </p:nvPicPr>
            <p:blipFill>
              <a:blip r:embed="rId6"/>
              <a:stretch>
                <a:fillRect/>
              </a:stretch>
            </p:blipFill>
            <p:spPr>
              <a:xfrm rot="316961">
                <a:off x="2880" y="2880"/>
                <a:ext cx="200" cy="288"/>
              </a:xfrm>
              <a:prstGeom prst="rect">
                <a:avLst/>
              </a:prstGeom>
              <a:noFill/>
              <a:ln w="9525">
                <a:noFill/>
              </a:ln>
            </p:spPr>
          </p:pic>
          <p:pic>
            <p:nvPicPr>
              <p:cNvPr id="7210" name="Picture 53" descr="co3"/>
              <p:cNvPicPr>
                <a:picLocks noChangeAspect="1"/>
              </p:cNvPicPr>
              <p:nvPr/>
            </p:nvPicPr>
            <p:blipFill>
              <a:blip r:embed="rId7"/>
              <a:stretch>
                <a:fillRect/>
              </a:stretch>
            </p:blipFill>
            <p:spPr>
              <a:xfrm rot="316961">
                <a:off x="3608" y="2723"/>
                <a:ext cx="233" cy="336"/>
              </a:xfrm>
              <a:prstGeom prst="rect">
                <a:avLst/>
              </a:prstGeom>
              <a:noFill/>
              <a:ln w="9525">
                <a:noFill/>
              </a:ln>
            </p:spPr>
          </p:pic>
          <p:pic>
            <p:nvPicPr>
              <p:cNvPr id="7211" name="Picture 54" descr="co3"/>
              <p:cNvPicPr>
                <a:picLocks noChangeAspect="1"/>
              </p:cNvPicPr>
              <p:nvPr/>
            </p:nvPicPr>
            <p:blipFill>
              <a:blip r:embed="rId9"/>
              <a:stretch>
                <a:fillRect/>
              </a:stretch>
            </p:blipFill>
            <p:spPr>
              <a:xfrm rot="316961">
                <a:off x="4512" y="1536"/>
                <a:ext cx="167" cy="240"/>
              </a:xfrm>
              <a:prstGeom prst="rect">
                <a:avLst/>
              </a:prstGeom>
              <a:noFill/>
              <a:ln w="9525">
                <a:noFill/>
              </a:ln>
            </p:spPr>
          </p:pic>
          <p:pic>
            <p:nvPicPr>
              <p:cNvPr id="7212" name="Picture 55" descr="co2"/>
              <p:cNvPicPr>
                <a:picLocks noChangeAspect="1"/>
              </p:cNvPicPr>
              <p:nvPr/>
            </p:nvPicPr>
            <p:blipFill>
              <a:blip r:embed="rId10"/>
              <a:stretch>
                <a:fillRect/>
              </a:stretch>
            </p:blipFill>
            <p:spPr>
              <a:xfrm rot="316961">
                <a:off x="3872" y="2025"/>
                <a:ext cx="233" cy="336"/>
              </a:xfrm>
              <a:prstGeom prst="rect">
                <a:avLst/>
              </a:prstGeom>
              <a:noFill/>
              <a:ln w="9525">
                <a:noFill/>
              </a:ln>
            </p:spPr>
          </p:pic>
          <p:pic>
            <p:nvPicPr>
              <p:cNvPr id="7213" name="Picture 56" descr="co2"/>
              <p:cNvPicPr>
                <a:picLocks noChangeAspect="1"/>
              </p:cNvPicPr>
              <p:nvPr/>
            </p:nvPicPr>
            <p:blipFill>
              <a:blip r:embed="rId11"/>
              <a:stretch>
                <a:fillRect/>
              </a:stretch>
            </p:blipFill>
            <p:spPr>
              <a:xfrm rot="316961">
                <a:off x="3083" y="1857"/>
                <a:ext cx="266" cy="384"/>
              </a:xfrm>
              <a:prstGeom prst="rect">
                <a:avLst/>
              </a:prstGeom>
              <a:noFill/>
              <a:ln w="9525">
                <a:noFill/>
              </a:ln>
            </p:spPr>
          </p:pic>
          <p:pic>
            <p:nvPicPr>
              <p:cNvPr id="7214" name="Picture 57" descr="co2"/>
              <p:cNvPicPr>
                <a:picLocks noChangeAspect="1"/>
              </p:cNvPicPr>
              <p:nvPr/>
            </p:nvPicPr>
            <p:blipFill>
              <a:blip r:embed="rId11"/>
              <a:stretch>
                <a:fillRect/>
              </a:stretch>
            </p:blipFill>
            <p:spPr>
              <a:xfrm rot="316961">
                <a:off x="3793" y="2501"/>
                <a:ext cx="266" cy="384"/>
              </a:xfrm>
              <a:prstGeom prst="rect">
                <a:avLst/>
              </a:prstGeom>
              <a:noFill/>
              <a:ln w="9525">
                <a:noFill/>
              </a:ln>
            </p:spPr>
          </p:pic>
          <p:pic>
            <p:nvPicPr>
              <p:cNvPr id="7215" name="Picture 58" descr="co2"/>
              <p:cNvPicPr>
                <a:picLocks noChangeAspect="1"/>
              </p:cNvPicPr>
              <p:nvPr/>
            </p:nvPicPr>
            <p:blipFill>
              <a:blip r:embed="rId12"/>
              <a:stretch>
                <a:fillRect/>
              </a:stretch>
            </p:blipFill>
            <p:spPr>
              <a:xfrm rot="316961">
                <a:off x="3625" y="1470"/>
                <a:ext cx="199" cy="288"/>
              </a:xfrm>
              <a:prstGeom prst="rect">
                <a:avLst/>
              </a:prstGeom>
              <a:noFill/>
              <a:ln w="9525">
                <a:noFill/>
              </a:ln>
            </p:spPr>
          </p:pic>
          <p:pic>
            <p:nvPicPr>
              <p:cNvPr id="7216" name="Picture 59" descr="co2"/>
              <p:cNvPicPr>
                <a:picLocks noChangeAspect="1"/>
              </p:cNvPicPr>
              <p:nvPr/>
            </p:nvPicPr>
            <p:blipFill>
              <a:blip r:embed="rId10"/>
              <a:stretch>
                <a:fillRect/>
              </a:stretch>
            </p:blipFill>
            <p:spPr>
              <a:xfrm rot="316961">
                <a:off x="3468" y="2421"/>
                <a:ext cx="233" cy="336"/>
              </a:xfrm>
              <a:prstGeom prst="rect">
                <a:avLst/>
              </a:prstGeom>
              <a:noFill/>
              <a:ln w="9525">
                <a:noFill/>
              </a:ln>
            </p:spPr>
          </p:pic>
          <p:pic>
            <p:nvPicPr>
              <p:cNvPr id="7217" name="Picture 60" descr="co2"/>
              <p:cNvPicPr>
                <a:picLocks noChangeAspect="1"/>
              </p:cNvPicPr>
              <p:nvPr/>
            </p:nvPicPr>
            <p:blipFill>
              <a:blip r:embed="rId11"/>
              <a:stretch>
                <a:fillRect/>
              </a:stretch>
            </p:blipFill>
            <p:spPr>
              <a:xfrm rot="316961">
                <a:off x="3312" y="2784"/>
                <a:ext cx="266" cy="384"/>
              </a:xfrm>
              <a:prstGeom prst="rect">
                <a:avLst/>
              </a:prstGeom>
              <a:noFill/>
              <a:ln w="9525">
                <a:noFill/>
              </a:ln>
            </p:spPr>
          </p:pic>
          <p:pic>
            <p:nvPicPr>
              <p:cNvPr id="7218" name="Picture 61" descr="co3"/>
              <p:cNvPicPr>
                <a:picLocks noChangeAspect="1"/>
              </p:cNvPicPr>
              <p:nvPr/>
            </p:nvPicPr>
            <p:blipFill>
              <a:blip r:embed="rId6"/>
              <a:stretch>
                <a:fillRect/>
              </a:stretch>
            </p:blipFill>
            <p:spPr>
              <a:xfrm rot="316961">
                <a:off x="3346" y="1589"/>
                <a:ext cx="200" cy="288"/>
              </a:xfrm>
              <a:prstGeom prst="rect">
                <a:avLst/>
              </a:prstGeom>
              <a:noFill/>
              <a:ln w="9525">
                <a:noFill/>
              </a:ln>
            </p:spPr>
          </p:pic>
          <p:pic>
            <p:nvPicPr>
              <p:cNvPr id="7219" name="Picture 62" descr="co3"/>
              <p:cNvPicPr>
                <a:picLocks noChangeAspect="1"/>
              </p:cNvPicPr>
              <p:nvPr/>
            </p:nvPicPr>
            <p:blipFill>
              <a:blip r:embed="rId6"/>
              <a:stretch>
                <a:fillRect/>
              </a:stretch>
            </p:blipFill>
            <p:spPr>
              <a:xfrm rot="316961">
                <a:off x="4237" y="1719"/>
                <a:ext cx="200" cy="288"/>
              </a:xfrm>
              <a:prstGeom prst="rect">
                <a:avLst/>
              </a:prstGeom>
              <a:noFill/>
              <a:ln w="9525">
                <a:noFill/>
              </a:ln>
            </p:spPr>
          </p:pic>
          <p:pic>
            <p:nvPicPr>
              <p:cNvPr id="7220" name="Picture 63" descr="co3"/>
              <p:cNvPicPr>
                <a:picLocks noChangeAspect="1"/>
              </p:cNvPicPr>
              <p:nvPr/>
            </p:nvPicPr>
            <p:blipFill>
              <a:blip r:embed="rId7"/>
              <a:stretch>
                <a:fillRect/>
              </a:stretch>
            </p:blipFill>
            <p:spPr>
              <a:xfrm rot="316961">
                <a:off x="3812" y="1585"/>
                <a:ext cx="234" cy="336"/>
              </a:xfrm>
              <a:prstGeom prst="rect">
                <a:avLst/>
              </a:prstGeom>
              <a:noFill/>
              <a:ln w="9525">
                <a:noFill/>
              </a:ln>
            </p:spPr>
          </p:pic>
          <p:pic>
            <p:nvPicPr>
              <p:cNvPr id="7221" name="Picture 64" descr="co3"/>
              <p:cNvPicPr>
                <a:picLocks noChangeAspect="1"/>
              </p:cNvPicPr>
              <p:nvPr/>
            </p:nvPicPr>
            <p:blipFill>
              <a:blip r:embed="rId7"/>
              <a:stretch>
                <a:fillRect/>
              </a:stretch>
            </p:blipFill>
            <p:spPr>
              <a:xfrm rot="316961">
                <a:off x="4078" y="2333"/>
                <a:ext cx="234" cy="336"/>
              </a:xfrm>
              <a:prstGeom prst="rect">
                <a:avLst/>
              </a:prstGeom>
              <a:noFill/>
              <a:ln w="9525">
                <a:noFill/>
              </a:ln>
            </p:spPr>
          </p:pic>
          <p:pic>
            <p:nvPicPr>
              <p:cNvPr id="7222" name="Picture 65" descr="co3"/>
              <p:cNvPicPr>
                <a:picLocks noChangeAspect="1"/>
              </p:cNvPicPr>
              <p:nvPr/>
            </p:nvPicPr>
            <p:blipFill>
              <a:blip r:embed="rId7"/>
              <a:stretch>
                <a:fillRect/>
              </a:stretch>
            </p:blipFill>
            <p:spPr>
              <a:xfrm rot="316961">
                <a:off x="3024" y="2208"/>
                <a:ext cx="233" cy="336"/>
              </a:xfrm>
              <a:prstGeom prst="rect">
                <a:avLst/>
              </a:prstGeom>
              <a:noFill/>
              <a:ln w="9525">
                <a:noFill/>
              </a:ln>
            </p:spPr>
          </p:pic>
          <p:pic>
            <p:nvPicPr>
              <p:cNvPr id="7223" name="Picture 66" descr="co2"/>
              <p:cNvPicPr>
                <a:picLocks noChangeAspect="1"/>
              </p:cNvPicPr>
              <p:nvPr/>
            </p:nvPicPr>
            <p:blipFill>
              <a:blip r:embed="rId10"/>
              <a:stretch>
                <a:fillRect/>
              </a:stretch>
            </p:blipFill>
            <p:spPr>
              <a:xfrm rot="316961">
                <a:off x="3600" y="1728"/>
                <a:ext cx="233" cy="336"/>
              </a:xfrm>
              <a:prstGeom prst="rect">
                <a:avLst/>
              </a:prstGeom>
              <a:noFill/>
              <a:ln w="9525">
                <a:noFill/>
              </a:ln>
            </p:spPr>
          </p:pic>
        </p:grpSp>
        <p:grpSp>
          <p:nvGrpSpPr>
            <p:cNvPr id="7185" name="Group 67"/>
            <p:cNvGrpSpPr/>
            <p:nvPr/>
          </p:nvGrpSpPr>
          <p:grpSpPr>
            <a:xfrm>
              <a:off x="-743" y="1536"/>
              <a:ext cx="1799" cy="1508"/>
              <a:chOff x="2880" y="1420"/>
              <a:chExt cx="1799" cy="1748"/>
            </a:xfrm>
          </p:grpSpPr>
          <p:pic>
            <p:nvPicPr>
              <p:cNvPr id="7186" name="Picture 68" descr="co3"/>
              <p:cNvPicPr>
                <a:picLocks noChangeAspect="1"/>
              </p:cNvPicPr>
              <p:nvPr/>
            </p:nvPicPr>
            <p:blipFill>
              <a:blip r:embed="rId13"/>
              <a:stretch>
                <a:fillRect/>
              </a:stretch>
            </p:blipFill>
            <p:spPr>
              <a:xfrm rot="316961">
                <a:off x="4131" y="1420"/>
                <a:ext cx="200" cy="288"/>
              </a:xfrm>
              <a:prstGeom prst="rect">
                <a:avLst/>
              </a:prstGeom>
              <a:noFill/>
              <a:ln w="9525">
                <a:noFill/>
              </a:ln>
            </p:spPr>
          </p:pic>
          <p:pic>
            <p:nvPicPr>
              <p:cNvPr id="7187" name="Picture 69" descr="co3"/>
              <p:cNvPicPr>
                <a:picLocks noChangeAspect="1"/>
              </p:cNvPicPr>
              <p:nvPr/>
            </p:nvPicPr>
            <p:blipFill>
              <a:blip r:embed="rId13"/>
              <a:stretch>
                <a:fillRect/>
              </a:stretch>
            </p:blipFill>
            <p:spPr>
              <a:xfrm rot="316961">
                <a:off x="4240" y="2057"/>
                <a:ext cx="200" cy="288"/>
              </a:xfrm>
              <a:prstGeom prst="rect">
                <a:avLst/>
              </a:prstGeom>
              <a:noFill/>
              <a:ln w="9525">
                <a:noFill/>
              </a:ln>
            </p:spPr>
          </p:pic>
          <p:pic>
            <p:nvPicPr>
              <p:cNvPr id="7188" name="Picture 70" descr="co3"/>
              <p:cNvPicPr>
                <a:picLocks noChangeAspect="1"/>
              </p:cNvPicPr>
              <p:nvPr/>
            </p:nvPicPr>
            <p:blipFill>
              <a:blip r:embed="rId14"/>
              <a:stretch>
                <a:fillRect/>
              </a:stretch>
            </p:blipFill>
            <p:spPr>
              <a:xfrm rot="316961">
                <a:off x="3508" y="1991"/>
                <a:ext cx="233" cy="336"/>
              </a:xfrm>
              <a:prstGeom prst="rect">
                <a:avLst/>
              </a:prstGeom>
              <a:noFill/>
              <a:ln w="9525">
                <a:noFill/>
              </a:ln>
            </p:spPr>
          </p:pic>
          <p:pic>
            <p:nvPicPr>
              <p:cNvPr id="7189" name="Picture 71" descr="co3"/>
              <p:cNvPicPr>
                <a:picLocks noChangeAspect="1"/>
              </p:cNvPicPr>
              <p:nvPr/>
            </p:nvPicPr>
            <p:blipFill>
              <a:blip r:embed="rId15"/>
              <a:stretch>
                <a:fillRect/>
              </a:stretch>
            </p:blipFill>
            <p:spPr>
              <a:xfrm rot="316961">
                <a:off x="3088" y="2532"/>
                <a:ext cx="266" cy="384"/>
              </a:xfrm>
              <a:prstGeom prst="rect">
                <a:avLst/>
              </a:prstGeom>
              <a:noFill/>
              <a:ln w="9525">
                <a:noFill/>
              </a:ln>
            </p:spPr>
          </p:pic>
          <p:pic>
            <p:nvPicPr>
              <p:cNvPr id="7190" name="Picture 72" descr="co3"/>
              <p:cNvPicPr>
                <a:picLocks noChangeAspect="1"/>
              </p:cNvPicPr>
              <p:nvPr/>
            </p:nvPicPr>
            <p:blipFill>
              <a:blip r:embed="rId13"/>
              <a:stretch>
                <a:fillRect/>
              </a:stretch>
            </p:blipFill>
            <p:spPr>
              <a:xfrm rot="316961">
                <a:off x="2880" y="2880"/>
                <a:ext cx="200" cy="288"/>
              </a:xfrm>
              <a:prstGeom prst="rect">
                <a:avLst/>
              </a:prstGeom>
              <a:noFill/>
              <a:ln w="9525">
                <a:noFill/>
              </a:ln>
            </p:spPr>
          </p:pic>
          <p:pic>
            <p:nvPicPr>
              <p:cNvPr id="7191" name="Picture 73" descr="co3"/>
              <p:cNvPicPr>
                <a:picLocks noChangeAspect="1"/>
              </p:cNvPicPr>
              <p:nvPr/>
            </p:nvPicPr>
            <p:blipFill>
              <a:blip r:embed="rId14"/>
              <a:stretch>
                <a:fillRect/>
              </a:stretch>
            </p:blipFill>
            <p:spPr>
              <a:xfrm rot="316961">
                <a:off x="3608" y="2723"/>
                <a:ext cx="233" cy="336"/>
              </a:xfrm>
              <a:prstGeom prst="rect">
                <a:avLst/>
              </a:prstGeom>
              <a:noFill/>
              <a:ln w="9525">
                <a:noFill/>
              </a:ln>
            </p:spPr>
          </p:pic>
          <p:pic>
            <p:nvPicPr>
              <p:cNvPr id="7192" name="Picture 74" descr="co3"/>
              <p:cNvPicPr>
                <a:picLocks noChangeAspect="1"/>
              </p:cNvPicPr>
              <p:nvPr/>
            </p:nvPicPr>
            <p:blipFill>
              <a:blip r:embed="rId16"/>
              <a:stretch>
                <a:fillRect/>
              </a:stretch>
            </p:blipFill>
            <p:spPr>
              <a:xfrm rot="316961">
                <a:off x="4512" y="1536"/>
                <a:ext cx="167" cy="240"/>
              </a:xfrm>
              <a:prstGeom prst="rect">
                <a:avLst/>
              </a:prstGeom>
              <a:noFill/>
              <a:ln w="9525">
                <a:noFill/>
              </a:ln>
            </p:spPr>
          </p:pic>
          <p:pic>
            <p:nvPicPr>
              <p:cNvPr id="7193" name="Picture 75" descr="co2"/>
              <p:cNvPicPr>
                <a:picLocks noChangeAspect="1"/>
              </p:cNvPicPr>
              <p:nvPr/>
            </p:nvPicPr>
            <p:blipFill>
              <a:blip r:embed="rId17"/>
              <a:stretch>
                <a:fillRect/>
              </a:stretch>
            </p:blipFill>
            <p:spPr>
              <a:xfrm rot="316961">
                <a:off x="3872" y="2025"/>
                <a:ext cx="233" cy="336"/>
              </a:xfrm>
              <a:prstGeom prst="rect">
                <a:avLst/>
              </a:prstGeom>
              <a:noFill/>
              <a:ln w="9525">
                <a:noFill/>
              </a:ln>
            </p:spPr>
          </p:pic>
          <p:pic>
            <p:nvPicPr>
              <p:cNvPr id="7194" name="Picture 76" descr="co2"/>
              <p:cNvPicPr>
                <a:picLocks noChangeAspect="1"/>
              </p:cNvPicPr>
              <p:nvPr/>
            </p:nvPicPr>
            <p:blipFill>
              <a:blip r:embed="rId18"/>
              <a:stretch>
                <a:fillRect/>
              </a:stretch>
            </p:blipFill>
            <p:spPr>
              <a:xfrm rot="316961">
                <a:off x="3083" y="1857"/>
                <a:ext cx="266" cy="384"/>
              </a:xfrm>
              <a:prstGeom prst="rect">
                <a:avLst/>
              </a:prstGeom>
              <a:noFill/>
              <a:ln w="9525">
                <a:noFill/>
              </a:ln>
            </p:spPr>
          </p:pic>
          <p:pic>
            <p:nvPicPr>
              <p:cNvPr id="7195" name="Picture 77" descr="co2"/>
              <p:cNvPicPr>
                <a:picLocks noChangeAspect="1"/>
              </p:cNvPicPr>
              <p:nvPr/>
            </p:nvPicPr>
            <p:blipFill>
              <a:blip r:embed="rId18"/>
              <a:stretch>
                <a:fillRect/>
              </a:stretch>
            </p:blipFill>
            <p:spPr>
              <a:xfrm rot="316961">
                <a:off x="3793" y="2501"/>
                <a:ext cx="266" cy="384"/>
              </a:xfrm>
              <a:prstGeom prst="rect">
                <a:avLst/>
              </a:prstGeom>
              <a:noFill/>
              <a:ln w="9525">
                <a:noFill/>
              </a:ln>
            </p:spPr>
          </p:pic>
          <p:pic>
            <p:nvPicPr>
              <p:cNvPr id="7196" name="Picture 78" descr="co2"/>
              <p:cNvPicPr>
                <a:picLocks noChangeAspect="1"/>
              </p:cNvPicPr>
              <p:nvPr/>
            </p:nvPicPr>
            <p:blipFill>
              <a:blip r:embed="rId19"/>
              <a:stretch>
                <a:fillRect/>
              </a:stretch>
            </p:blipFill>
            <p:spPr>
              <a:xfrm rot="316961">
                <a:off x="3625" y="1470"/>
                <a:ext cx="199" cy="288"/>
              </a:xfrm>
              <a:prstGeom prst="rect">
                <a:avLst/>
              </a:prstGeom>
              <a:noFill/>
              <a:ln w="9525">
                <a:noFill/>
              </a:ln>
            </p:spPr>
          </p:pic>
          <p:pic>
            <p:nvPicPr>
              <p:cNvPr id="7197" name="Picture 79" descr="co2"/>
              <p:cNvPicPr>
                <a:picLocks noChangeAspect="1"/>
              </p:cNvPicPr>
              <p:nvPr/>
            </p:nvPicPr>
            <p:blipFill>
              <a:blip r:embed="rId17"/>
              <a:stretch>
                <a:fillRect/>
              </a:stretch>
            </p:blipFill>
            <p:spPr>
              <a:xfrm rot="316961">
                <a:off x="3468" y="2421"/>
                <a:ext cx="233" cy="336"/>
              </a:xfrm>
              <a:prstGeom prst="rect">
                <a:avLst/>
              </a:prstGeom>
              <a:noFill/>
              <a:ln w="9525">
                <a:noFill/>
              </a:ln>
            </p:spPr>
          </p:pic>
          <p:pic>
            <p:nvPicPr>
              <p:cNvPr id="7198" name="Picture 80" descr="co2"/>
              <p:cNvPicPr>
                <a:picLocks noChangeAspect="1"/>
              </p:cNvPicPr>
              <p:nvPr/>
            </p:nvPicPr>
            <p:blipFill>
              <a:blip r:embed="rId18"/>
              <a:stretch>
                <a:fillRect/>
              </a:stretch>
            </p:blipFill>
            <p:spPr>
              <a:xfrm rot="316961">
                <a:off x="3312" y="2784"/>
                <a:ext cx="266" cy="384"/>
              </a:xfrm>
              <a:prstGeom prst="rect">
                <a:avLst/>
              </a:prstGeom>
              <a:noFill/>
              <a:ln w="9525">
                <a:noFill/>
              </a:ln>
            </p:spPr>
          </p:pic>
          <p:pic>
            <p:nvPicPr>
              <p:cNvPr id="7199" name="Picture 81" descr="co3"/>
              <p:cNvPicPr>
                <a:picLocks noChangeAspect="1"/>
              </p:cNvPicPr>
              <p:nvPr/>
            </p:nvPicPr>
            <p:blipFill>
              <a:blip r:embed="rId13"/>
              <a:stretch>
                <a:fillRect/>
              </a:stretch>
            </p:blipFill>
            <p:spPr>
              <a:xfrm rot="316961">
                <a:off x="3346" y="1589"/>
                <a:ext cx="200" cy="288"/>
              </a:xfrm>
              <a:prstGeom prst="rect">
                <a:avLst/>
              </a:prstGeom>
              <a:noFill/>
              <a:ln w="9525">
                <a:noFill/>
              </a:ln>
            </p:spPr>
          </p:pic>
          <p:pic>
            <p:nvPicPr>
              <p:cNvPr id="7200" name="Picture 82" descr="co3"/>
              <p:cNvPicPr>
                <a:picLocks noChangeAspect="1"/>
              </p:cNvPicPr>
              <p:nvPr/>
            </p:nvPicPr>
            <p:blipFill>
              <a:blip r:embed="rId13"/>
              <a:stretch>
                <a:fillRect/>
              </a:stretch>
            </p:blipFill>
            <p:spPr>
              <a:xfrm rot="316961">
                <a:off x="4237" y="1719"/>
                <a:ext cx="200" cy="288"/>
              </a:xfrm>
              <a:prstGeom prst="rect">
                <a:avLst/>
              </a:prstGeom>
              <a:noFill/>
              <a:ln w="9525">
                <a:noFill/>
              </a:ln>
            </p:spPr>
          </p:pic>
          <p:pic>
            <p:nvPicPr>
              <p:cNvPr id="7201" name="Picture 83" descr="co3"/>
              <p:cNvPicPr>
                <a:picLocks noChangeAspect="1"/>
              </p:cNvPicPr>
              <p:nvPr/>
            </p:nvPicPr>
            <p:blipFill>
              <a:blip r:embed="rId14"/>
              <a:stretch>
                <a:fillRect/>
              </a:stretch>
            </p:blipFill>
            <p:spPr>
              <a:xfrm rot="316961">
                <a:off x="3812" y="1585"/>
                <a:ext cx="234" cy="336"/>
              </a:xfrm>
              <a:prstGeom prst="rect">
                <a:avLst/>
              </a:prstGeom>
              <a:noFill/>
              <a:ln w="9525">
                <a:noFill/>
              </a:ln>
            </p:spPr>
          </p:pic>
          <p:pic>
            <p:nvPicPr>
              <p:cNvPr id="7202" name="Picture 84" descr="co3"/>
              <p:cNvPicPr>
                <a:picLocks noChangeAspect="1"/>
              </p:cNvPicPr>
              <p:nvPr/>
            </p:nvPicPr>
            <p:blipFill>
              <a:blip r:embed="rId14"/>
              <a:stretch>
                <a:fillRect/>
              </a:stretch>
            </p:blipFill>
            <p:spPr>
              <a:xfrm rot="316961">
                <a:off x="4078" y="2333"/>
                <a:ext cx="234" cy="336"/>
              </a:xfrm>
              <a:prstGeom prst="rect">
                <a:avLst/>
              </a:prstGeom>
              <a:noFill/>
              <a:ln w="9525">
                <a:noFill/>
              </a:ln>
            </p:spPr>
          </p:pic>
          <p:pic>
            <p:nvPicPr>
              <p:cNvPr id="7203" name="Picture 85" descr="co3"/>
              <p:cNvPicPr>
                <a:picLocks noChangeAspect="1"/>
              </p:cNvPicPr>
              <p:nvPr/>
            </p:nvPicPr>
            <p:blipFill>
              <a:blip r:embed="rId14"/>
              <a:stretch>
                <a:fillRect/>
              </a:stretch>
            </p:blipFill>
            <p:spPr>
              <a:xfrm rot="316961">
                <a:off x="3024" y="2208"/>
                <a:ext cx="233" cy="336"/>
              </a:xfrm>
              <a:prstGeom prst="rect">
                <a:avLst/>
              </a:prstGeom>
              <a:noFill/>
              <a:ln w="9525">
                <a:noFill/>
              </a:ln>
            </p:spPr>
          </p:pic>
          <p:pic>
            <p:nvPicPr>
              <p:cNvPr id="7204" name="Picture 86" descr="co2"/>
              <p:cNvPicPr>
                <a:picLocks noChangeAspect="1"/>
              </p:cNvPicPr>
              <p:nvPr/>
            </p:nvPicPr>
            <p:blipFill>
              <a:blip r:embed="rId17"/>
              <a:stretch>
                <a:fillRect/>
              </a:stretch>
            </p:blipFill>
            <p:spPr>
              <a:xfrm rot="316961">
                <a:off x="3600" y="1728"/>
                <a:ext cx="233" cy="336"/>
              </a:xfrm>
              <a:prstGeom prst="rect">
                <a:avLst/>
              </a:prstGeom>
              <a:noFill/>
              <a:ln w="9525">
                <a:noFill/>
              </a:ln>
            </p:spPr>
          </p:pic>
        </p:grpSp>
      </p:grpSp>
      <p:pic>
        <p:nvPicPr>
          <p:cNvPr id="126046" name="03.mp3">
            <a:hlinkClick r:id="" action="ppaction://media"/>
          </p:cNvPr>
          <p:cNvPicPr>
            <a:picLocks noRot="1" noChangeAspect="1"/>
          </p:cNvPicPr>
          <p:nvPr>
            <a:audioFile r:link="rId20"/>
            <p:extLst>
              <p:ext uri="{DAA4B4D4-6D71-4841-9C94-3DE7FCFB9230}">
                <p14:media xmlns:p14="http://schemas.microsoft.com/office/powerpoint/2010/main" r:link="rId21"/>
              </p:ext>
            </p:extLst>
          </p:nvPr>
        </p:nvPicPr>
        <p:blipFill>
          <a:blip r:embed="rId22"/>
          <a:stretch>
            <a:fillRect/>
          </a:stretch>
        </p:blipFill>
        <p:spPr>
          <a:xfrm>
            <a:off x="8305800" y="6172200"/>
            <a:ext cx="685800" cy="685800"/>
          </a:xfrm>
          <a:prstGeom prst="rect">
            <a:avLst/>
          </a:prstGeom>
          <a:noFill/>
          <a:ln w="9525">
            <a:noFill/>
          </a:ln>
        </p:spPr>
      </p:pic>
      <p:pic>
        <p:nvPicPr>
          <p:cNvPr id="126047" name="Picture 95" descr="Vit-me1"/>
          <p:cNvPicPr>
            <a:picLocks noChangeAspect="1"/>
          </p:cNvPicPr>
          <p:nvPr/>
        </p:nvPicPr>
        <p:blipFill>
          <a:blip r:embed="rId23"/>
          <a:stretch>
            <a:fillRect/>
          </a:stretch>
        </p:blipFill>
        <p:spPr>
          <a:xfrm>
            <a:off x="4267200" y="2590800"/>
            <a:ext cx="2216150" cy="2468563"/>
          </a:xfrm>
          <a:prstGeom prst="rect">
            <a:avLst/>
          </a:prstGeom>
          <a:noFill/>
          <a:ln w="9525">
            <a:noFill/>
          </a:ln>
        </p:spPr>
      </p:pic>
      <p:pic>
        <p:nvPicPr>
          <p:cNvPr id="126052" name="Picture 100" descr="Vit-xam1"/>
          <p:cNvPicPr>
            <a:picLocks noChangeAspect="1"/>
          </p:cNvPicPr>
          <p:nvPr/>
        </p:nvPicPr>
        <p:blipFill>
          <a:blip r:embed="rId24">
            <a:lum bright="-17999"/>
          </a:blip>
          <a:stretch>
            <a:fillRect/>
          </a:stretch>
        </p:blipFill>
        <p:spPr>
          <a:xfrm rot="-1412246">
            <a:off x="2286000" y="3733800"/>
            <a:ext cx="2514600" cy="2011363"/>
          </a:xfrm>
          <a:prstGeom prst="rect">
            <a:avLst/>
          </a:prstGeom>
          <a:noFill/>
          <a:ln w="9525">
            <a:noFill/>
          </a:ln>
        </p:spPr>
      </p:pic>
      <p:pic>
        <p:nvPicPr>
          <p:cNvPr id="126054" name="Picture 102" descr="Vit-con2"/>
          <p:cNvPicPr>
            <a:picLocks noChangeAspect="1"/>
          </p:cNvPicPr>
          <p:nvPr/>
        </p:nvPicPr>
        <p:blipFill>
          <a:blip r:embed="rId25">
            <a:lum bright="-17999"/>
          </a:blip>
          <a:stretch>
            <a:fillRect/>
          </a:stretch>
        </p:blipFill>
        <p:spPr>
          <a:xfrm>
            <a:off x="838200" y="4876800"/>
            <a:ext cx="2057400" cy="1765300"/>
          </a:xfrm>
          <a:prstGeom prst="rect">
            <a:avLst/>
          </a:prstGeom>
          <a:noFill/>
          <a:ln w="9525">
            <a:noFill/>
          </a:ln>
        </p:spPr>
      </p:pic>
      <p:pic>
        <p:nvPicPr>
          <p:cNvPr id="126055" name="Picture 103" descr="Vit-con2"/>
          <p:cNvPicPr>
            <a:picLocks noChangeAspect="1"/>
          </p:cNvPicPr>
          <p:nvPr/>
        </p:nvPicPr>
        <p:blipFill>
          <a:blip r:embed="rId25">
            <a:lum bright="-12000"/>
          </a:blip>
          <a:stretch>
            <a:fillRect/>
          </a:stretch>
        </p:blipFill>
        <p:spPr>
          <a:xfrm>
            <a:off x="533400" y="4038600"/>
            <a:ext cx="2057400" cy="1765300"/>
          </a:xfrm>
          <a:prstGeom prst="rect">
            <a:avLst/>
          </a:prstGeom>
          <a:noFill/>
          <a:ln w="9525">
            <a:noFill/>
          </a:ln>
        </p:spPr>
      </p:pic>
      <p:pic>
        <p:nvPicPr>
          <p:cNvPr id="126056" name="Picture 104" descr="Vit-con2"/>
          <p:cNvPicPr>
            <a:picLocks noChangeAspect="1"/>
          </p:cNvPicPr>
          <p:nvPr/>
        </p:nvPicPr>
        <p:blipFill>
          <a:blip r:embed="rId25">
            <a:lum bright="-17999"/>
          </a:blip>
          <a:stretch>
            <a:fillRect/>
          </a:stretch>
        </p:blipFill>
        <p:spPr>
          <a:xfrm>
            <a:off x="1828800" y="5224463"/>
            <a:ext cx="1905000" cy="1633537"/>
          </a:xfrm>
          <a:prstGeom prst="rect">
            <a:avLst/>
          </a:prstGeom>
          <a:noFill/>
          <a:ln w="9525">
            <a:noFill/>
          </a:ln>
        </p:spPr>
      </p:pic>
      <p:sp>
        <p:nvSpPr>
          <p:cNvPr id="7181" name="Text Box 106"/>
          <p:cNvSpPr txBox="1"/>
          <p:nvPr/>
        </p:nvSpPr>
        <p:spPr>
          <a:xfrm>
            <a:off x="1808163" y="1385888"/>
            <a:ext cx="193675" cy="406400"/>
          </a:xfrm>
          <a:prstGeom prst="rect">
            <a:avLst/>
          </a:prstGeom>
          <a:noFill/>
          <a:ln w="9525" cap="flat" cmpd="sng">
            <a:solidFill>
              <a:schemeClr val="accent1"/>
            </a:solidFill>
            <a:prstDash val="solid"/>
            <a:miter/>
            <a:headEnd type="none" w="med" len="med"/>
            <a:tailEnd type="none" w="med" len="med"/>
          </a:ln>
        </p:spPr>
        <p:txBody>
          <a:bodyPr wrap="none">
            <a:spAutoFit/>
          </a:bodyPr>
          <a:p>
            <a:endParaRPr sz="2000" dirty="0">
              <a:latin typeface="Times New Roman" panose="02020603050405020304" pitchFamily="18" charset="0"/>
            </a:endParaRPr>
          </a:p>
        </p:txBody>
      </p:sp>
    </p:spTree>
  </p:cSld>
  <p:clrMapOvr>
    <a:masterClrMapping/>
  </p:clrMapOvr>
  <p:transition advClick="0" advTm="700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6046"/>
                                        </p:tgtEl>
                                      </p:cBhvr>
                                    </p:cmd>
                                  </p:childTnLst>
                                </p:cTn>
                              </p:par>
                              <p:par>
                                <p:cTn id="7" presetID="1" presetClass="entr" presetSubtype="0" fill="hold" nodeType="withEffect">
                                  <p:stCondLst>
                                    <p:cond delay="0"/>
                                  </p:stCondLst>
                                  <p:childTnLst>
                                    <p:set>
                                      <p:cBhvr>
                                        <p:cTn id="8" dur="1" fill="hold">
                                          <p:stCondLst>
                                            <p:cond delay="0"/>
                                          </p:stCondLst>
                                        </p:cTn>
                                        <p:tgtEl>
                                          <p:spTgt spid="126047"/>
                                        </p:tgtEl>
                                        <p:attrNameLst>
                                          <p:attrName>style.visibility</p:attrName>
                                        </p:attrNameLst>
                                      </p:cBhvr>
                                      <p:to>
                                        <p:strVal val="visible"/>
                                      </p:to>
                                    </p:set>
                                  </p:childTnLst>
                                </p:cTn>
                              </p:par>
                              <p:par>
                                <p:cTn id="9" presetID="63" presetClass="path" presetSubtype="0" fill="hold" nodeType="withEffect">
                                  <p:stCondLst>
                                    <p:cond delay="0"/>
                                  </p:stCondLst>
                                  <p:childTnLst>
                                    <p:animMotion origin="layout" path="M 2.77778E-6 -3.33333E-6 L 0.67048 -0.00208 " pathEditMode="relative" rAng="0" ptsTypes="AA">
                                      <p:cBhvr>
                                        <p:cTn id="10" dur="7000" fill="hold"/>
                                        <p:tgtEl>
                                          <p:spTgt spid="126047"/>
                                        </p:tgtEl>
                                        <p:attrNameLst>
                                          <p:attrName>ppt_x</p:attrName>
                                          <p:attrName>ppt_y</p:attrName>
                                        </p:attrNameLst>
                                      </p:cBhvr>
                                      <p:rCtr x="33500" y="-100"/>
                                    </p:animMotion>
                                  </p:childTnLst>
                                </p:cTn>
                              </p:par>
                              <p:par>
                                <p:cTn id="11" presetID="1" presetClass="entr" presetSubtype="0" fill="hold" nodeType="withEffect">
                                  <p:stCondLst>
                                    <p:cond delay="0"/>
                                  </p:stCondLst>
                                  <p:childTnLst>
                                    <p:set>
                                      <p:cBhvr>
                                        <p:cTn id="12" dur="1" fill="hold">
                                          <p:stCondLst>
                                            <p:cond delay="0"/>
                                          </p:stCondLst>
                                        </p:cTn>
                                        <p:tgtEl>
                                          <p:spTgt spid="126052"/>
                                        </p:tgtEl>
                                        <p:attrNameLst>
                                          <p:attrName>style.visibility</p:attrName>
                                        </p:attrNameLst>
                                      </p:cBhvr>
                                      <p:to>
                                        <p:strVal val="visible"/>
                                      </p:to>
                                    </p:set>
                                  </p:childTnLst>
                                </p:cTn>
                              </p:par>
                              <p:par>
                                <p:cTn id="13" presetID="63" presetClass="path" presetSubtype="0" fill="hold" nodeType="withEffect">
                                  <p:stCondLst>
                                    <p:cond delay="0"/>
                                  </p:stCondLst>
                                  <p:childTnLst>
                                    <p:animMotion origin="layout" path="M 2.77556E-17 -2.22222E-6 L 0.53333 0.03334 " pathEditMode="relative" rAng="0" ptsTypes="AA">
                                      <p:cBhvr>
                                        <p:cTn id="14" dur="3400" fill="hold"/>
                                        <p:tgtEl>
                                          <p:spTgt spid="126052"/>
                                        </p:tgtEl>
                                        <p:attrNameLst>
                                          <p:attrName>ppt_x</p:attrName>
                                          <p:attrName>ppt_y</p:attrName>
                                        </p:attrNameLst>
                                      </p:cBhvr>
                                      <p:rCtr x="26700" y="1700"/>
                                    </p:animMotion>
                                  </p:childTnLst>
                                </p:cTn>
                              </p:par>
                              <p:par>
                                <p:cTn id="15" presetID="1" presetClass="entr" presetSubtype="0" fill="hold" nodeType="withEffect">
                                  <p:stCondLst>
                                    <p:cond delay="0"/>
                                  </p:stCondLst>
                                  <p:childTnLst>
                                    <p:set>
                                      <p:cBhvr>
                                        <p:cTn id="16" dur="1" fill="hold">
                                          <p:stCondLst>
                                            <p:cond delay="0"/>
                                          </p:stCondLst>
                                        </p:cTn>
                                        <p:tgtEl>
                                          <p:spTgt spid="126054"/>
                                        </p:tgtEl>
                                        <p:attrNameLst>
                                          <p:attrName>style.visibility</p:attrName>
                                        </p:attrNameLst>
                                      </p:cBhvr>
                                      <p:to>
                                        <p:strVal val="visible"/>
                                      </p:to>
                                    </p:set>
                                  </p:childTnLst>
                                </p:cTn>
                              </p:par>
                              <p:par>
                                <p:cTn id="17" presetID="63" presetClass="path" presetSubtype="0" fill="hold" nodeType="withEffect">
                                  <p:stCondLst>
                                    <p:cond delay="0"/>
                                  </p:stCondLst>
                                  <p:childTnLst>
                                    <p:animMotion origin="layout" path="M -0.00417 -0.01111 L 0.65833 -0.0287 " pathEditMode="relative" rAng="0" ptsTypes="AA">
                                      <p:cBhvr>
                                        <p:cTn id="18" dur="7000" fill="hold"/>
                                        <p:tgtEl>
                                          <p:spTgt spid="126054"/>
                                        </p:tgtEl>
                                        <p:attrNameLst>
                                          <p:attrName>ppt_x</p:attrName>
                                          <p:attrName>ppt_y</p:attrName>
                                        </p:attrNameLst>
                                      </p:cBhvr>
                                      <p:rCtr x="33100" y="-900"/>
                                    </p:animMotion>
                                  </p:childTnLst>
                                </p:cTn>
                              </p:par>
                              <p:par>
                                <p:cTn id="19" presetID="1" presetClass="entr" presetSubtype="0" fill="hold" nodeType="withEffect">
                                  <p:stCondLst>
                                    <p:cond delay="0"/>
                                  </p:stCondLst>
                                  <p:childTnLst>
                                    <p:set>
                                      <p:cBhvr>
                                        <p:cTn id="20" dur="1" fill="hold">
                                          <p:stCondLst>
                                            <p:cond delay="0"/>
                                          </p:stCondLst>
                                        </p:cTn>
                                        <p:tgtEl>
                                          <p:spTgt spid="126055"/>
                                        </p:tgtEl>
                                        <p:attrNameLst>
                                          <p:attrName>style.visibility</p:attrName>
                                        </p:attrNameLst>
                                      </p:cBhvr>
                                      <p:to>
                                        <p:strVal val="visible"/>
                                      </p:to>
                                    </p:set>
                                  </p:childTnLst>
                                </p:cTn>
                              </p:par>
                              <p:par>
                                <p:cTn id="21" presetID="63" presetClass="path" presetSubtype="0" fill="hold" nodeType="withEffect">
                                  <p:stCondLst>
                                    <p:cond delay="0"/>
                                  </p:stCondLst>
                                  <p:childTnLst>
                                    <p:animMotion origin="layout" path="M -3.33333E-6 3.7037E-6 L 0.67084 -0.02686 " pathEditMode="relative" rAng="0" ptsTypes="AA">
                                      <p:cBhvr>
                                        <p:cTn id="22" dur="7000" fill="hold"/>
                                        <p:tgtEl>
                                          <p:spTgt spid="126055"/>
                                        </p:tgtEl>
                                        <p:attrNameLst>
                                          <p:attrName>ppt_x</p:attrName>
                                          <p:attrName>ppt_y</p:attrName>
                                        </p:attrNameLst>
                                      </p:cBhvr>
                                      <p:rCtr x="33500" y="-1300"/>
                                    </p:animMotion>
                                  </p:childTnLst>
                                </p:cTn>
                              </p:par>
                              <p:par>
                                <p:cTn id="23" presetID="1" presetClass="entr" presetSubtype="0" fill="hold" nodeType="withEffect">
                                  <p:stCondLst>
                                    <p:cond delay="0"/>
                                  </p:stCondLst>
                                  <p:childTnLst>
                                    <p:set>
                                      <p:cBhvr>
                                        <p:cTn id="24" dur="1" fill="hold">
                                          <p:stCondLst>
                                            <p:cond delay="0"/>
                                          </p:stCondLst>
                                        </p:cTn>
                                        <p:tgtEl>
                                          <p:spTgt spid="126056"/>
                                        </p:tgtEl>
                                        <p:attrNameLst>
                                          <p:attrName>style.visibility</p:attrName>
                                        </p:attrNameLst>
                                      </p:cBhvr>
                                      <p:to>
                                        <p:strVal val="visible"/>
                                      </p:to>
                                    </p:set>
                                  </p:childTnLst>
                                </p:cTn>
                              </p:par>
                              <p:par>
                                <p:cTn id="25" presetID="63" presetClass="path" presetSubtype="0" fill="hold" nodeType="withEffect">
                                  <p:stCondLst>
                                    <p:cond delay="0"/>
                                  </p:stCondLst>
                                  <p:childTnLst>
                                    <p:animMotion origin="layout" path="M 0.04584 -0.0037 L 0.60469 -0.00787 " pathEditMode="relative" rAng="0" ptsTypes="AA">
                                      <p:cBhvr>
                                        <p:cTn id="26" dur="7000" fill="hold"/>
                                        <p:tgtEl>
                                          <p:spTgt spid="126056"/>
                                        </p:tgtEl>
                                        <p:attrNameLst>
                                          <p:attrName>ppt_x</p:attrName>
                                          <p:attrName>ppt_y</p:attrName>
                                        </p:attrNameLst>
                                      </p:cBhvr>
                                      <p:rCtr x="27900" y="-200"/>
                                    </p:animMotion>
                                  </p:childTnLst>
                                </p:cTn>
                              </p:par>
                            </p:childTnLst>
                          </p:cTn>
                        </p:par>
                        <p:par>
                          <p:cTn id="27" fill="hold">
                            <p:stCondLst>
                              <p:cond delay="0"/>
                            </p:stCondLst>
                            <p:childTnLst>
                              <p:par>
                                <p:cTn id="28" presetID="1" presetClass="exit" presetSubtype="0" fill="hold" nodeType="afterEffect">
                                  <p:stCondLst>
                                    <p:cond delay="0"/>
                                  </p:stCondLst>
                                  <p:childTnLst>
                                    <p:set>
                                      <p:cBhvr>
                                        <p:cTn id="29" dur="1" fill="hold">
                                          <p:stCondLst>
                                            <p:cond delay="0"/>
                                          </p:stCondLst>
                                        </p:cTn>
                                        <p:tgtEl>
                                          <p:spTgt spid="126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3">
                <p:cTn id="30" fill="hold" display="0">
                  <p:stCondLst>
                    <p:cond delay="indefinite"/>
                  </p:stCondLst>
                  <p:endCondLst>
                    <p:cond evt="onPrev" delay="0">
                      <p:tgtEl>
                        <p:sldTgt/>
                      </p:tgtEl>
                    </p:cond>
                    <p:cond evt="onStopAudio" delay="0">
                      <p:tgtEl>
                        <p:sldTgt/>
                      </p:tgtEl>
                    </p:cond>
                  </p:endCondLst>
                </p:cTn>
                <p:tgtEl>
                  <p:spTgt spid="12604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Picture 6" descr="48dd12e96cfe3_f"/>
          <p:cNvPicPr>
            <a:picLocks noChangeAspect="1"/>
          </p:cNvPicPr>
          <p:nvPr/>
        </p:nvPicPr>
        <p:blipFill>
          <a:blip r:embed="rId1"/>
          <a:stretch>
            <a:fillRect/>
          </a:stretch>
        </p:blipFill>
        <p:spPr>
          <a:xfrm>
            <a:off x="22225" y="-241300"/>
            <a:ext cx="9144000" cy="7162800"/>
          </a:xfrm>
          <a:prstGeom prst="rect">
            <a:avLst/>
          </a:prstGeom>
          <a:noFill/>
          <a:ln w="9525">
            <a:noFill/>
          </a:ln>
        </p:spPr>
      </p:pic>
      <p:grpSp>
        <p:nvGrpSpPr>
          <p:cNvPr id="8195" name="Group 38"/>
          <p:cNvGrpSpPr/>
          <p:nvPr/>
        </p:nvGrpSpPr>
        <p:grpSpPr>
          <a:xfrm>
            <a:off x="57150" y="1463675"/>
            <a:ext cx="9282113" cy="5027613"/>
            <a:chOff x="-743" y="-899"/>
            <a:chExt cx="6959" cy="4135"/>
          </a:xfrm>
        </p:grpSpPr>
        <p:grpSp>
          <p:nvGrpSpPr>
            <p:cNvPr id="8319" name="Group 39"/>
            <p:cNvGrpSpPr/>
            <p:nvPr/>
          </p:nvGrpSpPr>
          <p:grpSpPr>
            <a:xfrm rot="326627">
              <a:off x="912" y="1440"/>
              <a:ext cx="1799" cy="1748"/>
              <a:chOff x="2880" y="1420"/>
              <a:chExt cx="1799" cy="1748"/>
            </a:xfrm>
          </p:grpSpPr>
          <p:pic>
            <p:nvPicPr>
              <p:cNvPr id="8380" name="Picture 40" descr="co3"/>
              <p:cNvPicPr>
                <a:picLocks noChangeAspect="1"/>
              </p:cNvPicPr>
              <p:nvPr/>
            </p:nvPicPr>
            <p:blipFill>
              <a:blip r:embed="rId2"/>
              <a:stretch>
                <a:fillRect/>
              </a:stretch>
            </p:blipFill>
            <p:spPr>
              <a:xfrm rot="316961">
                <a:off x="4131" y="1420"/>
                <a:ext cx="200" cy="288"/>
              </a:xfrm>
              <a:prstGeom prst="rect">
                <a:avLst/>
              </a:prstGeom>
              <a:noFill/>
              <a:ln w="9525">
                <a:noFill/>
              </a:ln>
            </p:spPr>
          </p:pic>
          <p:pic>
            <p:nvPicPr>
              <p:cNvPr id="8381" name="Picture 41" descr="co3"/>
              <p:cNvPicPr>
                <a:picLocks noChangeAspect="1"/>
              </p:cNvPicPr>
              <p:nvPr/>
            </p:nvPicPr>
            <p:blipFill>
              <a:blip r:embed="rId2"/>
              <a:stretch>
                <a:fillRect/>
              </a:stretch>
            </p:blipFill>
            <p:spPr>
              <a:xfrm rot="316961">
                <a:off x="4240" y="2057"/>
                <a:ext cx="200" cy="288"/>
              </a:xfrm>
              <a:prstGeom prst="rect">
                <a:avLst/>
              </a:prstGeom>
              <a:noFill/>
              <a:ln w="9525">
                <a:noFill/>
              </a:ln>
            </p:spPr>
          </p:pic>
          <p:pic>
            <p:nvPicPr>
              <p:cNvPr id="8382" name="Picture 42" descr="co3"/>
              <p:cNvPicPr>
                <a:picLocks noChangeAspect="1"/>
              </p:cNvPicPr>
              <p:nvPr/>
            </p:nvPicPr>
            <p:blipFill>
              <a:blip r:embed="rId3"/>
              <a:stretch>
                <a:fillRect/>
              </a:stretch>
            </p:blipFill>
            <p:spPr>
              <a:xfrm rot="316961">
                <a:off x="3508" y="1991"/>
                <a:ext cx="233" cy="336"/>
              </a:xfrm>
              <a:prstGeom prst="rect">
                <a:avLst/>
              </a:prstGeom>
              <a:noFill/>
              <a:ln w="9525">
                <a:noFill/>
              </a:ln>
            </p:spPr>
          </p:pic>
          <p:pic>
            <p:nvPicPr>
              <p:cNvPr id="8383" name="Picture 43" descr="co3"/>
              <p:cNvPicPr>
                <a:picLocks noChangeAspect="1"/>
              </p:cNvPicPr>
              <p:nvPr/>
            </p:nvPicPr>
            <p:blipFill>
              <a:blip r:embed="rId4"/>
              <a:stretch>
                <a:fillRect/>
              </a:stretch>
            </p:blipFill>
            <p:spPr>
              <a:xfrm rot="316961">
                <a:off x="3088" y="2532"/>
                <a:ext cx="266" cy="384"/>
              </a:xfrm>
              <a:prstGeom prst="rect">
                <a:avLst/>
              </a:prstGeom>
              <a:noFill/>
              <a:ln w="9525">
                <a:noFill/>
              </a:ln>
            </p:spPr>
          </p:pic>
          <p:pic>
            <p:nvPicPr>
              <p:cNvPr id="8384" name="Picture 44" descr="co3"/>
              <p:cNvPicPr>
                <a:picLocks noChangeAspect="1"/>
              </p:cNvPicPr>
              <p:nvPr/>
            </p:nvPicPr>
            <p:blipFill>
              <a:blip r:embed="rId2"/>
              <a:stretch>
                <a:fillRect/>
              </a:stretch>
            </p:blipFill>
            <p:spPr>
              <a:xfrm rot="316961">
                <a:off x="2880" y="2880"/>
                <a:ext cx="200" cy="288"/>
              </a:xfrm>
              <a:prstGeom prst="rect">
                <a:avLst/>
              </a:prstGeom>
              <a:noFill/>
              <a:ln w="9525">
                <a:noFill/>
              </a:ln>
            </p:spPr>
          </p:pic>
          <p:pic>
            <p:nvPicPr>
              <p:cNvPr id="8385" name="Picture 45" descr="co3"/>
              <p:cNvPicPr>
                <a:picLocks noChangeAspect="1"/>
              </p:cNvPicPr>
              <p:nvPr/>
            </p:nvPicPr>
            <p:blipFill>
              <a:blip r:embed="rId3"/>
              <a:stretch>
                <a:fillRect/>
              </a:stretch>
            </p:blipFill>
            <p:spPr>
              <a:xfrm rot="316961">
                <a:off x="3608" y="2723"/>
                <a:ext cx="233" cy="336"/>
              </a:xfrm>
              <a:prstGeom prst="rect">
                <a:avLst/>
              </a:prstGeom>
              <a:noFill/>
              <a:ln w="9525">
                <a:noFill/>
              </a:ln>
            </p:spPr>
          </p:pic>
          <p:pic>
            <p:nvPicPr>
              <p:cNvPr id="8386" name="Picture 46" descr="co3"/>
              <p:cNvPicPr>
                <a:picLocks noChangeAspect="1"/>
              </p:cNvPicPr>
              <p:nvPr/>
            </p:nvPicPr>
            <p:blipFill>
              <a:blip r:embed="rId5"/>
              <a:stretch>
                <a:fillRect/>
              </a:stretch>
            </p:blipFill>
            <p:spPr>
              <a:xfrm rot="316961">
                <a:off x="4512" y="1536"/>
                <a:ext cx="167" cy="240"/>
              </a:xfrm>
              <a:prstGeom prst="rect">
                <a:avLst/>
              </a:prstGeom>
              <a:noFill/>
              <a:ln w="9525">
                <a:noFill/>
              </a:ln>
            </p:spPr>
          </p:pic>
          <p:pic>
            <p:nvPicPr>
              <p:cNvPr id="8387" name="Picture 47" descr="co2"/>
              <p:cNvPicPr>
                <a:picLocks noChangeAspect="1"/>
              </p:cNvPicPr>
              <p:nvPr/>
            </p:nvPicPr>
            <p:blipFill>
              <a:blip r:embed="rId6"/>
              <a:stretch>
                <a:fillRect/>
              </a:stretch>
            </p:blipFill>
            <p:spPr>
              <a:xfrm rot="316961">
                <a:off x="3872" y="2025"/>
                <a:ext cx="233" cy="336"/>
              </a:xfrm>
              <a:prstGeom prst="rect">
                <a:avLst/>
              </a:prstGeom>
              <a:noFill/>
              <a:ln w="9525">
                <a:noFill/>
              </a:ln>
            </p:spPr>
          </p:pic>
          <p:pic>
            <p:nvPicPr>
              <p:cNvPr id="8388" name="Picture 48" descr="co2"/>
              <p:cNvPicPr>
                <a:picLocks noChangeAspect="1"/>
              </p:cNvPicPr>
              <p:nvPr/>
            </p:nvPicPr>
            <p:blipFill>
              <a:blip r:embed="rId7"/>
              <a:stretch>
                <a:fillRect/>
              </a:stretch>
            </p:blipFill>
            <p:spPr>
              <a:xfrm rot="316961">
                <a:off x="3083" y="1857"/>
                <a:ext cx="266" cy="384"/>
              </a:xfrm>
              <a:prstGeom prst="rect">
                <a:avLst/>
              </a:prstGeom>
              <a:noFill/>
              <a:ln w="9525">
                <a:noFill/>
              </a:ln>
            </p:spPr>
          </p:pic>
          <p:pic>
            <p:nvPicPr>
              <p:cNvPr id="8389" name="Picture 49" descr="co2"/>
              <p:cNvPicPr>
                <a:picLocks noChangeAspect="1"/>
              </p:cNvPicPr>
              <p:nvPr/>
            </p:nvPicPr>
            <p:blipFill>
              <a:blip r:embed="rId7"/>
              <a:stretch>
                <a:fillRect/>
              </a:stretch>
            </p:blipFill>
            <p:spPr>
              <a:xfrm rot="316961">
                <a:off x="3793" y="2501"/>
                <a:ext cx="266" cy="384"/>
              </a:xfrm>
              <a:prstGeom prst="rect">
                <a:avLst/>
              </a:prstGeom>
              <a:noFill/>
              <a:ln w="9525">
                <a:noFill/>
              </a:ln>
            </p:spPr>
          </p:pic>
          <p:pic>
            <p:nvPicPr>
              <p:cNvPr id="8390" name="Picture 50" descr="co2"/>
              <p:cNvPicPr>
                <a:picLocks noChangeAspect="1"/>
              </p:cNvPicPr>
              <p:nvPr/>
            </p:nvPicPr>
            <p:blipFill>
              <a:blip r:embed="rId8"/>
              <a:stretch>
                <a:fillRect/>
              </a:stretch>
            </p:blipFill>
            <p:spPr>
              <a:xfrm rot="316961">
                <a:off x="3625" y="1470"/>
                <a:ext cx="199" cy="288"/>
              </a:xfrm>
              <a:prstGeom prst="rect">
                <a:avLst/>
              </a:prstGeom>
              <a:noFill/>
              <a:ln w="9525">
                <a:noFill/>
              </a:ln>
            </p:spPr>
          </p:pic>
          <p:pic>
            <p:nvPicPr>
              <p:cNvPr id="8391" name="Picture 51" descr="co2"/>
              <p:cNvPicPr>
                <a:picLocks noChangeAspect="1"/>
              </p:cNvPicPr>
              <p:nvPr/>
            </p:nvPicPr>
            <p:blipFill>
              <a:blip r:embed="rId6"/>
              <a:stretch>
                <a:fillRect/>
              </a:stretch>
            </p:blipFill>
            <p:spPr>
              <a:xfrm rot="316961">
                <a:off x="3468" y="2421"/>
                <a:ext cx="233" cy="336"/>
              </a:xfrm>
              <a:prstGeom prst="rect">
                <a:avLst/>
              </a:prstGeom>
              <a:noFill/>
              <a:ln w="9525">
                <a:noFill/>
              </a:ln>
            </p:spPr>
          </p:pic>
          <p:pic>
            <p:nvPicPr>
              <p:cNvPr id="8392" name="Picture 52" descr="co2"/>
              <p:cNvPicPr>
                <a:picLocks noChangeAspect="1"/>
              </p:cNvPicPr>
              <p:nvPr/>
            </p:nvPicPr>
            <p:blipFill>
              <a:blip r:embed="rId7"/>
              <a:stretch>
                <a:fillRect/>
              </a:stretch>
            </p:blipFill>
            <p:spPr>
              <a:xfrm rot="316961">
                <a:off x="3312" y="2784"/>
                <a:ext cx="266" cy="384"/>
              </a:xfrm>
              <a:prstGeom prst="rect">
                <a:avLst/>
              </a:prstGeom>
              <a:noFill/>
              <a:ln w="9525">
                <a:noFill/>
              </a:ln>
            </p:spPr>
          </p:pic>
          <p:pic>
            <p:nvPicPr>
              <p:cNvPr id="8393" name="Picture 53" descr="co3"/>
              <p:cNvPicPr>
                <a:picLocks noChangeAspect="1"/>
              </p:cNvPicPr>
              <p:nvPr/>
            </p:nvPicPr>
            <p:blipFill>
              <a:blip r:embed="rId2"/>
              <a:stretch>
                <a:fillRect/>
              </a:stretch>
            </p:blipFill>
            <p:spPr>
              <a:xfrm rot="316961">
                <a:off x="3346" y="1589"/>
                <a:ext cx="200" cy="288"/>
              </a:xfrm>
              <a:prstGeom prst="rect">
                <a:avLst/>
              </a:prstGeom>
              <a:noFill/>
              <a:ln w="9525">
                <a:noFill/>
              </a:ln>
            </p:spPr>
          </p:pic>
          <p:pic>
            <p:nvPicPr>
              <p:cNvPr id="8394" name="Picture 54" descr="co3"/>
              <p:cNvPicPr>
                <a:picLocks noChangeAspect="1"/>
              </p:cNvPicPr>
              <p:nvPr/>
            </p:nvPicPr>
            <p:blipFill>
              <a:blip r:embed="rId2"/>
              <a:stretch>
                <a:fillRect/>
              </a:stretch>
            </p:blipFill>
            <p:spPr>
              <a:xfrm rot="316961">
                <a:off x="4237" y="1719"/>
                <a:ext cx="200" cy="288"/>
              </a:xfrm>
              <a:prstGeom prst="rect">
                <a:avLst/>
              </a:prstGeom>
              <a:noFill/>
              <a:ln w="9525">
                <a:noFill/>
              </a:ln>
            </p:spPr>
          </p:pic>
          <p:pic>
            <p:nvPicPr>
              <p:cNvPr id="8395" name="Picture 55" descr="co3"/>
              <p:cNvPicPr>
                <a:picLocks noChangeAspect="1"/>
              </p:cNvPicPr>
              <p:nvPr/>
            </p:nvPicPr>
            <p:blipFill>
              <a:blip r:embed="rId3"/>
              <a:stretch>
                <a:fillRect/>
              </a:stretch>
            </p:blipFill>
            <p:spPr>
              <a:xfrm rot="316961">
                <a:off x="3812" y="1585"/>
                <a:ext cx="234" cy="336"/>
              </a:xfrm>
              <a:prstGeom prst="rect">
                <a:avLst/>
              </a:prstGeom>
              <a:noFill/>
              <a:ln w="9525">
                <a:noFill/>
              </a:ln>
            </p:spPr>
          </p:pic>
          <p:pic>
            <p:nvPicPr>
              <p:cNvPr id="8396" name="Picture 56" descr="co3"/>
              <p:cNvPicPr>
                <a:picLocks noChangeAspect="1"/>
              </p:cNvPicPr>
              <p:nvPr/>
            </p:nvPicPr>
            <p:blipFill>
              <a:blip r:embed="rId3"/>
              <a:stretch>
                <a:fillRect/>
              </a:stretch>
            </p:blipFill>
            <p:spPr>
              <a:xfrm rot="316961">
                <a:off x="4078" y="2333"/>
                <a:ext cx="234" cy="336"/>
              </a:xfrm>
              <a:prstGeom prst="rect">
                <a:avLst/>
              </a:prstGeom>
              <a:noFill/>
              <a:ln w="9525">
                <a:noFill/>
              </a:ln>
            </p:spPr>
          </p:pic>
          <p:pic>
            <p:nvPicPr>
              <p:cNvPr id="8397" name="Picture 57" descr="co3"/>
              <p:cNvPicPr>
                <a:picLocks noChangeAspect="1"/>
              </p:cNvPicPr>
              <p:nvPr/>
            </p:nvPicPr>
            <p:blipFill>
              <a:blip r:embed="rId3"/>
              <a:stretch>
                <a:fillRect/>
              </a:stretch>
            </p:blipFill>
            <p:spPr>
              <a:xfrm rot="316961">
                <a:off x="3024" y="2208"/>
                <a:ext cx="233" cy="336"/>
              </a:xfrm>
              <a:prstGeom prst="rect">
                <a:avLst/>
              </a:prstGeom>
              <a:noFill/>
              <a:ln w="9525">
                <a:noFill/>
              </a:ln>
            </p:spPr>
          </p:pic>
          <p:pic>
            <p:nvPicPr>
              <p:cNvPr id="8398" name="Picture 58" descr="co2"/>
              <p:cNvPicPr>
                <a:picLocks noChangeAspect="1"/>
              </p:cNvPicPr>
              <p:nvPr/>
            </p:nvPicPr>
            <p:blipFill>
              <a:blip r:embed="rId6"/>
              <a:stretch>
                <a:fillRect/>
              </a:stretch>
            </p:blipFill>
            <p:spPr>
              <a:xfrm rot="316961">
                <a:off x="3600" y="1728"/>
                <a:ext cx="233" cy="336"/>
              </a:xfrm>
              <a:prstGeom prst="rect">
                <a:avLst/>
              </a:prstGeom>
              <a:noFill/>
              <a:ln w="9525">
                <a:noFill/>
              </a:ln>
            </p:spPr>
          </p:pic>
        </p:grpSp>
        <p:grpSp>
          <p:nvGrpSpPr>
            <p:cNvPr id="8320" name="Group 59"/>
            <p:cNvGrpSpPr/>
            <p:nvPr/>
          </p:nvGrpSpPr>
          <p:grpSpPr>
            <a:xfrm>
              <a:off x="1095" y="-899"/>
              <a:ext cx="5121" cy="4135"/>
              <a:chOff x="-681" y="-967"/>
              <a:chExt cx="5121" cy="4135"/>
            </a:xfrm>
          </p:grpSpPr>
          <p:pic>
            <p:nvPicPr>
              <p:cNvPr id="8361" name="Picture 60" descr="co3"/>
              <p:cNvPicPr>
                <a:picLocks noChangeAspect="1"/>
              </p:cNvPicPr>
              <p:nvPr/>
            </p:nvPicPr>
            <p:blipFill>
              <a:blip r:embed="rId2"/>
              <a:stretch>
                <a:fillRect/>
              </a:stretch>
            </p:blipFill>
            <p:spPr>
              <a:xfrm rot="316961">
                <a:off x="4131" y="1420"/>
                <a:ext cx="200" cy="288"/>
              </a:xfrm>
              <a:prstGeom prst="rect">
                <a:avLst/>
              </a:prstGeom>
              <a:noFill/>
              <a:ln w="9525">
                <a:noFill/>
              </a:ln>
            </p:spPr>
          </p:pic>
          <p:pic>
            <p:nvPicPr>
              <p:cNvPr id="8362" name="Picture 61" descr="co3"/>
              <p:cNvPicPr>
                <a:picLocks noChangeAspect="1"/>
              </p:cNvPicPr>
              <p:nvPr/>
            </p:nvPicPr>
            <p:blipFill>
              <a:blip r:embed="rId2"/>
              <a:stretch>
                <a:fillRect/>
              </a:stretch>
            </p:blipFill>
            <p:spPr>
              <a:xfrm rot="316961">
                <a:off x="4240" y="2057"/>
                <a:ext cx="200" cy="288"/>
              </a:xfrm>
              <a:prstGeom prst="rect">
                <a:avLst/>
              </a:prstGeom>
              <a:noFill/>
              <a:ln w="9525">
                <a:noFill/>
              </a:ln>
            </p:spPr>
          </p:pic>
          <p:pic>
            <p:nvPicPr>
              <p:cNvPr id="8363" name="Picture 62" descr="co3"/>
              <p:cNvPicPr>
                <a:picLocks noChangeAspect="1"/>
              </p:cNvPicPr>
              <p:nvPr/>
            </p:nvPicPr>
            <p:blipFill>
              <a:blip r:embed="rId3"/>
              <a:stretch>
                <a:fillRect/>
              </a:stretch>
            </p:blipFill>
            <p:spPr>
              <a:xfrm rot="316961">
                <a:off x="3508" y="1991"/>
                <a:ext cx="233" cy="336"/>
              </a:xfrm>
              <a:prstGeom prst="rect">
                <a:avLst/>
              </a:prstGeom>
              <a:noFill/>
              <a:ln w="9525">
                <a:noFill/>
              </a:ln>
            </p:spPr>
          </p:pic>
          <p:pic>
            <p:nvPicPr>
              <p:cNvPr id="8364" name="Picture 63" descr="co3"/>
              <p:cNvPicPr>
                <a:picLocks noChangeAspect="1"/>
              </p:cNvPicPr>
              <p:nvPr/>
            </p:nvPicPr>
            <p:blipFill>
              <a:blip r:embed="rId4"/>
              <a:stretch>
                <a:fillRect/>
              </a:stretch>
            </p:blipFill>
            <p:spPr>
              <a:xfrm rot="316961">
                <a:off x="3088" y="2532"/>
                <a:ext cx="266" cy="384"/>
              </a:xfrm>
              <a:prstGeom prst="rect">
                <a:avLst/>
              </a:prstGeom>
              <a:noFill/>
              <a:ln w="9525">
                <a:noFill/>
              </a:ln>
            </p:spPr>
          </p:pic>
          <p:pic>
            <p:nvPicPr>
              <p:cNvPr id="8365" name="Picture 64" descr="co3"/>
              <p:cNvPicPr>
                <a:picLocks noChangeAspect="1"/>
              </p:cNvPicPr>
              <p:nvPr/>
            </p:nvPicPr>
            <p:blipFill>
              <a:blip r:embed="rId2"/>
              <a:stretch>
                <a:fillRect/>
              </a:stretch>
            </p:blipFill>
            <p:spPr>
              <a:xfrm rot="316961">
                <a:off x="2880" y="2880"/>
                <a:ext cx="200" cy="288"/>
              </a:xfrm>
              <a:prstGeom prst="rect">
                <a:avLst/>
              </a:prstGeom>
              <a:noFill/>
              <a:ln w="9525">
                <a:noFill/>
              </a:ln>
            </p:spPr>
          </p:pic>
          <p:pic>
            <p:nvPicPr>
              <p:cNvPr id="8366" name="Picture 65" descr="co3"/>
              <p:cNvPicPr>
                <a:picLocks noChangeAspect="1"/>
              </p:cNvPicPr>
              <p:nvPr/>
            </p:nvPicPr>
            <p:blipFill>
              <a:blip r:embed="rId3"/>
              <a:stretch>
                <a:fillRect/>
              </a:stretch>
            </p:blipFill>
            <p:spPr>
              <a:xfrm rot="316961">
                <a:off x="3608" y="2723"/>
                <a:ext cx="233" cy="336"/>
              </a:xfrm>
              <a:prstGeom prst="rect">
                <a:avLst/>
              </a:prstGeom>
              <a:noFill/>
              <a:ln w="9525">
                <a:noFill/>
              </a:ln>
            </p:spPr>
          </p:pic>
          <p:pic>
            <p:nvPicPr>
              <p:cNvPr id="8367" name="Picture 66" descr="co3"/>
              <p:cNvPicPr>
                <a:picLocks noChangeAspect="1"/>
              </p:cNvPicPr>
              <p:nvPr/>
            </p:nvPicPr>
            <p:blipFill>
              <a:blip r:embed="rId5"/>
              <a:stretch>
                <a:fillRect/>
              </a:stretch>
            </p:blipFill>
            <p:spPr>
              <a:xfrm rot="316961">
                <a:off x="-681" y="-967"/>
                <a:ext cx="167" cy="240"/>
              </a:xfrm>
              <a:prstGeom prst="rect">
                <a:avLst/>
              </a:prstGeom>
              <a:noFill/>
              <a:ln w="9525">
                <a:noFill/>
              </a:ln>
            </p:spPr>
          </p:pic>
          <p:pic>
            <p:nvPicPr>
              <p:cNvPr id="8368" name="Picture 67" descr="co2"/>
              <p:cNvPicPr>
                <a:picLocks noChangeAspect="1"/>
              </p:cNvPicPr>
              <p:nvPr/>
            </p:nvPicPr>
            <p:blipFill>
              <a:blip r:embed="rId6"/>
              <a:stretch>
                <a:fillRect/>
              </a:stretch>
            </p:blipFill>
            <p:spPr>
              <a:xfrm rot="316961">
                <a:off x="3872" y="2025"/>
                <a:ext cx="233" cy="336"/>
              </a:xfrm>
              <a:prstGeom prst="rect">
                <a:avLst/>
              </a:prstGeom>
              <a:noFill/>
              <a:ln w="9525">
                <a:noFill/>
              </a:ln>
            </p:spPr>
          </p:pic>
          <p:pic>
            <p:nvPicPr>
              <p:cNvPr id="8369" name="Picture 68" descr="co2"/>
              <p:cNvPicPr>
                <a:picLocks noChangeAspect="1"/>
              </p:cNvPicPr>
              <p:nvPr/>
            </p:nvPicPr>
            <p:blipFill>
              <a:blip r:embed="rId7"/>
              <a:stretch>
                <a:fillRect/>
              </a:stretch>
            </p:blipFill>
            <p:spPr>
              <a:xfrm rot="316961">
                <a:off x="3083" y="1857"/>
                <a:ext cx="266" cy="384"/>
              </a:xfrm>
              <a:prstGeom prst="rect">
                <a:avLst/>
              </a:prstGeom>
              <a:noFill/>
              <a:ln w="9525">
                <a:noFill/>
              </a:ln>
            </p:spPr>
          </p:pic>
          <p:pic>
            <p:nvPicPr>
              <p:cNvPr id="8370" name="Picture 69" descr="co2"/>
              <p:cNvPicPr>
                <a:picLocks noChangeAspect="1"/>
              </p:cNvPicPr>
              <p:nvPr/>
            </p:nvPicPr>
            <p:blipFill>
              <a:blip r:embed="rId7"/>
              <a:stretch>
                <a:fillRect/>
              </a:stretch>
            </p:blipFill>
            <p:spPr>
              <a:xfrm rot="316961">
                <a:off x="3793" y="2501"/>
                <a:ext cx="266" cy="384"/>
              </a:xfrm>
              <a:prstGeom prst="rect">
                <a:avLst/>
              </a:prstGeom>
              <a:noFill/>
              <a:ln w="9525">
                <a:noFill/>
              </a:ln>
            </p:spPr>
          </p:pic>
          <p:pic>
            <p:nvPicPr>
              <p:cNvPr id="8371" name="Picture 70" descr="co2"/>
              <p:cNvPicPr>
                <a:picLocks noChangeAspect="1"/>
              </p:cNvPicPr>
              <p:nvPr/>
            </p:nvPicPr>
            <p:blipFill>
              <a:blip r:embed="rId8"/>
              <a:stretch>
                <a:fillRect/>
              </a:stretch>
            </p:blipFill>
            <p:spPr>
              <a:xfrm rot="316961">
                <a:off x="3625" y="1470"/>
                <a:ext cx="199" cy="288"/>
              </a:xfrm>
              <a:prstGeom prst="rect">
                <a:avLst/>
              </a:prstGeom>
              <a:noFill/>
              <a:ln w="9525">
                <a:noFill/>
              </a:ln>
            </p:spPr>
          </p:pic>
          <p:pic>
            <p:nvPicPr>
              <p:cNvPr id="8372" name="Picture 71" descr="co2"/>
              <p:cNvPicPr>
                <a:picLocks noChangeAspect="1"/>
              </p:cNvPicPr>
              <p:nvPr/>
            </p:nvPicPr>
            <p:blipFill>
              <a:blip r:embed="rId6"/>
              <a:stretch>
                <a:fillRect/>
              </a:stretch>
            </p:blipFill>
            <p:spPr>
              <a:xfrm rot="316961">
                <a:off x="3468" y="2421"/>
                <a:ext cx="233" cy="336"/>
              </a:xfrm>
              <a:prstGeom prst="rect">
                <a:avLst/>
              </a:prstGeom>
              <a:noFill/>
              <a:ln w="9525">
                <a:noFill/>
              </a:ln>
            </p:spPr>
          </p:pic>
          <p:pic>
            <p:nvPicPr>
              <p:cNvPr id="8373" name="Picture 72" descr="co2"/>
              <p:cNvPicPr>
                <a:picLocks noChangeAspect="1"/>
              </p:cNvPicPr>
              <p:nvPr/>
            </p:nvPicPr>
            <p:blipFill>
              <a:blip r:embed="rId7"/>
              <a:stretch>
                <a:fillRect/>
              </a:stretch>
            </p:blipFill>
            <p:spPr>
              <a:xfrm rot="316961">
                <a:off x="3312" y="2784"/>
                <a:ext cx="266" cy="384"/>
              </a:xfrm>
              <a:prstGeom prst="rect">
                <a:avLst/>
              </a:prstGeom>
              <a:noFill/>
              <a:ln w="9525">
                <a:noFill/>
              </a:ln>
            </p:spPr>
          </p:pic>
          <p:pic>
            <p:nvPicPr>
              <p:cNvPr id="8374" name="Picture 73" descr="co3"/>
              <p:cNvPicPr>
                <a:picLocks noChangeAspect="1"/>
              </p:cNvPicPr>
              <p:nvPr/>
            </p:nvPicPr>
            <p:blipFill>
              <a:blip r:embed="rId2"/>
              <a:stretch>
                <a:fillRect/>
              </a:stretch>
            </p:blipFill>
            <p:spPr>
              <a:xfrm rot="316961">
                <a:off x="3346" y="1589"/>
                <a:ext cx="200" cy="288"/>
              </a:xfrm>
              <a:prstGeom prst="rect">
                <a:avLst/>
              </a:prstGeom>
              <a:noFill/>
              <a:ln w="9525">
                <a:noFill/>
              </a:ln>
            </p:spPr>
          </p:pic>
          <p:pic>
            <p:nvPicPr>
              <p:cNvPr id="8375" name="Picture 74" descr="co3"/>
              <p:cNvPicPr>
                <a:picLocks noChangeAspect="1"/>
              </p:cNvPicPr>
              <p:nvPr/>
            </p:nvPicPr>
            <p:blipFill>
              <a:blip r:embed="rId2"/>
              <a:stretch>
                <a:fillRect/>
              </a:stretch>
            </p:blipFill>
            <p:spPr>
              <a:xfrm rot="316961">
                <a:off x="4237" y="1719"/>
                <a:ext cx="200" cy="288"/>
              </a:xfrm>
              <a:prstGeom prst="rect">
                <a:avLst/>
              </a:prstGeom>
              <a:noFill/>
              <a:ln w="9525">
                <a:noFill/>
              </a:ln>
            </p:spPr>
          </p:pic>
          <p:pic>
            <p:nvPicPr>
              <p:cNvPr id="8376" name="Picture 75" descr="co3"/>
              <p:cNvPicPr>
                <a:picLocks noChangeAspect="1"/>
              </p:cNvPicPr>
              <p:nvPr/>
            </p:nvPicPr>
            <p:blipFill>
              <a:blip r:embed="rId3"/>
              <a:stretch>
                <a:fillRect/>
              </a:stretch>
            </p:blipFill>
            <p:spPr>
              <a:xfrm rot="316961">
                <a:off x="3812" y="1585"/>
                <a:ext cx="234" cy="336"/>
              </a:xfrm>
              <a:prstGeom prst="rect">
                <a:avLst/>
              </a:prstGeom>
              <a:noFill/>
              <a:ln w="9525">
                <a:noFill/>
              </a:ln>
            </p:spPr>
          </p:pic>
          <p:pic>
            <p:nvPicPr>
              <p:cNvPr id="8377" name="Picture 76" descr="co3"/>
              <p:cNvPicPr>
                <a:picLocks noChangeAspect="1"/>
              </p:cNvPicPr>
              <p:nvPr/>
            </p:nvPicPr>
            <p:blipFill>
              <a:blip r:embed="rId3"/>
              <a:stretch>
                <a:fillRect/>
              </a:stretch>
            </p:blipFill>
            <p:spPr>
              <a:xfrm rot="316961">
                <a:off x="4078" y="2333"/>
                <a:ext cx="234" cy="336"/>
              </a:xfrm>
              <a:prstGeom prst="rect">
                <a:avLst/>
              </a:prstGeom>
              <a:noFill/>
              <a:ln w="9525">
                <a:noFill/>
              </a:ln>
            </p:spPr>
          </p:pic>
          <p:pic>
            <p:nvPicPr>
              <p:cNvPr id="8378" name="Picture 77" descr="co3"/>
              <p:cNvPicPr>
                <a:picLocks noChangeAspect="1"/>
              </p:cNvPicPr>
              <p:nvPr/>
            </p:nvPicPr>
            <p:blipFill>
              <a:blip r:embed="rId3"/>
              <a:stretch>
                <a:fillRect/>
              </a:stretch>
            </p:blipFill>
            <p:spPr>
              <a:xfrm rot="316961">
                <a:off x="3024" y="2208"/>
                <a:ext cx="233" cy="336"/>
              </a:xfrm>
              <a:prstGeom prst="rect">
                <a:avLst/>
              </a:prstGeom>
              <a:noFill/>
              <a:ln w="9525">
                <a:noFill/>
              </a:ln>
            </p:spPr>
          </p:pic>
          <p:pic>
            <p:nvPicPr>
              <p:cNvPr id="8379" name="Picture 78" descr="co2"/>
              <p:cNvPicPr>
                <a:picLocks noChangeAspect="1"/>
              </p:cNvPicPr>
              <p:nvPr/>
            </p:nvPicPr>
            <p:blipFill>
              <a:blip r:embed="rId6"/>
              <a:stretch>
                <a:fillRect/>
              </a:stretch>
            </p:blipFill>
            <p:spPr>
              <a:xfrm rot="316961">
                <a:off x="3600" y="1728"/>
                <a:ext cx="233" cy="336"/>
              </a:xfrm>
              <a:prstGeom prst="rect">
                <a:avLst/>
              </a:prstGeom>
              <a:noFill/>
              <a:ln w="9525">
                <a:noFill/>
              </a:ln>
            </p:spPr>
          </p:pic>
        </p:grpSp>
        <p:grpSp>
          <p:nvGrpSpPr>
            <p:cNvPr id="8321" name="Group 79"/>
            <p:cNvGrpSpPr/>
            <p:nvPr/>
          </p:nvGrpSpPr>
          <p:grpSpPr>
            <a:xfrm>
              <a:off x="2905" y="1392"/>
              <a:ext cx="1799" cy="1748"/>
              <a:chOff x="2880" y="1420"/>
              <a:chExt cx="1799" cy="1748"/>
            </a:xfrm>
          </p:grpSpPr>
          <p:pic>
            <p:nvPicPr>
              <p:cNvPr id="8342" name="Picture 80" descr="co3"/>
              <p:cNvPicPr>
                <a:picLocks noChangeAspect="1"/>
              </p:cNvPicPr>
              <p:nvPr/>
            </p:nvPicPr>
            <p:blipFill>
              <a:blip r:embed="rId2"/>
              <a:stretch>
                <a:fillRect/>
              </a:stretch>
            </p:blipFill>
            <p:spPr>
              <a:xfrm rot="316961">
                <a:off x="4131" y="1420"/>
                <a:ext cx="200" cy="288"/>
              </a:xfrm>
              <a:prstGeom prst="rect">
                <a:avLst/>
              </a:prstGeom>
              <a:noFill/>
              <a:ln w="9525">
                <a:noFill/>
              </a:ln>
            </p:spPr>
          </p:pic>
          <p:pic>
            <p:nvPicPr>
              <p:cNvPr id="8343" name="Picture 81" descr="co3"/>
              <p:cNvPicPr>
                <a:picLocks noChangeAspect="1"/>
              </p:cNvPicPr>
              <p:nvPr/>
            </p:nvPicPr>
            <p:blipFill>
              <a:blip r:embed="rId2"/>
              <a:stretch>
                <a:fillRect/>
              </a:stretch>
            </p:blipFill>
            <p:spPr>
              <a:xfrm rot="316961">
                <a:off x="4240" y="2057"/>
                <a:ext cx="200" cy="288"/>
              </a:xfrm>
              <a:prstGeom prst="rect">
                <a:avLst/>
              </a:prstGeom>
              <a:noFill/>
              <a:ln w="9525">
                <a:noFill/>
              </a:ln>
            </p:spPr>
          </p:pic>
          <p:pic>
            <p:nvPicPr>
              <p:cNvPr id="8344" name="Picture 82" descr="co3"/>
              <p:cNvPicPr>
                <a:picLocks noChangeAspect="1"/>
              </p:cNvPicPr>
              <p:nvPr/>
            </p:nvPicPr>
            <p:blipFill>
              <a:blip r:embed="rId3"/>
              <a:stretch>
                <a:fillRect/>
              </a:stretch>
            </p:blipFill>
            <p:spPr>
              <a:xfrm rot="316961">
                <a:off x="3508" y="1991"/>
                <a:ext cx="233" cy="336"/>
              </a:xfrm>
              <a:prstGeom prst="rect">
                <a:avLst/>
              </a:prstGeom>
              <a:noFill/>
              <a:ln w="9525">
                <a:noFill/>
              </a:ln>
            </p:spPr>
          </p:pic>
          <p:pic>
            <p:nvPicPr>
              <p:cNvPr id="8345" name="Picture 83" descr="co3"/>
              <p:cNvPicPr>
                <a:picLocks noChangeAspect="1"/>
              </p:cNvPicPr>
              <p:nvPr/>
            </p:nvPicPr>
            <p:blipFill>
              <a:blip r:embed="rId4"/>
              <a:stretch>
                <a:fillRect/>
              </a:stretch>
            </p:blipFill>
            <p:spPr>
              <a:xfrm rot="316961">
                <a:off x="3088" y="2532"/>
                <a:ext cx="266" cy="384"/>
              </a:xfrm>
              <a:prstGeom prst="rect">
                <a:avLst/>
              </a:prstGeom>
              <a:noFill/>
              <a:ln w="9525">
                <a:noFill/>
              </a:ln>
            </p:spPr>
          </p:pic>
          <p:pic>
            <p:nvPicPr>
              <p:cNvPr id="8346" name="Picture 84" descr="co3"/>
              <p:cNvPicPr>
                <a:picLocks noChangeAspect="1"/>
              </p:cNvPicPr>
              <p:nvPr/>
            </p:nvPicPr>
            <p:blipFill>
              <a:blip r:embed="rId2"/>
              <a:stretch>
                <a:fillRect/>
              </a:stretch>
            </p:blipFill>
            <p:spPr>
              <a:xfrm rot="316961">
                <a:off x="2880" y="2880"/>
                <a:ext cx="200" cy="288"/>
              </a:xfrm>
              <a:prstGeom prst="rect">
                <a:avLst/>
              </a:prstGeom>
              <a:noFill/>
              <a:ln w="9525">
                <a:noFill/>
              </a:ln>
            </p:spPr>
          </p:pic>
          <p:pic>
            <p:nvPicPr>
              <p:cNvPr id="8347" name="Picture 85" descr="co3"/>
              <p:cNvPicPr>
                <a:picLocks noChangeAspect="1"/>
              </p:cNvPicPr>
              <p:nvPr/>
            </p:nvPicPr>
            <p:blipFill>
              <a:blip r:embed="rId3"/>
              <a:stretch>
                <a:fillRect/>
              </a:stretch>
            </p:blipFill>
            <p:spPr>
              <a:xfrm rot="316961">
                <a:off x="3608" y="2723"/>
                <a:ext cx="233" cy="336"/>
              </a:xfrm>
              <a:prstGeom prst="rect">
                <a:avLst/>
              </a:prstGeom>
              <a:noFill/>
              <a:ln w="9525">
                <a:noFill/>
              </a:ln>
            </p:spPr>
          </p:pic>
          <p:pic>
            <p:nvPicPr>
              <p:cNvPr id="8348" name="Picture 86" descr="co3"/>
              <p:cNvPicPr>
                <a:picLocks noChangeAspect="1"/>
              </p:cNvPicPr>
              <p:nvPr/>
            </p:nvPicPr>
            <p:blipFill>
              <a:blip r:embed="rId5"/>
              <a:stretch>
                <a:fillRect/>
              </a:stretch>
            </p:blipFill>
            <p:spPr>
              <a:xfrm rot="316961">
                <a:off x="4512" y="1536"/>
                <a:ext cx="167" cy="240"/>
              </a:xfrm>
              <a:prstGeom prst="rect">
                <a:avLst/>
              </a:prstGeom>
              <a:noFill/>
              <a:ln w="9525">
                <a:noFill/>
              </a:ln>
            </p:spPr>
          </p:pic>
          <p:pic>
            <p:nvPicPr>
              <p:cNvPr id="8349" name="Picture 87" descr="co2"/>
              <p:cNvPicPr>
                <a:picLocks noChangeAspect="1"/>
              </p:cNvPicPr>
              <p:nvPr/>
            </p:nvPicPr>
            <p:blipFill>
              <a:blip r:embed="rId6"/>
              <a:stretch>
                <a:fillRect/>
              </a:stretch>
            </p:blipFill>
            <p:spPr>
              <a:xfrm rot="316961">
                <a:off x="3872" y="2025"/>
                <a:ext cx="233" cy="336"/>
              </a:xfrm>
              <a:prstGeom prst="rect">
                <a:avLst/>
              </a:prstGeom>
              <a:noFill/>
              <a:ln w="9525">
                <a:noFill/>
              </a:ln>
            </p:spPr>
          </p:pic>
          <p:pic>
            <p:nvPicPr>
              <p:cNvPr id="8350" name="Picture 88" descr="co2"/>
              <p:cNvPicPr>
                <a:picLocks noChangeAspect="1"/>
              </p:cNvPicPr>
              <p:nvPr/>
            </p:nvPicPr>
            <p:blipFill>
              <a:blip r:embed="rId7"/>
              <a:stretch>
                <a:fillRect/>
              </a:stretch>
            </p:blipFill>
            <p:spPr>
              <a:xfrm rot="316961">
                <a:off x="3083" y="1857"/>
                <a:ext cx="266" cy="384"/>
              </a:xfrm>
              <a:prstGeom prst="rect">
                <a:avLst/>
              </a:prstGeom>
              <a:noFill/>
              <a:ln w="9525">
                <a:noFill/>
              </a:ln>
            </p:spPr>
          </p:pic>
          <p:pic>
            <p:nvPicPr>
              <p:cNvPr id="8351" name="Picture 89" descr="co2"/>
              <p:cNvPicPr>
                <a:picLocks noChangeAspect="1"/>
              </p:cNvPicPr>
              <p:nvPr/>
            </p:nvPicPr>
            <p:blipFill>
              <a:blip r:embed="rId7"/>
              <a:stretch>
                <a:fillRect/>
              </a:stretch>
            </p:blipFill>
            <p:spPr>
              <a:xfrm rot="316961">
                <a:off x="3793" y="2501"/>
                <a:ext cx="266" cy="384"/>
              </a:xfrm>
              <a:prstGeom prst="rect">
                <a:avLst/>
              </a:prstGeom>
              <a:noFill/>
              <a:ln w="9525">
                <a:noFill/>
              </a:ln>
            </p:spPr>
          </p:pic>
          <p:pic>
            <p:nvPicPr>
              <p:cNvPr id="8352" name="Picture 90" descr="co2"/>
              <p:cNvPicPr>
                <a:picLocks noChangeAspect="1"/>
              </p:cNvPicPr>
              <p:nvPr/>
            </p:nvPicPr>
            <p:blipFill>
              <a:blip r:embed="rId8"/>
              <a:stretch>
                <a:fillRect/>
              </a:stretch>
            </p:blipFill>
            <p:spPr>
              <a:xfrm rot="316961">
                <a:off x="3625" y="1470"/>
                <a:ext cx="199" cy="288"/>
              </a:xfrm>
              <a:prstGeom prst="rect">
                <a:avLst/>
              </a:prstGeom>
              <a:noFill/>
              <a:ln w="9525">
                <a:noFill/>
              </a:ln>
            </p:spPr>
          </p:pic>
          <p:pic>
            <p:nvPicPr>
              <p:cNvPr id="8353" name="Picture 91" descr="co2"/>
              <p:cNvPicPr>
                <a:picLocks noChangeAspect="1"/>
              </p:cNvPicPr>
              <p:nvPr/>
            </p:nvPicPr>
            <p:blipFill>
              <a:blip r:embed="rId6"/>
              <a:stretch>
                <a:fillRect/>
              </a:stretch>
            </p:blipFill>
            <p:spPr>
              <a:xfrm rot="316961">
                <a:off x="3468" y="2421"/>
                <a:ext cx="233" cy="336"/>
              </a:xfrm>
              <a:prstGeom prst="rect">
                <a:avLst/>
              </a:prstGeom>
              <a:noFill/>
              <a:ln w="9525">
                <a:noFill/>
              </a:ln>
            </p:spPr>
          </p:pic>
          <p:pic>
            <p:nvPicPr>
              <p:cNvPr id="8354" name="Picture 92" descr="co2"/>
              <p:cNvPicPr>
                <a:picLocks noChangeAspect="1"/>
              </p:cNvPicPr>
              <p:nvPr/>
            </p:nvPicPr>
            <p:blipFill>
              <a:blip r:embed="rId7"/>
              <a:stretch>
                <a:fillRect/>
              </a:stretch>
            </p:blipFill>
            <p:spPr>
              <a:xfrm rot="316961">
                <a:off x="3312" y="2784"/>
                <a:ext cx="266" cy="384"/>
              </a:xfrm>
              <a:prstGeom prst="rect">
                <a:avLst/>
              </a:prstGeom>
              <a:noFill/>
              <a:ln w="9525">
                <a:noFill/>
              </a:ln>
            </p:spPr>
          </p:pic>
          <p:pic>
            <p:nvPicPr>
              <p:cNvPr id="8355" name="Picture 93" descr="co3"/>
              <p:cNvPicPr>
                <a:picLocks noChangeAspect="1"/>
              </p:cNvPicPr>
              <p:nvPr/>
            </p:nvPicPr>
            <p:blipFill>
              <a:blip r:embed="rId2"/>
              <a:stretch>
                <a:fillRect/>
              </a:stretch>
            </p:blipFill>
            <p:spPr>
              <a:xfrm rot="316961">
                <a:off x="3346" y="1589"/>
                <a:ext cx="200" cy="288"/>
              </a:xfrm>
              <a:prstGeom prst="rect">
                <a:avLst/>
              </a:prstGeom>
              <a:noFill/>
              <a:ln w="9525">
                <a:noFill/>
              </a:ln>
            </p:spPr>
          </p:pic>
          <p:pic>
            <p:nvPicPr>
              <p:cNvPr id="8356" name="Picture 94" descr="co3"/>
              <p:cNvPicPr>
                <a:picLocks noChangeAspect="1"/>
              </p:cNvPicPr>
              <p:nvPr/>
            </p:nvPicPr>
            <p:blipFill>
              <a:blip r:embed="rId2"/>
              <a:stretch>
                <a:fillRect/>
              </a:stretch>
            </p:blipFill>
            <p:spPr>
              <a:xfrm rot="316961">
                <a:off x="4237" y="1719"/>
                <a:ext cx="200" cy="288"/>
              </a:xfrm>
              <a:prstGeom prst="rect">
                <a:avLst/>
              </a:prstGeom>
              <a:noFill/>
              <a:ln w="9525">
                <a:noFill/>
              </a:ln>
            </p:spPr>
          </p:pic>
          <p:pic>
            <p:nvPicPr>
              <p:cNvPr id="8357" name="Picture 95" descr="co3"/>
              <p:cNvPicPr>
                <a:picLocks noChangeAspect="1"/>
              </p:cNvPicPr>
              <p:nvPr/>
            </p:nvPicPr>
            <p:blipFill>
              <a:blip r:embed="rId3"/>
              <a:stretch>
                <a:fillRect/>
              </a:stretch>
            </p:blipFill>
            <p:spPr>
              <a:xfrm rot="316961">
                <a:off x="3812" y="1585"/>
                <a:ext cx="234" cy="336"/>
              </a:xfrm>
              <a:prstGeom prst="rect">
                <a:avLst/>
              </a:prstGeom>
              <a:noFill/>
              <a:ln w="9525">
                <a:noFill/>
              </a:ln>
            </p:spPr>
          </p:pic>
          <p:pic>
            <p:nvPicPr>
              <p:cNvPr id="8358" name="Picture 96" descr="co3"/>
              <p:cNvPicPr>
                <a:picLocks noChangeAspect="1"/>
              </p:cNvPicPr>
              <p:nvPr/>
            </p:nvPicPr>
            <p:blipFill>
              <a:blip r:embed="rId3"/>
              <a:stretch>
                <a:fillRect/>
              </a:stretch>
            </p:blipFill>
            <p:spPr>
              <a:xfrm rot="316961">
                <a:off x="4078" y="2333"/>
                <a:ext cx="234" cy="336"/>
              </a:xfrm>
              <a:prstGeom prst="rect">
                <a:avLst/>
              </a:prstGeom>
              <a:noFill/>
              <a:ln w="9525">
                <a:noFill/>
              </a:ln>
            </p:spPr>
          </p:pic>
          <p:pic>
            <p:nvPicPr>
              <p:cNvPr id="8359" name="Picture 97" descr="co3"/>
              <p:cNvPicPr>
                <a:picLocks noChangeAspect="1"/>
              </p:cNvPicPr>
              <p:nvPr/>
            </p:nvPicPr>
            <p:blipFill>
              <a:blip r:embed="rId3"/>
              <a:stretch>
                <a:fillRect/>
              </a:stretch>
            </p:blipFill>
            <p:spPr>
              <a:xfrm rot="316961">
                <a:off x="3024" y="2208"/>
                <a:ext cx="233" cy="336"/>
              </a:xfrm>
              <a:prstGeom prst="rect">
                <a:avLst/>
              </a:prstGeom>
              <a:noFill/>
              <a:ln w="9525">
                <a:noFill/>
              </a:ln>
            </p:spPr>
          </p:pic>
          <p:pic>
            <p:nvPicPr>
              <p:cNvPr id="8360" name="Picture 98" descr="co2"/>
              <p:cNvPicPr>
                <a:picLocks noChangeAspect="1"/>
              </p:cNvPicPr>
              <p:nvPr/>
            </p:nvPicPr>
            <p:blipFill>
              <a:blip r:embed="rId6"/>
              <a:stretch>
                <a:fillRect/>
              </a:stretch>
            </p:blipFill>
            <p:spPr>
              <a:xfrm rot="316961">
                <a:off x="3600" y="1728"/>
                <a:ext cx="233" cy="336"/>
              </a:xfrm>
              <a:prstGeom prst="rect">
                <a:avLst/>
              </a:prstGeom>
              <a:noFill/>
              <a:ln w="9525">
                <a:noFill/>
              </a:ln>
            </p:spPr>
          </p:pic>
        </p:grpSp>
        <p:grpSp>
          <p:nvGrpSpPr>
            <p:cNvPr id="8322" name="Group 99"/>
            <p:cNvGrpSpPr/>
            <p:nvPr/>
          </p:nvGrpSpPr>
          <p:grpSpPr>
            <a:xfrm>
              <a:off x="-743" y="1536"/>
              <a:ext cx="1799" cy="1508"/>
              <a:chOff x="2880" y="1420"/>
              <a:chExt cx="1799" cy="1748"/>
            </a:xfrm>
          </p:grpSpPr>
          <p:pic>
            <p:nvPicPr>
              <p:cNvPr id="8323" name="Picture 100" descr="co3"/>
              <p:cNvPicPr>
                <a:picLocks noChangeAspect="1"/>
              </p:cNvPicPr>
              <p:nvPr/>
            </p:nvPicPr>
            <p:blipFill>
              <a:blip r:embed="rId9"/>
              <a:stretch>
                <a:fillRect/>
              </a:stretch>
            </p:blipFill>
            <p:spPr>
              <a:xfrm rot="316961">
                <a:off x="4131" y="1420"/>
                <a:ext cx="200" cy="288"/>
              </a:xfrm>
              <a:prstGeom prst="rect">
                <a:avLst/>
              </a:prstGeom>
              <a:noFill/>
              <a:ln w="9525">
                <a:noFill/>
              </a:ln>
            </p:spPr>
          </p:pic>
          <p:pic>
            <p:nvPicPr>
              <p:cNvPr id="8324" name="Picture 101" descr="co3"/>
              <p:cNvPicPr>
                <a:picLocks noChangeAspect="1"/>
              </p:cNvPicPr>
              <p:nvPr/>
            </p:nvPicPr>
            <p:blipFill>
              <a:blip r:embed="rId9"/>
              <a:stretch>
                <a:fillRect/>
              </a:stretch>
            </p:blipFill>
            <p:spPr>
              <a:xfrm rot="316961">
                <a:off x="4240" y="2057"/>
                <a:ext cx="200" cy="288"/>
              </a:xfrm>
              <a:prstGeom prst="rect">
                <a:avLst/>
              </a:prstGeom>
              <a:noFill/>
              <a:ln w="9525">
                <a:noFill/>
              </a:ln>
            </p:spPr>
          </p:pic>
          <p:pic>
            <p:nvPicPr>
              <p:cNvPr id="8325" name="Picture 102" descr="co3"/>
              <p:cNvPicPr>
                <a:picLocks noChangeAspect="1"/>
              </p:cNvPicPr>
              <p:nvPr/>
            </p:nvPicPr>
            <p:blipFill>
              <a:blip r:embed="rId10"/>
              <a:stretch>
                <a:fillRect/>
              </a:stretch>
            </p:blipFill>
            <p:spPr>
              <a:xfrm rot="316961">
                <a:off x="3508" y="1991"/>
                <a:ext cx="233" cy="336"/>
              </a:xfrm>
              <a:prstGeom prst="rect">
                <a:avLst/>
              </a:prstGeom>
              <a:noFill/>
              <a:ln w="9525">
                <a:noFill/>
              </a:ln>
            </p:spPr>
          </p:pic>
          <p:pic>
            <p:nvPicPr>
              <p:cNvPr id="8326" name="Picture 103" descr="co3"/>
              <p:cNvPicPr>
                <a:picLocks noChangeAspect="1"/>
              </p:cNvPicPr>
              <p:nvPr/>
            </p:nvPicPr>
            <p:blipFill>
              <a:blip r:embed="rId11"/>
              <a:stretch>
                <a:fillRect/>
              </a:stretch>
            </p:blipFill>
            <p:spPr>
              <a:xfrm rot="316961">
                <a:off x="3088" y="2532"/>
                <a:ext cx="266" cy="384"/>
              </a:xfrm>
              <a:prstGeom prst="rect">
                <a:avLst/>
              </a:prstGeom>
              <a:noFill/>
              <a:ln w="9525">
                <a:noFill/>
              </a:ln>
            </p:spPr>
          </p:pic>
          <p:pic>
            <p:nvPicPr>
              <p:cNvPr id="8327" name="Picture 104" descr="co3"/>
              <p:cNvPicPr>
                <a:picLocks noChangeAspect="1"/>
              </p:cNvPicPr>
              <p:nvPr/>
            </p:nvPicPr>
            <p:blipFill>
              <a:blip r:embed="rId9"/>
              <a:stretch>
                <a:fillRect/>
              </a:stretch>
            </p:blipFill>
            <p:spPr>
              <a:xfrm rot="316961">
                <a:off x="2880" y="2880"/>
                <a:ext cx="200" cy="288"/>
              </a:xfrm>
              <a:prstGeom prst="rect">
                <a:avLst/>
              </a:prstGeom>
              <a:noFill/>
              <a:ln w="9525">
                <a:noFill/>
              </a:ln>
            </p:spPr>
          </p:pic>
          <p:pic>
            <p:nvPicPr>
              <p:cNvPr id="8328" name="Picture 105" descr="co3"/>
              <p:cNvPicPr>
                <a:picLocks noChangeAspect="1"/>
              </p:cNvPicPr>
              <p:nvPr/>
            </p:nvPicPr>
            <p:blipFill>
              <a:blip r:embed="rId10"/>
              <a:stretch>
                <a:fillRect/>
              </a:stretch>
            </p:blipFill>
            <p:spPr>
              <a:xfrm rot="316961">
                <a:off x="3608" y="2723"/>
                <a:ext cx="233" cy="336"/>
              </a:xfrm>
              <a:prstGeom prst="rect">
                <a:avLst/>
              </a:prstGeom>
              <a:noFill/>
              <a:ln w="9525">
                <a:noFill/>
              </a:ln>
            </p:spPr>
          </p:pic>
          <p:pic>
            <p:nvPicPr>
              <p:cNvPr id="8329" name="Picture 106" descr="co3"/>
              <p:cNvPicPr>
                <a:picLocks noChangeAspect="1"/>
              </p:cNvPicPr>
              <p:nvPr/>
            </p:nvPicPr>
            <p:blipFill>
              <a:blip r:embed="rId12"/>
              <a:stretch>
                <a:fillRect/>
              </a:stretch>
            </p:blipFill>
            <p:spPr>
              <a:xfrm rot="316961">
                <a:off x="4512" y="1536"/>
                <a:ext cx="167" cy="240"/>
              </a:xfrm>
              <a:prstGeom prst="rect">
                <a:avLst/>
              </a:prstGeom>
              <a:noFill/>
              <a:ln w="9525">
                <a:noFill/>
              </a:ln>
            </p:spPr>
          </p:pic>
          <p:pic>
            <p:nvPicPr>
              <p:cNvPr id="8330" name="Picture 107" descr="co2"/>
              <p:cNvPicPr>
                <a:picLocks noChangeAspect="1"/>
              </p:cNvPicPr>
              <p:nvPr/>
            </p:nvPicPr>
            <p:blipFill>
              <a:blip r:embed="rId13"/>
              <a:stretch>
                <a:fillRect/>
              </a:stretch>
            </p:blipFill>
            <p:spPr>
              <a:xfrm rot="316961">
                <a:off x="3872" y="2025"/>
                <a:ext cx="233" cy="336"/>
              </a:xfrm>
              <a:prstGeom prst="rect">
                <a:avLst/>
              </a:prstGeom>
              <a:noFill/>
              <a:ln w="9525">
                <a:noFill/>
              </a:ln>
            </p:spPr>
          </p:pic>
          <p:pic>
            <p:nvPicPr>
              <p:cNvPr id="8331" name="Picture 108" descr="co2"/>
              <p:cNvPicPr>
                <a:picLocks noChangeAspect="1"/>
              </p:cNvPicPr>
              <p:nvPr/>
            </p:nvPicPr>
            <p:blipFill>
              <a:blip r:embed="rId14"/>
              <a:stretch>
                <a:fillRect/>
              </a:stretch>
            </p:blipFill>
            <p:spPr>
              <a:xfrm rot="316961">
                <a:off x="3083" y="1857"/>
                <a:ext cx="266" cy="384"/>
              </a:xfrm>
              <a:prstGeom prst="rect">
                <a:avLst/>
              </a:prstGeom>
              <a:noFill/>
              <a:ln w="9525">
                <a:noFill/>
              </a:ln>
            </p:spPr>
          </p:pic>
          <p:pic>
            <p:nvPicPr>
              <p:cNvPr id="8332" name="Picture 109" descr="co2"/>
              <p:cNvPicPr>
                <a:picLocks noChangeAspect="1"/>
              </p:cNvPicPr>
              <p:nvPr/>
            </p:nvPicPr>
            <p:blipFill>
              <a:blip r:embed="rId14"/>
              <a:stretch>
                <a:fillRect/>
              </a:stretch>
            </p:blipFill>
            <p:spPr>
              <a:xfrm rot="316961">
                <a:off x="3793" y="2501"/>
                <a:ext cx="266" cy="384"/>
              </a:xfrm>
              <a:prstGeom prst="rect">
                <a:avLst/>
              </a:prstGeom>
              <a:noFill/>
              <a:ln w="9525">
                <a:noFill/>
              </a:ln>
            </p:spPr>
          </p:pic>
          <p:pic>
            <p:nvPicPr>
              <p:cNvPr id="8333" name="Picture 110" descr="co2"/>
              <p:cNvPicPr>
                <a:picLocks noChangeAspect="1"/>
              </p:cNvPicPr>
              <p:nvPr/>
            </p:nvPicPr>
            <p:blipFill>
              <a:blip r:embed="rId15"/>
              <a:stretch>
                <a:fillRect/>
              </a:stretch>
            </p:blipFill>
            <p:spPr>
              <a:xfrm rot="316961">
                <a:off x="3625" y="1470"/>
                <a:ext cx="199" cy="288"/>
              </a:xfrm>
              <a:prstGeom prst="rect">
                <a:avLst/>
              </a:prstGeom>
              <a:noFill/>
              <a:ln w="9525">
                <a:noFill/>
              </a:ln>
            </p:spPr>
          </p:pic>
          <p:pic>
            <p:nvPicPr>
              <p:cNvPr id="8334" name="Picture 111" descr="co2"/>
              <p:cNvPicPr>
                <a:picLocks noChangeAspect="1"/>
              </p:cNvPicPr>
              <p:nvPr/>
            </p:nvPicPr>
            <p:blipFill>
              <a:blip r:embed="rId13"/>
              <a:stretch>
                <a:fillRect/>
              </a:stretch>
            </p:blipFill>
            <p:spPr>
              <a:xfrm rot="316961">
                <a:off x="3468" y="2421"/>
                <a:ext cx="233" cy="336"/>
              </a:xfrm>
              <a:prstGeom prst="rect">
                <a:avLst/>
              </a:prstGeom>
              <a:noFill/>
              <a:ln w="9525">
                <a:noFill/>
              </a:ln>
            </p:spPr>
          </p:pic>
          <p:pic>
            <p:nvPicPr>
              <p:cNvPr id="8335" name="Picture 112" descr="co2"/>
              <p:cNvPicPr>
                <a:picLocks noChangeAspect="1"/>
              </p:cNvPicPr>
              <p:nvPr/>
            </p:nvPicPr>
            <p:blipFill>
              <a:blip r:embed="rId14"/>
              <a:stretch>
                <a:fillRect/>
              </a:stretch>
            </p:blipFill>
            <p:spPr>
              <a:xfrm rot="316961">
                <a:off x="3312" y="2784"/>
                <a:ext cx="266" cy="384"/>
              </a:xfrm>
              <a:prstGeom prst="rect">
                <a:avLst/>
              </a:prstGeom>
              <a:noFill/>
              <a:ln w="9525">
                <a:noFill/>
              </a:ln>
            </p:spPr>
          </p:pic>
          <p:pic>
            <p:nvPicPr>
              <p:cNvPr id="8336" name="Picture 113" descr="co3"/>
              <p:cNvPicPr>
                <a:picLocks noChangeAspect="1"/>
              </p:cNvPicPr>
              <p:nvPr/>
            </p:nvPicPr>
            <p:blipFill>
              <a:blip r:embed="rId9"/>
              <a:stretch>
                <a:fillRect/>
              </a:stretch>
            </p:blipFill>
            <p:spPr>
              <a:xfrm rot="316961">
                <a:off x="3346" y="1589"/>
                <a:ext cx="200" cy="288"/>
              </a:xfrm>
              <a:prstGeom prst="rect">
                <a:avLst/>
              </a:prstGeom>
              <a:noFill/>
              <a:ln w="9525">
                <a:noFill/>
              </a:ln>
            </p:spPr>
          </p:pic>
          <p:pic>
            <p:nvPicPr>
              <p:cNvPr id="8337" name="Picture 114" descr="co3"/>
              <p:cNvPicPr>
                <a:picLocks noChangeAspect="1"/>
              </p:cNvPicPr>
              <p:nvPr/>
            </p:nvPicPr>
            <p:blipFill>
              <a:blip r:embed="rId9"/>
              <a:stretch>
                <a:fillRect/>
              </a:stretch>
            </p:blipFill>
            <p:spPr>
              <a:xfrm rot="316961">
                <a:off x="4237" y="1719"/>
                <a:ext cx="200" cy="288"/>
              </a:xfrm>
              <a:prstGeom prst="rect">
                <a:avLst/>
              </a:prstGeom>
              <a:noFill/>
              <a:ln w="9525">
                <a:noFill/>
              </a:ln>
            </p:spPr>
          </p:pic>
          <p:pic>
            <p:nvPicPr>
              <p:cNvPr id="8338" name="Picture 115" descr="co3"/>
              <p:cNvPicPr>
                <a:picLocks noChangeAspect="1"/>
              </p:cNvPicPr>
              <p:nvPr/>
            </p:nvPicPr>
            <p:blipFill>
              <a:blip r:embed="rId10"/>
              <a:stretch>
                <a:fillRect/>
              </a:stretch>
            </p:blipFill>
            <p:spPr>
              <a:xfrm rot="316961">
                <a:off x="3812" y="1585"/>
                <a:ext cx="234" cy="336"/>
              </a:xfrm>
              <a:prstGeom prst="rect">
                <a:avLst/>
              </a:prstGeom>
              <a:noFill/>
              <a:ln w="9525">
                <a:noFill/>
              </a:ln>
            </p:spPr>
          </p:pic>
          <p:pic>
            <p:nvPicPr>
              <p:cNvPr id="8339" name="Picture 116" descr="co3"/>
              <p:cNvPicPr>
                <a:picLocks noChangeAspect="1"/>
              </p:cNvPicPr>
              <p:nvPr/>
            </p:nvPicPr>
            <p:blipFill>
              <a:blip r:embed="rId10"/>
              <a:stretch>
                <a:fillRect/>
              </a:stretch>
            </p:blipFill>
            <p:spPr>
              <a:xfrm rot="316961">
                <a:off x="4078" y="2333"/>
                <a:ext cx="234" cy="336"/>
              </a:xfrm>
              <a:prstGeom prst="rect">
                <a:avLst/>
              </a:prstGeom>
              <a:noFill/>
              <a:ln w="9525">
                <a:noFill/>
              </a:ln>
            </p:spPr>
          </p:pic>
          <p:pic>
            <p:nvPicPr>
              <p:cNvPr id="8340" name="Picture 117" descr="co3"/>
              <p:cNvPicPr>
                <a:picLocks noChangeAspect="1"/>
              </p:cNvPicPr>
              <p:nvPr/>
            </p:nvPicPr>
            <p:blipFill>
              <a:blip r:embed="rId10"/>
              <a:stretch>
                <a:fillRect/>
              </a:stretch>
            </p:blipFill>
            <p:spPr>
              <a:xfrm rot="316961">
                <a:off x="3024" y="2208"/>
                <a:ext cx="233" cy="336"/>
              </a:xfrm>
              <a:prstGeom prst="rect">
                <a:avLst/>
              </a:prstGeom>
              <a:noFill/>
              <a:ln w="9525">
                <a:noFill/>
              </a:ln>
            </p:spPr>
          </p:pic>
          <p:pic>
            <p:nvPicPr>
              <p:cNvPr id="8341" name="Picture 118" descr="co2"/>
              <p:cNvPicPr>
                <a:picLocks noChangeAspect="1"/>
              </p:cNvPicPr>
              <p:nvPr/>
            </p:nvPicPr>
            <p:blipFill>
              <a:blip r:embed="rId13"/>
              <a:stretch>
                <a:fillRect/>
              </a:stretch>
            </p:blipFill>
            <p:spPr>
              <a:xfrm rot="316961">
                <a:off x="3600" y="1728"/>
                <a:ext cx="233" cy="336"/>
              </a:xfrm>
              <a:prstGeom prst="rect">
                <a:avLst/>
              </a:prstGeom>
              <a:noFill/>
              <a:ln w="9525">
                <a:noFill/>
              </a:ln>
            </p:spPr>
          </p:pic>
        </p:grpSp>
      </p:grpSp>
      <p:pic>
        <p:nvPicPr>
          <p:cNvPr id="8196" name="Picture 204" descr="co3"/>
          <p:cNvPicPr>
            <a:picLocks noChangeAspect="1"/>
          </p:cNvPicPr>
          <p:nvPr/>
        </p:nvPicPr>
        <p:blipFill>
          <a:blip r:embed="rId16"/>
          <a:stretch>
            <a:fillRect/>
          </a:stretch>
        </p:blipFill>
        <p:spPr>
          <a:xfrm>
            <a:off x="2209800" y="2057400"/>
            <a:ext cx="457200" cy="533400"/>
          </a:xfrm>
          <a:prstGeom prst="rect">
            <a:avLst/>
          </a:prstGeom>
          <a:noFill/>
          <a:ln w="9525">
            <a:noFill/>
          </a:ln>
        </p:spPr>
      </p:pic>
      <p:pic>
        <p:nvPicPr>
          <p:cNvPr id="8197" name="Picture 205" descr="co3"/>
          <p:cNvPicPr>
            <a:picLocks noChangeAspect="1"/>
          </p:cNvPicPr>
          <p:nvPr/>
        </p:nvPicPr>
        <p:blipFill>
          <a:blip r:embed="rId17"/>
          <a:stretch>
            <a:fillRect/>
          </a:stretch>
        </p:blipFill>
        <p:spPr>
          <a:xfrm>
            <a:off x="8686800" y="2286000"/>
            <a:ext cx="457200" cy="457200"/>
          </a:xfrm>
          <a:prstGeom prst="rect">
            <a:avLst/>
          </a:prstGeom>
          <a:noFill/>
          <a:ln w="9525">
            <a:noFill/>
          </a:ln>
        </p:spPr>
      </p:pic>
      <p:pic>
        <p:nvPicPr>
          <p:cNvPr id="8198" name="Picture 206" descr="co3"/>
          <p:cNvPicPr>
            <a:picLocks noChangeAspect="1"/>
          </p:cNvPicPr>
          <p:nvPr/>
        </p:nvPicPr>
        <p:blipFill>
          <a:blip r:embed="rId17"/>
          <a:stretch>
            <a:fillRect/>
          </a:stretch>
        </p:blipFill>
        <p:spPr>
          <a:xfrm>
            <a:off x="7772400" y="2286000"/>
            <a:ext cx="457200" cy="457200"/>
          </a:xfrm>
          <a:prstGeom prst="rect">
            <a:avLst/>
          </a:prstGeom>
          <a:noFill/>
          <a:ln w="9525">
            <a:noFill/>
          </a:ln>
        </p:spPr>
      </p:pic>
      <p:pic>
        <p:nvPicPr>
          <p:cNvPr id="8199" name="Picture 207" descr="co3"/>
          <p:cNvPicPr>
            <a:picLocks noChangeAspect="1"/>
          </p:cNvPicPr>
          <p:nvPr/>
        </p:nvPicPr>
        <p:blipFill>
          <a:blip r:embed="rId17"/>
          <a:stretch>
            <a:fillRect/>
          </a:stretch>
        </p:blipFill>
        <p:spPr>
          <a:xfrm>
            <a:off x="6858000" y="2209800"/>
            <a:ext cx="457200" cy="457200"/>
          </a:xfrm>
          <a:prstGeom prst="rect">
            <a:avLst/>
          </a:prstGeom>
          <a:noFill/>
          <a:ln w="9525">
            <a:noFill/>
          </a:ln>
        </p:spPr>
      </p:pic>
      <p:pic>
        <p:nvPicPr>
          <p:cNvPr id="8200" name="Picture 208" descr="co3"/>
          <p:cNvPicPr>
            <a:picLocks noChangeAspect="1"/>
          </p:cNvPicPr>
          <p:nvPr/>
        </p:nvPicPr>
        <p:blipFill>
          <a:blip r:embed="rId17"/>
          <a:stretch>
            <a:fillRect/>
          </a:stretch>
        </p:blipFill>
        <p:spPr>
          <a:xfrm>
            <a:off x="8382000" y="1981200"/>
            <a:ext cx="457200" cy="457200"/>
          </a:xfrm>
          <a:prstGeom prst="rect">
            <a:avLst/>
          </a:prstGeom>
          <a:noFill/>
          <a:ln w="9525">
            <a:noFill/>
          </a:ln>
        </p:spPr>
      </p:pic>
      <p:pic>
        <p:nvPicPr>
          <p:cNvPr id="8201" name="Picture 209" descr="co3"/>
          <p:cNvPicPr>
            <a:picLocks noChangeAspect="1"/>
          </p:cNvPicPr>
          <p:nvPr/>
        </p:nvPicPr>
        <p:blipFill>
          <a:blip r:embed="rId17"/>
          <a:stretch>
            <a:fillRect/>
          </a:stretch>
        </p:blipFill>
        <p:spPr>
          <a:xfrm>
            <a:off x="5943600" y="1905000"/>
            <a:ext cx="457200" cy="457200"/>
          </a:xfrm>
          <a:prstGeom prst="rect">
            <a:avLst/>
          </a:prstGeom>
          <a:noFill/>
          <a:ln w="9525">
            <a:noFill/>
          </a:ln>
        </p:spPr>
      </p:pic>
      <p:pic>
        <p:nvPicPr>
          <p:cNvPr id="8202" name="Picture 215" descr="co3"/>
          <p:cNvPicPr>
            <a:picLocks noChangeAspect="1"/>
          </p:cNvPicPr>
          <p:nvPr/>
        </p:nvPicPr>
        <p:blipFill>
          <a:blip r:embed="rId17"/>
          <a:stretch>
            <a:fillRect/>
          </a:stretch>
        </p:blipFill>
        <p:spPr>
          <a:xfrm>
            <a:off x="2743200" y="2133600"/>
            <a:ext cx="457200" cy="457200"/>
          </a:xfrm>
          <a:prstGeom prst="rect">
            <a:avLst/>
          </a:prstGeom>
          <a:noFill/>
          <a:ln w="9525">
            <a:noFill/>
          </a:ln>
        </p:spPr>
      </p:pic>
      <p:pic>
        <p:nvPicPr>
          <p:cNvPr id="8203" name="Picture 216" descr="co3"/>
          <p:cNvPicPr>
            <a:picLocks noChangeAspect="1"/>
          </p:cNvPicPr>
          <p:nvPr/>
        </p:nvPicPr>
        <p:blipFill>
          <a:blip r:embed="rId17"/>
          <a:stretch>
            <a:fillRect/>
          </a:stretch>
        </p:blipFill>
        <p:spPr>
          <a:xfrm>
            <a:off x="1295400" y="2057400"/>
            <a:ext cx="457200" cy="457200"/>
          </a:xfrm>
          <a:prstGeom prst="rect">
            <a:avLst/>
          </a:prstGeom>
          <a:noFill/>
          <a:ln w="9525">
            <a:noFill/>
          </a:ln>
        </p:spPr>
      </p:pic>
      <p:pic>
        <p:nvPicPr>
          <p:cNvPr id="8204" name="Picture 217" descr="co3"/>
          <p:cNvPicPr>
            <a:picLocks noChangeAspect="1"/>
          </p:cNvPicPr>
          <p:nvPr/>
        </p:nvPicPr>
        <p:blipFill>
          <a:blip r:embed="rId17"/>
          <a:stretch>
            <a:fillRect/>
          </a:stretch>
        </p:blipFill>
        <p:spPr>
          <a:xfrm>
            <a:off x="7477125" y="1374775"/>
            <a:ext cx="457200" cy="457200"/>
          </a:xfrm>
          <a:prstGeom prst="rect">
            <a:avLst/>
          </a:prstGeom>
          <a:noFill/>
          <a:ln w="9525">
            <a:noFill/>
          </a:ln>
        </p:spPr>
      </p:pic>
      <p:pic>
        <p:nvPicPr>
          <p:cNvPr id="8205" name="Picture 218" descr="co3"/>
          <p:cNvPicPr>
            <a:picLocks noChangeAspect="1"/>
          </p:cNvPicPr>
          <p:nvPr/>
        </p:nvPicPr>
        <p:blipFill>
          <a:blip r:embed="rId17"/>
          <a:stretch>
            <a:fillRect/>
          </a:stretch>
        </p:blipFill>
        <p:spPr>
          <a:xfrm>
            <a:off x="5334000" y="2133600"/>
            <a:ext cx="457200" cy="457200"/>
          </a:xfrm>
          <a:prstGeom prst="rect">
            <a:avLst/>
          </a:prstGeom>
          <a:noFill/>
          <a:ln w="9525">
            <a:noFill/>
          </a:ln>
        </p:spPr>
      </p:pic>
      <p:pic>
        <p:nvPicPr>
          <p:cNvPr id="8206" name="Picture 219" descr="co3"/>
          <p:cNvPicPr>
            <a:picLocks noChangeAspect="1"/>
          </p:cNvPicPr>
          <p:nvPr/>
        </p:nvPicPr>
        <p:blipFill>
          <a:blip r:embed="rId17"/>
          <a:stretch>
            <a:fillRect/>
          </a:stretch>
        </p:blipFill>
        <p:spPr>
          <a:xfrm>
            <a:off x="4114800" y="609600"/>
            <a:ext cx="457200" cy="457200"/>
          </a:xfrm>
          <a:prstGeom prst="rect">
            <a:avLst/>
          </a:prstGeom>
          <a:noFill/>
          <a:ln w="9525">
            <a:noFill/>
          </a:ln>
        </p:spPr>
      </p:pic>
      <p:pic>
        <p:nvPicPr>
          <p:cNvPr id="8207" name="Picture 220" descr="co3"/>
          <p:cNvPicPr>
            <a:picLocks noChangeAspect="1"/>
          </p:cNvPicPr>
          <p:nvPr/>
        </p:nvPicPr>
        <p:blipFill>
          <a:blip r:embed="rId17"/>
          <a:stretch>
            <a:fillRect/>
          </a:stretch>
        </p:blipFill>
        <p:spPr>
          <a:xfrm>
            <a:off x="3048000" y="1905000"/>
            <a:ext cx="457200" cy="457200"/>
          </a:xfrm>
          <a:prstGeom prst="rect">
            <a:avLst/>
          </a:prstGeom>
          <a:noFill/>
          <a:ln w="9525">
            <a:noFill/>
          </a:ln>
        </p:spPr>
      </p:pic>
      <p:pic>
        <p:nvPicPr>
          <p:cNvPr id="8208" name="Picture 221" descr="co3"/>
          <p:cNvPicPr>
            <a:picLocks noChangeAspect="1"/>
          </p:cNvPicPr>
          <p:nvPr/>
        </p:nvPicPr>
        <p:blipFill>
          <a:blip r:embed="rId17"/>
          <a:stretch>
            <a:fillRect/>
          </a:stretch>
        </p:blipFill>
        <p:spPr>
          <a:xfrm>
            <a:off x="1676400" y="2286000"/>
            <a:ext cx="457200" cy="457200"/>
          </a:xfrm>
          <a:prstGeom prst="rect">
            <a:avLst/>
          </a:prstGeom>
          <a:noFill/>
          <a:ln w="9525">
            <a:noFill/>
          </a:ln>
        </p:spPr>
      </p:pic>
      <p:pic>
        <p:nvPicPr>
          <p:cNvPr id="8209" name="Picture 226" descr="co3"/>
          <p:cNvPicPr>
            <a:picLocks noChangeAspect="1"/>
          </p:cNvPicPr>
          <p:nvPr/>
        </p:nvPicPr>
        <p:blipFill>
          <a:blip r:embed="rId18"/>
          <a:stretch>
            <a:fillRect/>
          </a:stretch>
        </p:blipFill>
        <p:spPr>
          <a:xfrm>
            <a:off x="3886200" y="914400"/>
            <a:ext cx="327025" cy="304800"/>
          </a:xfrm>
          <a:prstGeom prst="rect">
            <a:avLst/>
          </a:prstGeom>
          <a:noFill/>
          <a:ln w="9525">
            <a:noFill/>
          </a:ln>
        </p:spPr>
      </p:pic>
      <p:pic>
        <p:nvPicPr>
          <p:cNvPr id="8210" name="Picture 227" descr="co3"/>
          <p:cNvPicPr>
            <a:picLocks noChangeAspect="1"/>
          </p:cNvPicPr>
          <p:nvPr/>
        </p:nvPicPr>
        <p:blipFill>
          <a:blip r:embed="rId18"/>
          <a:stretch>
            <a:fillRect/>
          </a:stretch>
        </p:blipFill>
        <p:spPr>
          <a:xfrm>
            <a:off x="4572000" y="2209800"/>
            <a:ext cx="327025" cy="304800"/>
          </a:xfrm>
          <a:prstGeom prst="rect">
            <a:avLst/>
          </a:prstGeom>
          <a:noFill/>
          <a:ln w="9525">
            <a:noFill/>
          </a:ln>
        </p:spPr>
      </p:pic>
      <p:pic>
        <p:nvPicPr>
          <p:cNvPr id="8211" name="Picture 228" descr="co3"/>
          <p:cNvPicPr>
            <a:picLocks noChangeAspect="1"/>
          </p:cNvPicPr>
          <p:nvPr/>
        </p:nvPicPr>
        <p:blipFill>
          <a:blip r:embed="rId18"/>
          <a:stretch>
            <a:fillRect/>
          </a:stretch>
        </p:blipFill>
        <p:spPr>
          <a:xfrm>
            <a:off x="3657600" y="2209800"/>
            <a:ext cx="327025" cy="304800"/>
          </a:xfrm>
          <a:prstGeom prst="rect">
            <a:avLst/>
          </a:prstGeom>
          <a:noFill/>
          <a:ln w="9525">
            <a:noFill/>
          </a:ln>
        </p:spPr>
      </p:pic>
      <p:pic>
        <p:nvPicPr>
          <p:cNvPr id="8212" name="Picture 229" descr="co3"/>
          <p:cNvPicPr>
            <a:picLocks noChangeAspect="1"/>
          </p:cNvPicPr>
          <p:nvPr/>
        </p:nvPicPr>
        <p:blipFill>
          <a:blip r:embed="rId18"/>
          <a:stretch>
            <a:fillRect/>
          </a:stretch>
        </p:blipFill>
        <p:spPr>
          <a:xfrm>
            <a:off x="4191000" y="2209800"/>
            <a:ext cx="327025" cy="304800"/>
          </a:xfrm>
          <a:prstGeom prst="rect">
            <a:avLst/>
          </a:prstGeom>
          <a:noFill/>
          <a:ln w="9525">
            <a:noFill/>
          </a:ln>
        </p:spPr>
      </p:pic>
      <p:pic>
        <p:nvPicPr>
          <p:cNvPr id="8213" name="Picture 230" descr="co3"/>
          <p:cNvPicPr>
            <a:picLocks noChangeAspect="1"/>
          </p:cNvPicPr>
          <p:nvPr/>
        </p:nvPicPr>
        <p:blipFill>
          <a:blip r:embed="rId18"/>
          <a:stretch>
            <a:fillRect/>
          </a:stretch>
        </p:blipFill>
        <p:spPr>
          <a:xfrm>
            <a:off x="3657600" y="1752600"/>
            <a:ext cx="327025" cy="304800"/>
          </a:xfrm>
          <a:prstGeom prst="rect">
            <a:avLst/>
          </a:prstGeom>
          <a:noFill/>
          <a:ln w="9525">
            <a:noFill/>
          </a:ln>
        </p:spPr>
      </p:pic>
      <p:pic>
        <p:nvPicPr>
          <p:cNvPr id="8214" name="Picture 231" descr="co3"/>
          <p:cNvPicPr>
            <a:picLocks noChangeAspect="1"/>
          </p:cNvPicPr>
          <p:nvPr/>
        </p:nvPicPr>
        <p:blipFill>
          <a:blip r:embed="rId18"/>
          <a:stretch>
            <a:fillRect/>
          </a:stretch>
        </p:blipFill>
        <p:spPr>
          <a:xfrm>
            <a:off x="3276600" y="2286000"/>
            <a:ext cx="327025" cy="304800"/>
          </a:xfrm>
          <a:prstGeom prst="rect">
            <a:avLst/>
          </a:prstGeom>
          <a:noFill/>
          <a:ln w="9525">
            <a:noFill/>
          </a:ln>
        </p:spPr>
      </p:pic>
      <p:pic>
        <p:nvPicPr>
          <p:cNvPr id="8215" name="Picture 232" descr="co3"/>
          <p:cNvPicPr>
            <a:picLocks noChangeAspect="1"/>
          </p:cNvPicPr>
          <p:nvPr/>
        </p:nvPicPr>
        <p:blipFill>
          <a:blip r:embed="rId18"/>
          <a:stretch>
            <a:fillRect/>
          </a:stretch>
        </p:blipFill>
        <p:spPr>
          <a:xfrm>
            <a:off x="3886200" y="1295400"/>
            <a:ext cx="327025" cy="304800"/>
          </a:xfrm>
          <a:prstGeom prst="rect">
            <a:avLst/>
          </a:prstGeom>
          <a:noFill/>
          <a:ln w="9525">
            <a:noFill/>
          </a:ln>
        </p:spPr>
      </p:pic>
      <p:pic>
        <p:nvPicPr>
          <p:cNvPr id="8216" name="Picture 233" descr="co3"/>
          <p:cNvPicPr>
            <a:picLocks noChangeAspect="1"/>
          </p:cNvPicPr>
          <p:nvPr/>
        </p:nvPicPr>
        <p:blipFill>
          <a:blip r:embed="rId18"/>
          <a:stretch>
            <a:fillRect/>
          </a:stretch>
        </p:blipFill>
        <p:spPr>
          <a:xfrm>
            <a:off x="6553200" y="1143000"/>
            <a:ext cx="327025" cy="304800"/>
          </a:xfrm>
          <a:prstGeom prst="rect">
            <a:avLst/>
          </a:prstGeom>
          <a:noFill/>
          <a:ln w="9525">
            <a:noFill/>
          </a:ln>
        </p:spPr>
      </p:pic>
      <p:pic>
        <p:nvPicPr>
          <p:cNvPr id="8217" name="Picture 234" descr="co3"/>
          <p:cNvPicPr>
            <a:picLocks noChangeAspect="1"/>
          </p:cNvPicPr>
          <p:nvPr/>
        </p:nvPicPr>
        <p:blipFill>
          <a:blip r:embed="rId18"/>
          <a:stretch>
            <a:fillRect/>
          </a:stretch>
        </p:blipFill>
        <p:spPr>
          <a:xfrm>
            <a:off x="4267200" y="0"/>
            <a:ext cx="327025" cy="304800"/>
          </a:xfrm>
          <a:prstGeom prst="rect">
            <a:avLst/>
          </a:prstGeom>
          <a:noFill/>
          <a:ln w="9525">
            <a:noFill/>
          </a:ln>
        </p:spPr>
      </p:pic>
      <p:pic>
        <p:nvPicPr>
          <p:cNvPr id="8218" name="Picture 235" descr="co3"/>
          <p:cNvPicPr>
            <a:picLocks noChangeAspect="1"/>
          </p:cNvPicPr>
          <p:nvPr/>
        </p:nvPicPr>
        <p:blipFill>
          <a:blip r:embed="rId18"/>
          <a:stretch>
            <a:fillRect/>
          </a:stretch>
        </p:blipFill>
        <p:spPr>
          <a:xfrm>
            <a:off x="4114800" y="1752600"/>
            <a:ext cx="327025" cy="304800"/>
          </a:xfrm>
          <a:prstGeom prst="rect">
            <a:avLst/>
          </a:prstGeom>
          <a:noFill/>
          <a:ln w="9525">
            <a:noFill/>
          </a:ln>
        </p:spPr>
      </p:pic>
      <p:pic>
        <p:nvPicPr>
          <p:cNvPr id="8219" name="Picture 236" descr="co3"/>
          <p:cNvPicPr>
            <a:picLocks noChangeAspect="1"/>
          </p:cNvPicPr>
          <p:nvPr/>
        </p:nvPicPr>
        <p:blipFill>
          <a:blip r:embed="rId18"/>
          <a:stretch>
            <a:fillRect/>
          </a:stretch>
        </p:blipFill>
        <p:spPr>
          <a:xfrm>
            <a:off x="6400800" y="1447800"/>
            <a:ext cx="327025" cy="304800"/>
          </a:xfrm>
          <a:prstGeom prst="rect">
            <a:avLst/>
          </a:prstGeom>
          <a:noFill/>
          <a:ln w="9525">
            <a:noFill/>
          </a:ln>
        </p:spPr>
      </p:pic>
      <p:pic>
        <p:nvPicPr>
          <p:cNvPr id="8220" name="Picture 237" descr="co3"/>
          <p:cNvPicPr>
            <a:picLocks noChangeAspect="1"/>
          </p:cNvPicPr>
          <p:nvPr/>
        </p:nvPicPr>
        <p:blipFill>
          <a:blip r:embed="rId18"/>
          <a:stretch>
            <a:fillRect/>
          </a:stretch>
        </p:blipFill>
        <p:spPr>
          <a:xfrm>
            <a:off x="5029200" y="2209800"/>
            <a:ext cx="327025" cy="304800"/>
          </a:xfrm>
          <a:prstGeom prst="rect">
            <a:avLst/>
          </a:prstGeom>
          <a:noFill/>
          <a:ln w="9525">
            <a:noFill/>
          </a:ln>
        </p:spPr>
      </p:pic>
      <p:pic>
        <p:nvPicPr>
          <p:cNvPr id="8221" name="Picture 238" descr="co3"/>
          <p:cNvPicPr>
            <a:picLocks noChangeAspect="1"/>
          </p:cNvPicPr>
          <p:nvPr/>
        </p:nvPicPr>
        <p:blipFill>
          <a:blip r:embed="rId18"/>
          <a:stretch>
            <a:fillRect/>
          </a:stretch>
        </p:blipFill>
        <p:spPr>
          <a:xfrm>
            <a:off x="1600200" y="1219200"/>
            <a:ext cx="327025" cy="304800"/>
          </a:xfrm>
          <a:prstGeom prst="rect">
            <a:avLst/>
          </a:prstGeom>
          <a:noFill/>
          <a:ln w="9525">
            <a:noFill/>
          </a:ln>
        </p:spPr>
      </p:pic>
      <p:pic>
        <p:nvPicPr>
          <p:cNvPr id="8222" name="Picture 239" descr="co3"/>
          <p:cNvPicPr>
            <a:picLocks noChangeAspect="1"/>
          </p:cNvPicPr>
          <p:nvPr/>
        </p:nvPicPr>
        <p:blipFill>
          <a:blip r:embed="rId18"/>
          <a:stretch>
            <a:fillRect/>
          </a:stretch>
        </p:blipFill>
        <p:spPr>
          <a:xfrm>
            <a:off x="6096000" y="2362200"/>
            <a:ext cx="327025" cy="304800"/>
          </a:xfrm>
          <a:prstGeom prst="rect">
            <a:avLst/>
          </a:prstGeom>
          <a:noFill/>
          <a:ln w="9525">
            <a:noFill/>
          </a:ln>
        </p:spPr>
      </p:pic>
      <p:pic>
        <p:nvPicPr>
          <p:cNvPr id="8223" name="Picture 240" descr="co3"/>
          <p:cNvPicPr>
            <a:picLocks noChangeAspect="1"/>
          </p:cNvPicPr>
          <p:nvPr/>
        </p:nvPicPr>
        <p:blipFill>
          <a:blip r:embed="rId18"/>
          <a:stretch>
            <a:fillRect/>
          </a:stretch>
        </p:blipFill>
        <p:spPr>
          <a:xfrm>
            <a:off x="381000" y="2514600"/>
            <a:ext cx="327025" cy="304800"/>
          </a:xfrm>
          <a:prstGeom prst="rect">
            <a:avLst/>
          </a:prstGeom>
          <a:noFill/>
          <a:ln w="9525">
            <a:noFill/>
          </a:ln>
        </p:spPr>
      </p:pic>
      <p:pic>
        <p:nvPicPr>
          <p:cNvPr id="8224" name="Picture 241" descr="co3"/>
          <p:cNvPicPr>
            <a:picLocks noChangeAspect="1"/>
          </p:cNvPicPr>
          <p:nvPr/>
        </p:nvPicPr>
        <p:blipFill>
          <a:blip r:embed="rId18"/>
          <a:stretch>
            <a:fillRect/>
          </a:stretch>
        </p:blipFill>
        <p:spPr>
          <a:xfrm>
            <a:off x="7315200" y="2286000"/>
            <a:ext cx="327025" cy="304800"/>
          </a:xfrm>
          <a:prstGeom prst="rect">
            <a:avLst/>
          </a:prstGeom>
          <a:noFill/>
          <a:ln w="9525">
            <a:noFill/>
          </a:ln>
        </p:spPr>
      </p:pic>
      <p:pic>
        <p:nvPicPr>
          <p:cNvPr id="8225" name="Picture 242" descr="co3"/>
          <p:cNvPicPr>
            <a:picLocks noChangeAspect="1"/>
          </p:cNvPicPr>
          <p:nvPr/>
        </p:nvPicPr>
        <p:blipFill>
          <a:blip r:embed="rId19"/>
          <a:stretch>
            <a:fillRect/>
          </a:stretch>
        </p:blipFill>
        <p:spPr>
          <a:xfrm>
            <a:off x="3962400" y="2438400"/>
            <a:ext cx="327025" cy="381000"/>
          </a:xfrm>
          <a:prstGeom prst="rect">
            <a:avLst/>
          </a:prstGeom>
          <a:noFill/>
          <a:ln w="9525">
            <a:noFill/>
          </a:ln>
        </p:spPr>
      </p:pic>
      <p:pic>
        <p:nvPicPr>
          <p:cNvPr id="8226" name="Picture 267" descr="hoa3"/>
          <p:cNvPicPr>
            <a:picLocks noChangeAspect="1"/>
          </p:cNvPicPr>
          <p:nvPr/>
        </p:nvPicPr>
        <p:blipFill>
          <a:blip r:embed="rId20"/>
          <a:stretch>
            <a:fillRect/>
          </a:stretch>
        </p:blipFill>
        <p:spPr>
          <a:xfrm rot="-1178307">
            <a:off x="2286000" y="84138"/>
            <a:ext cx="1019175" cy="685800"/>
          </a:xfrm>
          <a:prstGeom prst="rect">
            <a:avLst/>
          </a:prstGeom>
          <a:noFill/>
          <a:ln w="9525">
            <a:noFill/>
          </a:ln>
        </p:spPr>
      </p:pic>
      <p:pic>
        <p:nvPicPr>
          <p:cNvPr id="8227" name="Picture 268" descr="hoa3"/>
          <p:cNvPicPr>
            <a:picLocks noChangeAspect="1"/>
          </p:cNvPicPr>
          <p:nvPr/>
        </p:nvPicPr>
        <p:blipFill>
          <a:blip r:embed="rId21"/>
          <a:stretch>
            <a:fillRect/>
          </a:stretch>
        </p:blipFill>
        <p:spPr>
          <a:xfrm rot="934063">
            <a:off x="2222500" y="-382587"/>
            <a:ext cx="1019175" cy="765175"/>
          </a:xfrm>
          <a:prstGeom prst="rect">
            <a:avLst/>
          </a:prstGeom>
          <a:noFill/>
          <a:ln w="9525">
            <a:noFill/>
          </a:ln>
        </p:spPr>
      </p:pic>
      <p:pic>
        <p:nvPicPr>
          <p:cNvPr id="8228" name="Picture 269" descr="hoa3"/>
          <p:cNvPicPr>
            <a:picLocks noChangeAspect="1"/>
          </p:cNvPicPr>
          <p:nvPr/>
        </p:nvPicPr>
        <p:blipFill>
          <a:blip r:embed="rId21"/>
          <a:stretch>
            <a:fillRect/>
          </a:stretch>
        </p:blipFill>
        <p:spPr>
          <a:xfrm rot="-487777">
            <a:off x="2617788" y="234950"/>
            <a:ext cx="1019175" cy="765175"/>
          </a:xfrm>
          <a:prstGeom prst="rect">
            <a:avLst/>
          </a:prstGeom>
          <a:noFill/>
          <a:ln w="9525">
            <a:noFill/>
          </a:ln>
        </p:spPr>
      </p:pic>
      <p:pic>
        <p:nvPicPr>
          <p:cNvPr id="8229" name="Picture 270" descr="hoa3"/>
          <p:cNvPicPr>
            <a:picLocks noChangeAspect="1"/>
          </p:cNvPicPr>
          <p:nvPr/>
        </p:nvPicPr>
        <p:blipFill>
          <a:blip r:embed="rId22"/>
          <a:stretch>
            <a:fillRect/>
          </a:stretch>
        </p:blipFill>
        <p:spPr>
          <a:xfrm rot="-1178307">
            <a:off x="7696200" y="0"/>
            <a:ext cx="790575" cy="838200"/>
          </a:xfrm>
          <a:prstGeom prst="rect">
            <a:avLst/>
          </a:prstGeom>
          <a:noFill/>
          <a:ln w="9525">
            <a:noFill/>
          </a:ln>
        </p:spPr>
      </p:pic>
      <p:pic>
        <p:nvPicPr>
          <p:cNvPr id="8230" name="Picture 271" descr="hoa3"/>
          <p:cNvPicPr>
            <a:picLocks noChangeAspect="1"/>
          </p:cNvPicPr>
          <p:nvPr/>
        </p:nvPicPr>
        <p:blipFill>
          <a:blip r:embed="rId20"/>
          <a:stretch>
            <a:fillRect/>
          </a:stretch>
        </p:blipFill>
        <p:spPr>
          <a:xfrm rot="-1178307">
            <a:off x="3336925" y="161925"/>
            <a:ext cx="1019175" cy="685800"/>
          </a:xfrm>
          <a:prstGeom prst="rect">
            <a:avLst/>
          </a:prstGeom>
          <a:noFill/>
          <a:ln w="9525">
            <a:noFill/>
          </a:ln>
        </p:spPr>
      </p:pic>
      <p:pic>
        <p:nvPicPr>
          <p:cNvPr id="8231" name="Picture 272" descr="hoa3"/>
          <p:cNvPicPr>
            <a:picLocks noChangeAspect="1"/>
          </p:cNvPicPr>
          <p:nvPr/>
        </p:nvPicPr>
        <p:blipFill>
          <a:blip r:embed="rId21"/>
          <a:stretch>
            <a:fillRect/>
          </a:stretch>
        </p:blipFill>
        <p:spPr>
          <a:xfrm rot="934063">
            <a:off x="4621213" y="5684838"/>
            <a:ext cx="1019175" cy="765175"/>
          </a:xfrm>
          <a:prstGeom prst="rect">
            <a:avLst/>
          </a:prstGeom>
          <a:noFill/>
          <a:ln w="9525">
            <a:noFill/>
          </a:ln>
        </p:spPr>
      </p:pic>
      <p:pic>
        <p:nvPicPr>
          <p:cNvPr id="8232" name="Picture 273" descr="hoa3"/>
          <p:cNvPicPr>
            <a:picLocks noChangeAspect="1"/>
          </p:cNvPicPr>
          <p:nvPr/>
        </p:nvPicPr>
        <p:blipFill>
          <a:blip r:embed="rId21"/>
          <a:stretch>
            <a:fillRect/>
          </a:stretch>
        </p:blipFill>
        <p:spPr>
          <a:xfrm rot="-487777">
            <a:off x="533400" y="2209800"/>
            <a:ext cx="1019175" cy="765175"/>
          </a:xfrm>
          <a:prstGeom prst="rect">
            <a:avLst/>
          </a:prstGeom>
          <a:noFill/>
          <a:ln w="9525">
            <a:noFill/>
          </a:ln>
        </p:spPr>
      </p:pic>
      <p:pic>
        <p:nvPicPr>
          <p:cNvPr id="8233" name="Picture 274" descr="hoa3"/>
          <p:cNvPicPr>
            <a:picLocks noChangeAspect="1"/>
          </p:cNvPicPr>
          <p:nvPr/>
        </p:nvPicPr>
        <p:blipFill>
          <a:blip r:embed="rId22"/>
          <a:stretch>
            <a:fillRect/>
          </a:stretch>
        </p:blipFill>
        <p:spPr>
          <a:xfrm rot="-1178307">
            <a:off x="304800" y="0"/>
            <a:ext cx="790575" cy="838200"/>
          </a:xfrm>
          <a:prstGeom prst="rect">
            <a:avLst/>
          </a:prstGeom>
          <a:noFill/>
          <a:ln w="9525">
            <a:noFill/>
          </a:ln>
        </p:spPr>
      </p:pic>
      <p:pic>
        <p:nvPicPr>
          <p:cNvPr id="8234" name="Picture 218" descr="co3"/>
          <p:cNvPicPr>
            <a:picLocks noChangeAspect="1"/>
          </p:cNvPicPr>
          <p:nvPr/>
        </p:nvPicPr>
        <p:blipFill>
          <a:blip r:embed="rId17"/>
          <a:stretch>
            <a:fillRect/>
          </a:stretch>
        </p:blipFill>
        <p:spPr>
          <a:xfrm>
            <a:off x="5222875" y="3124200"/>
            <a:ext cx="457200" cy="457200"/>
          </a:xfrm>
          <a:prstGeom prst="rect">
            <a:avLst/>
          </a:prstGeom>
          <a:noFill/>
          <a:ln w="9525">
            <a:noFill/>
          </a:ln>
        </p:spPr>
      </p:pic>
      <p:grpSp>
        <p:nvGrpSpPr>
          <p:cNvPr id="8235" name="Group 38"/>
          <p:cNvGrpSpPr/>
          <p:nvPr/>
        </p:nvGrpSpPr>
        <p:grpSpPr>
          <a:xfrm>
            <a:off x="-80962" y="1303338"/>
            <a:ext cx="9282112" cy="3455987"/>
            <a:chOff x="-743" y="393"/>
            <a:chExt cx="6959" cy="2843"/>
          </a:xfrm>
        </p:grpSpPr>
        <p:grpSp>
          <p:nvGrpSpPr>
            <p:cNvPr id="8239" name="Group 39"/>
            <p:cNvGrpSpPr/>
            <p:nvPr/>
          </p:nvGrpSpPr>
          <p:grpSpPr>
            <a:xfrm rot="326627">
              <a:off x="705" y="393"/>
              <a:ext cx="2056" cy="2785"/>
              <a:chOff x="2623" y="383"/>
              <a:chExt cx="2056" cy="2785"/>
            </a:xfrm>
          </p:grpSpPr>
          <p:pic>
            <p:nvPicPr>
              <p:cNvPr id="8300" name="Picture 40" descr="co3"/>
              <p:cNvPicPr>
                <a:picLocks noChangeAspect="1"/>
              </p:cNvPicPr>
              <p:nvPr/>
            </p:nvPicPr>
            <p:blipFill>
              <a:blip r:embed="rId2"/>
              <a:stretch>
                <a:fillRect/>
              </a:stretch>
            </p:blipFill>
            <p:spPr>
              <a:xfrm rot="316961">
                <a:off x="4131" y="1420"/>
                <a:ext cx="200" cy="288"/>
              </a:xfrm>
              <a:prstGeom prst="rect">
                <a:avLst/>
              </a:prstGeom>
              <a:noFill/>
              <a:ln w="9525">
                <a:noFill/>
              </a:ln>
            </p:spPr>
          </p:pic>
          <p:pic>
            <p:nvPicPr>
              <p:cNvPr id="8301" name="Picture 41" descr="co3"/>
              <p:cNvPicPr>
                <a:picLocks noChangeAspect="1"/>
              </p:cNvPicPr>
              <p:nvPr/>
            </p:nvPicPr>
            <p:blipFill>
              <a:blip r:embed="rId2"/>
              <a:stretch>
                <a:fillRect/>
              </a:stretch>
            </p:blipFill>
            <p:spPr>
              <a:xfrm rot="316961">
                <a:off x="4240" y="2057"/>
                <a:ext cx="200" cy="288"/>
              </a:xfrm>
              <a:prstGeom prst="rect">
                <a:avLst/>
              </a:prstGeom>
              <a:noFill/>
              <a:ln w="9525">
                <a:noFill/>
              </a:ln>
            </p:spPr>
          </p:pic>
          <p:pic>
            <p:nvPicPr>
              <p:cNvPr id="8302" name="Picture 42" descr="co3"/>
              <p:cNvPicPr>
                <a:picLocks noChangeAspect="1"/>
              </p:cNvPicPr>
              <p:nvPr/>
            </p:nvPicPr>
            <p:blipFill>
              <a:blip r:embed="rId3"/>
              <a:stretch>
                <a:fillRect/>
              </a:stretch>
            </p:blipFill>
            <p:spPr>
              <a:xfrm rot="316961">
                <a:off x="3508" y="1991"/>
                <a:ext cx="233" cy="336"/>
              </a:xfrm>
              <a:prstGeom prst="rect">
                <a:avLst/>
              </a:prstGeom>
              <a:noFill/>
              <a:ln w="9525">
                <a:noFill/>
              </a:ln>
            </p:spPr>
          </p:pic>
          <p:pic>
            <p:nvPicPr>
              <p:cNvPr id="8303" name="Picture 43" descr="co3"/>
              <p:cNvPicPr>
                <a:picLocks noChangeAspect="1"/>
              </p:cNvPicPr>
              <p:nvPr/>
            </p:nvPicPr>
            <p:blipFill>
              <a:blip r:embed="rId4"/>
              <a:stretch>
                <a:fillRect/>
              </a:stretch>
            </p:blipFill>
            <p:spPr>
              <a:xfrm rot="316961">
                <a:off x="3088" y="2532"/>
                <a:ext cx="266" cy="384"/>
              </a:xfrm>
              <a:prstGeom prst="rect">
                <a:avLst/>
              </a:prstGeom>
              <a:noFill/>
              <a:ln w="9525">
                <a:noFill/>
              </a:ln>
            </p:spPr>
          </p:pic>
          <p:pic>
            <p:nvPicPr>
              <p:cNvPr id="8304" name="Picture 44" descr="co3"/>
              <p:cNvPicPr>
                <a:picLocks noChangeAspect="1"/>
              </p:cNvPicPr>
              <p:nvPr/>
            </p:nvPicPr>
            <p:blipFill>
              <a:blip r:embed="rId2"/>
              <a:stretch>
                <a:fillRect/>
              </a:stretch>
            </p:blipFill>
            <p:spPr>
              <a:xfrm rot="316961">
                <a:off x="2880" y="2880"/>
                <a:ext cx="200" cy="288"/>
              </a:xfrm>
              <a:prstGeom prst="rect">
                <a:avLst/>
              </a:prstGeom>
              <a:noFill/>
              <a:ln w="9525">
                <a:noFill/>
              </a:ln>
            </p:spPr>
          </p:pic>
          <p:pic>
            <p:nvPicPr>
              <p:cNvPr id="8305" name="Picture 45" descr="co3"/>
              <p:cNvPicPr>
                <a:picLocks noChangeAspect="1"/>
              </p:cNvPicPr>
              <p:nvPr/>
            </p:nvPicPr>
            <p:blipFill>
              <a:blip r:embed="rId3"/>
              <a:stretch>
                <a:fillRect/>
              </a:stretch>
            </p:blipFill>
            <p:spPr>
              <a:xfrm rot="316961">
                <a:off x="3608" y="2723"/>
                <a:ext cx="233" cy="336"/>
              </a:xfrm>
              <a:prstGeom prst="rect">
                <a:avLst/>
              </a:prstGeom>
              <a:noFill/>
              <a:ln w="9525">
                <a:noFill/>
              </a:ln>
            </p:spPr>
          </p:pic>
          <p:pic>
            <p:nvPicPr>
              <p:cNvPr id="8306" name="Picture 46" descr="co3"/>
              <p:cNvPicPr>
                <a:picLocks noChangeAspect="1"/>
              </p:cNvPicPr>
              <p:nvPr/>
            </p:nvPicPr>
            <p:blipFill>
              <a:blip r:embed="rId5"/>
              <a:stretch>
                <a:fillRect/>
              </a:stretch>
            </p:blipFill>
            <p:spPr>
              <a:xfrm rot="316961">
                <a:off x="4512" y="1536"/>
                <a:ext cx="167" cy="240"/>
              </a:xfrm>
              <a:prstGeom prst="rect">
                <a:avLst/>
              </a:prstGeom>
              <a:noFill/>
              <a:ln w="9525">
                <a:noFill/>
              </a:ln>
            </p:spPr>
          </p:pic>
          <p:pic>
            <p:nvPicPr>
              <p:cNvPr id="8307" name="Picture 47" descr="co2"/>
              <p:cNvPicPr>
                <a:picLocks noChangeAspect="1"/>
              </p:cNvPicPr>
              <p:nvPr/>
            </p:nvPicPr>
            <p:blipFill>
              <a:blip r:embed="rId6"/>
              <a:stretch>
                <a:fillRect/>
              </a:stretch>
            </p:blipFill>
            <p:spPr>
              <a:xfrm rot="316961">
                <a:off x="3872" y="2025"/>
                <a:ext cx="233" cy="336"/>
              </a:xfrm>
              <a:prstGeom prst="rect">
                <a:avLst/>
              </a:prstGeom>
              <a:noFill/>
              <a:ln w="9525">
                <a:noFill/>
              </a:ln>
            </p:spPr>
          </p:pic>
          <p:pic>
            <p:nvPicPr>
              <p:cNvPr id="8308" name="Picture 48" descr="co2"/>
              <p:cNvPicPr>
                <a:picLocks noChangeAspect="1"/>
              </p:cNvPicPr>
              <p:nvPr/>
            </p:nvPicPr>
            <p:blipFill>
              <a:blip r:embed="rId7"/>
              <a:stretch>
                <a:fillRect/>
              </a:stretch>
            </p:blipFill>
            <p:spPr>
              <a:xfrm rot="316961">
                <a:off x="3083" y="1857"/>
                <a:ext cx="266" cy="384"/>
              </a:xfrm>
              <a:prstGeom prst="rect">
                <a:avLst/>
              </a:prstGeom>
              <a:noFill/>
              <a:ln w="9525">
                <a:noFill/>
              </a:ln>
            </p:spPr>
          </p:pic>
          <p:pic>
            <p:nvPicPr>
              <p:cNvPr id="8309" name="Picture 49" descr="co2"/>
              <p:cNvPicPr>
                <a:picLocks noChangeAspect="1"/>
              </p:cNvPicPr>
              <p:nvPr/>
            </p:nvPicPr>
            <p:blipFill>
              <a:blip r:embed="rId7"/>
              <a:stretch>
                <a:fillRect/>
              </a:stretch>
            </p:blipFill>
            <p:spPr>
              <a:xfrm rot="316961">
                <a:off x="3970" y="1977"/>
                <a:ext cx="266" cy="384"/>
              </a:xfrm>
              <a:prstGeom prst="rect">
                <a:avLst/>
              </a:prstGeom>
              <a:noFill/>
              <a:ln w="9525">
                <a:noFill/>
              </a:ln>
            </p:spPr>
          </p:pic>
          <p:pic>
            <p:nvPicPr>
              <p:cNvPr id="8310" name="Picture 50" descr="co2"/>
              <p:cNvPicPr>
                <a:picLocks noChangeAspect="1"/>
              </p:cNvPicPr>
              <p:nvPr/>
            </p:nvPicPr>
            <p:blipFill>
              <a:blip r:embed="rId8"/>
              <a:stretch>
                <a:fillRect/>
              </a:stretch>
            </p:blipFill>
            <p:spPr>
              <a:xfrm rot="316961">
                <a:off x="2623" y="1006"/>
                <a:ext cx="199" cy="288"/>
              </a:xfrm>
              <a:prstGeom prst="rect">
                <a:avLst/>
              </a:prstGeom>
              <a:noFill/>
              <a:ln w="9525">
                <a:noFill/>
              </a:ln>
            </p:spPr>
          </p:pic>
          <p:pic>
            <p:nvPicPr>
              <p:cNvPr id="8311" name="Picture 51" descr="co2"/>
              <p:cNvPicPr>
                <a:picLocks noChangeAspect="1"/>
              </p:cNvPicPr>
              <p:nvPr/>
            </p:nvPicPr>
            <p:blipFill>
              <a:blip r:embed="rId6"/>
              <a:stretch>
                <a:fillRect/>
              </a:stretch>
            </p:blipFill>
            <p:spPr>
              <a:xfrm rot="316961">
                <a:off x="3468" y="2421"/>
                <a:ext cx="233" cy="336"/>
              </a:xfrm>
              <a:prstGeom prst="rect">
                <a:avLst/>
              </a:prstGeom>
              <a:noFill/>
              <a:ln w="9525">
                <a:noFill/>
              </a:ln>
            </p:spPr>
          </p:pic>
          <p:pic>
            <p:nvPicPr>
              <p:cNvPr id="8312" name="Picture 52" descr="co2"/>
              <p:cNvPicPr>
                <a:picLocks noChangeAspect="1"/>
              </p:cNvPicPr>
              <p:nvPr/>
            </p:nvPicPr>
            <p:blipFill>
              <a:blip r:embed="rId7"/>
              <a:stretch>
                <a:fillRect/>
              </a:stretch>
            </p:blipFill>
            <p:spPr>
              <a:xfrm rot="316961">
                <a:off x="3312" y="2784"/>
                <a:ext cx="266" cy="384"/>
              </a:xfrm>
              <a:prstGeom prst="rect">
                <a:avLst/>
              </a:prstGeom>
              <a:noFill/>
              <a:ln w="9525">
                <a:noFill/>
              </a:ln>
            </p:spPr>
          </p:pic>
          <p:pic>
            <p:nvPicPr>
              <p:cNvPr id="8313" name="Picture 53" descr="co3"/>
              <p:cNvPicPr>
                <a:picLocks noChangeAspect="1"/>
              </p:cNvPicPr>
              <p:nvPr/>
            </p:nvPicPr>
            <p:blipFill>
              <a:blip r:embed="rId2"/>
              <a:stretch>
                <a:fillRect/>
              </a:stretch>
            </p:blipFill>
            <p:spPr>
              <a:xfrm rot="316961">
                <a:off x="3053" y="383"/>
                <a:ext cx="200" cy="288"/>
              </a:xfrm>
              <a:prstGeom prst="rect">
                <a:avLst/>
              </a:prstGeom>
              <a:noFill/>
              <a:ln w="9525">
                <a:noFill/>
              </a:ln>
            </p:spPr>
          </p:pic>
          <p:pic>
            <p:nvPicPr>
              <p:cNvPr id="8314" name="Picture 54" descr="co3"/>
              <p:cNvPicPr>
                <a:picLocks noChangeAspect="1"/>
              </p:cNvPicPr>
              <p:nvPr/>
            </p:nvPicPr>
            <p:blipFill>
              <a:blip r:embed="rId2"/>
              <a:stretch>
                <a:fillRect/>
              </a:stretch>
            </p:blipFill>
            <p:spPr>
              <a:xfrm rot="316961">
                <a:off x="4237" y="1719"/>
                <a:ext cx="200" cy="288"/>
              </a:xfrm>
              <a:prstGeom prst="rect">
                <a:avLst/>
              </a:prstGeom>
              <a:noFill/>
              <a:ln w="9525">
                <a:noFill/>
              </a:ln>
            </p:spPr>
          </p:pic>
          <p:pic>
            <p:nvPicPr>
              <p:cNvPr id="8315" name="Picture 55" descr="co3"/>
              <p:cNvPicPr>
                <a:picLocks noChangeAspect="1"/>
              </p:cNvPicPr>
              <p:nvPr/>
            </p:nvPicPr>
            <p:blipFill>
              <a:blip r:embed="rId3"/>
              <a:stretch>
                <a:fillRect/>
              </a:stretch>
            </p:blipFill>
            <p:spPr>
              <a:xfrm rot="316961">
                <a:off x="3812" y="1585"/>
                <a:ext cx="234" cy="336"/>
              </a:xfrm>
              <a:prstGeom prst="rect">
                <a:avLst/>
              </a:prstGeom>
              <a:noFill/>
              <a:ln w="9525">
                <a:noFill/>
              </a:ln>
            </p:spPr>
          </p:pic>
          <p:pic>
            <p:nvPicPr>
              <p:cNvPr id="8316" name="Picture 56" descr="co3"/>
              <p:cNvPicPr>
                <a:picLocks noChangeAspect="1"/>
              </p:cNvPicPr>
              <p:nvPr/>
            </p:nvPicPr>
            <p:blipFill>
              <a:blip r:embed="rId3"/>
              <a:stretch>
                <a:fillRect/>
              </a:stretch>
            </p:blipFill>
            <p:spPr>
              <a:xfrm rot="316961">
                <a:off x="4078" y="2333"/>
                <a:ext cx="234" cy="336"/>
              </a:xfrm>
              <a:prstGeom prst="rect">
                <a:avLst/>
              </a:prstGeom>
              <a:noFill/>
              <a:ln w="9525">
                <a:noFill/>
              </a:ln>
            </p:spPr>
          </p:pic>
          <p:pic>
            <p:nvPicPr>
              <p:cNvPr id="8317" name="Picture 57" descr="co3"/>
              <p:cNvPicPr>
                <a:picLocks noChangeAspect="1"/>
              </p:cNvPicPr>
              <p:nvPr/>
            </p:nvPicPr>
            <p:blipFill>
              <a:blip r:embed="rId3"/>
              <a:stretch>
                <a:fillRect/>
              </a:stretch>
            </p:blipFill>
            <p:spPr>
              <a:xfrm rot="316961">
                <a:off x="3024" y="2208"/>
                <a:ext cx="233" cy="336"/>
              </a:xfrm>
              <a:prstGeom prst="rect">
                <a:avLst/>
              </a:prstGeom>
              <a:noFill/>
              <a:ln w="9525">
                <a:noFill/>
              </a:ln>
            </p:spPr>
          </p:pic>
          <p:pic>
            <p:nvPicPr>
              <p:cNvPr id="8318" name="Picture 58" descr="co2"/>
              <p:cNvPicPr>
                <a:picLocks noChangeAspect="1"/>
              </p:cNvPicPr>
              <p:nvPr/>
            </p:nvPicPr>
            <p:blipFill>
              <a:blip r:embed="rId6"/>
              <a:stretch>
                <a:fillRect/>
              </a:stretch>
            </p:blipFill>
            <p:spPr>
              <a:xfrm rot="316961">
                <a:off x="3600" y="1728"/>
                <a:ext cx="233" cy="336"/>
              </a:xfrm>
              <a:prstGeom prst="rect">
                <a:avLst/>
              </a:prstGeom>
              <a:noFill/>
              <a:ln w="9525">
                <a:noFill/>
              </a:ln>
            </p:spPr>
          </p:pic>
        </p:grpSp>
        <p:grpSp>
          <p:nvGrpSpPr>
            <p:cNvPr id="8240" name="Group 59"/>
            <p:cNvGrpSpPr/>
            <p:nvPr/>
          </p:nvGrpSpPr>
          <p:grpSpPr>
            <a:xfrm>
              <a:off x="-531" y="919"/>
              <a:ext cx="6747" cy="2317"/>
              <a:chOff x="-2307" y="851"/>
              <a:chExt cx="6747" cy="2317"/>
            </a:xfrm>
          </p:grpSpPr>
          <p:pic>
            <p:nvPicPr>
              <p:cNvPr id="8281" name="Picture 60" descr="co3"/>
              <p:cNvPicPr>
                <a:picLocks noChangeAspect="1"/>
              </p:cNvPicPr>
              <p:nvPr/>
            </p:nvPicPr>
            <p:blipFill>
              <a:blip r:embed="rId2"/>
              <a:stretch>
                <a:fillRect/>
              </a:stretch>
            </p:blipFill>
            <p:spPr>
              <a:xfrm rot="316961">
                <a:off x="4131" y="1420"/>
                <a:ext cx="200" cy="288"/>
              </a:xfrm>
              <a:prstGeom prst="rect">
                <a:avLst/>
              </a:prstGeom>
              <a:noFill/>
              <a:ln w="9525">
                <a:noFill/>
              </a:ln>
            </p:spPr>
          </p:pic>
          <p:pic>
            <p:nvPicPr>
              <p:cNvPr id="8282" name="Picture 61" descr="co3"/>
              <p:cNvPicPr>
                <a:picLocks noChangeAspect="1"/>
              </p:cNvPicPr>
              <p:nvPr/>
            </p:nvPicPr>
            <p:blipFill>
              <a:blip r:embed="rId2"/>
              <a:stretch>
                <a:fillRect/>
              </a:stretch>
            </p:blipFill>
            <p:spPr>
              <a:xfrm rot="316961">
                <a:off x="4240" y="2057"/>
                <a:ext cx="200" cy="288"/>
              </a:xfrm>
              <a:prstGeom prst="rect">
                <a:avLst/>
              </a:prstGeom>
              <a:noFill/>
              <a:ln w="9525">
                <a:noFill/>
              </a:ln>
            </p:spPr>
          </p:pic>
          <p:pic>
            <p:nvPicPr>
              <p:cNvPr id="8283" name="Picture 62" descr="co3"/>
              <p:cNvPicPr>
                <a:picLocks noChangeAspect="1"/>
              </p:cNvPicPr>
              <p:nvPr/>
            </p:nvPicPr>
            <p:blipFill>
              <a:blip r:embed="rId3"/>
              <a:stretch>
                <a:fillRect/>
              </a:stretch>
            </p:blipFill>
            <p:spPr>
              <a:xfrm rot="316961">
                <a:off x="3508" y="1991"/>
                <a:ext cx="233" cy="336"/>
              </a:xfrm>
              <a:prstGeom prst="rect">
                <a:avLst/>
              </a:prstGeom>
              <a:noFill/>
              <a:ln w="9525">
                <a:noFill/>
              </a:ln>
            </p:spPr>
          </p:pic>
          <p:pic>
            <p:nvPicPr>
              <p:cNvPr id="8284" name="Picture 63" descr="co3"/>
              <p:cNvPicPr>
                <a:picLocks noChangeAspect="1"/>
              </p:cNvPicPr>
              <p:nvPr/>
            </p:nvPicPr>
            <p:blipFill>
              <a:blip r:embed="rId4"/>
              <a:stretch>
                <a:fillRect/>
              </a:stretch>
            </p:blipFill>
            <p:spPr>
              <a:xfrm rot="316961">
                <a:off x="3088" y="2532"/>
                <a:ext cx="266" cy="384"/>
              </a:xfrm>
              <a:prstGeom prst="rect">
                <a:avLst/>
              </a:prstGeom>
              <a:noFill/>
              <a:ln w="9525">
                <a:noFill/>
              </a:ln>
            </p:spPr>
          </p:pic>
          <p:pic>
            <p:nvPicPr>
              <p:cNvPr id="8285" name="Picture 64" descr="co3"/>
              <p:cNvPicPr>
                <a:picLocks noChangeAspect="1"/>
              </p:cNvPicPr>
              <p:nvPr/>
            </p:nvPicPr>
            <p:blipFill>
              <a:blip r:embed="rId2"/>
              <a:stretch>
                <a:fillRect/>
              </a:stretch>
            </p:blipFill>
            <p:spPr>
              <a:xfrm rot="316961">
                <a:off x="2880" y="2880"/>
                <a:ext cx="200" cy="288"/>
              </a:xfrm>
              <a:prstGeom prst="rect">
                <a:avLst/>
              </a:prstGeom>
              <a:noFill/>
              <a:ln w="9525">
                <a:noFill/>
              </a:ln>
            </p:spPr>
          </p:pic>
          <p:pic>
            <p:nvPicPr>
              <p:cNvPr id="8286" name="Picture 65" descr="co3"/>
              <p:cNvPicPr>
                <a:picLocks noChangeAspect="1"/>
              </p:cNvPicPr>
              <p:nvPr/>
            </p:nvPicPr>
            <p:blipFill>
              <a:blip r:embed="rId3"/>
              <a:stretch>
                <a:fillRect/>
              </a:stretch>
            </p:blipFill>
            <p:spPr>
              <a:xfrm rot="316961">
                <a:off x="3608" y="2723"/>
                <a:ext cx="233" cy="336"/>
              </a:xfrm>
              <a:prstGeom prst="rect">
                <a:avLst/>
              </a:prstGeom>
              <a:noFill/>
              <a:ln w="9525">
                <a:noFill/>
              </a:ln>
            </p:spPr>
          </p:pic>
          <p:pic>
            <p:nvPicPr>
              <p:cNvPr id="8287" name="Picture 66" descr="co3"/>
              <p:cNvPicPr>
                <a:picLocks noChangeAspect="1"/>
              </p:cNvPicPr>
              <p:nvPr/>
            </p:nvPicPr>
            <p:blipFill>
              <a:blip r:embed="rId5"/>
              <a:stretch>
                <a:fillRect/>
              </a:stretch>
            </p:blipFill>
            <p:spPr>
              <a:xfrm rot="316961">
                <a:off x="-2307" y="851"/>
                <a:ext cx="167" cy="240"/>
              </a:xfrm>
              <a:prstGeom prst="rect">
                <a:avLst/>
              </a:prstGeom>
              <a:noFill/>
              <a:ln w="9525">
                <a:noFill/>
              </a:ln>
            </p:spPr>
          </p:pic>
          <p:pic>
            <p:nvPicPr>
              <p:cNvPr id="8288" name="Picture 67" descr="co2"/>
              <p:cNvPicPr>
                <a:picLocks noChangeAspect="1"/>
              </p:cNvPicPr>
              <p:nvPr/>
            </p:nvPicPr>
            <p:blipFill>
              <a:blip r:embed="rId6"/>
              <a:stretch>
                <a:fillRect/>
              </a:stretch>
            </p:blipFill>
            <p:spPr>
              <a:xfrm rot="316961">
                <a:off x="3872" y="2025"/>
                <a:ext cx="233" cy="336"/>
              </a:xfrm>
              <a:prstGeom prst="rect">
                <a:avLst/>
              </a:prstGeom>
              <a:noFill/>
              <a:ln w="9525">
                <a:noFill/>
              </a:ln>
            </p:spPr>
          </p:pic>
          <p:pic>
            <p:nvPicPr>
              <p:cNvPr id="8289" name="Picture 68" descr="co2"/>
              <p:cNvPicPr>
                <a:picLocks noChangeAspect="1"/>
              </p:cNvPicPr>
              <p:nvPr/>
            </p:nvPicPr>
            <p:blipFill>
              <a:blip r:embed="rId7"/>
              <a:stretch>
                <a:fillRect/>
              </a:stretch>
            </p:blipFill>
            <p:spPr>
              <a:xfrm rot="316961">
                <a:off x="3083" y="1857"/>
                <a:ext cx="266" cy="384"/>
              </a:xfrm>
              <a:prstGeom prst="rect">
                <a:avLst/>
              </a:prstGeom>
              <a:noFill/>
              <a:ln w="9525">
                <a:noFill/>
              </a:ln>
            </p:spPr>
          </p:pic>
          <p:pic>
            <p:nvPicPr>
              <p:cNvPr id="8290" name="Picture 69" descr="co2"/>
              <p:cNvPicPr>
                <a:picLocks noChangeAspect="1"/>
              </p:cNvPicPr>
              <p:nvPr/>
            </p:nvPicPr>
            <p:blipFill>
              <a:blip r:embed="rId7"/>
              <a:stretch>
                <a:fillRect/>
              </a:stretch>
            </p:blipFill>
            <p:spPr>
              <a:xfrm rot="316961">
                <a:off x="3793" y="2501"/>
                <a:ext cx="266" cy="384"/>
              </a:xfrm>
              <a:prstGeom prst="rect">
                <a:avLst/>
              </a:prstGeom>
              <a:noFill/>
              <a:ln w="9525">
                <a:noFill/>
              </a:ln>
            </p:spPr>
          </p:pic>
          <p:pic>
            <p:nvPicPr>
              <p:cNvPr id="8291" name="Picture 70" descr="co2"/>
              <p:cNvPicPr>
                <a:picLocks noChangeAspect="1"/>
              </p:cNvPicPr>
              <p:nvPr/>
            </p:nvPicPr>
            <p:blipFill>
              <a:blip r:embed="rId8"/>
              <a:stretch>
                <a:fillRect/>
              </a:stretch>
            </p:blipFill>
            <p:spPr>
              <a:xfrm rot="316961">
                <a:off x="3625" y="1470"/>
                <a:ext cx="199" cy="288"/>
              </a:xfrm>
              <a:prstGeom prst="rect">
                <a:avLst/>
              </a:prstGeom>
              <a:noFill/>
              <a:ln w="9525">
                <a:noFill/>
              </a:ln>
            </p:spPr>
          </p:pic>
          <p:pic>
            <p:nvPicPr>
              <p:cNvPr id="8292" name="Picture 71" descr="co2"/>
              <p:cNvPicPr>
                <a:picLocks noChangeAspect="1"/>
              </p:cNvPicPr>
              <p:nvPr/>
            </p:nvPicPr>
            <p:blipFill>
              <a:blip r:embed="rId6"/>
              <a:stretch>
                <a:fillRect/>
              </a:stretch>
            </p:blipFill>
            <p:spPr>
              <a:xfrm rot="316961">
                <a:off x="3468" y="2421"/>
                <a:ext cx="233" cy="336"/>
              </a:xfrm>
              <a:prstGeom prst="rect">
                <a:avLst/>
              </a:prstGeom>
              <a:noFill/>
              <a:ln w="9525">
                <a:noFill/>
              </a:ln>
            </p:spPr>
          </p:pic>
          <p:pic>
            <p:nvPicPr>
              <p:cNvPr id="8293" name="Picture 72" descr="co2"/>
              <p:cNvPicPr>
                <a:picLocks noChangeAspect="1"/>
              </p:cNvPicPr>
              <p:nvPr/>
            </p:nvPicPr>
            <p:blipFill>
              <a:blip r:embed="rId7"/>
              <a:stretch>
                <a:fillRect/>
              </a:stretch>
            </p:blipFill>
            <p:spPr>
              <a:xfrm rot="316961">
                <a:off x="3312" y="2784"/>
                <a:ext cx="266" cy="384"/>
              </a:xfrm>
              <a:prstGeom prst="rect">
                <a:avLst/>
              </a:prstGeom>
              <a:noFill/>
              <a:ln w="9525">
                <a:noFill/>
              </a:ln>
            </p:spPr>
          </p:pic>
          <p:pic>
            <p:nvPicPr>
              <p:cNvPr id="8294" name="Picture 73" descr="co3"/>
              <p:cNvPicPr>
                <a:picLocks noChangeAspect="1"/>
              </p:cNvPicPr>
              <p:nvPr/>
            </p:nvPicPr>
            <p:blipFill>
              <a:blip r:embed="rId2"/>
              <a:stretch>
                <a:fillRect/>
              </a:stretch>
            </p:blipFill>
            <p:spPr>
              <a:xfrm rot="316961">
                <a:off x="3346" y="1589"/>
                <a:ext cx="200" cy="288"/>
              </a:xfrm>
              <a:prstGeom prst="rect">
                <a:avLst/>
              </a:prstGeom>
              <a:noFill/>
              <a:ln w="9525">
                <a:noFill/>
              </a:ln>
            </p:spPr>
          </p:pic>
          <p:pic>
            <p:nvPicPr>
              <p:cNvPr id="8295" name="Picture 74" descr="co3"/>
              <p:cNvPicPr>
                <a:picLocks noChangeAspect="1"/>
              </p:cNvPicPr>
              <p:nvPr/>
            </p:nvPicPr>
            <p:blipFill>
              <a:blip r:embed="rId2"/>
              <a:stretch>
                <a:fillRect/>
              </a:stretch>
            </p:blipFill>
            <p:spPr>
              <a:xfrm rot="316961">
                <a:off x="4237" y="1719"/>
                <a:ext cx="200" cy="288"/>
              </a:xfrm>
              <a:prstGeom prst="rect">
                <a:avLst/>
              </a:prstGeom>
              <a:noFill/>
              <a:ln w="9525">
                <a:noFill/>
              </a:ln>
            </p:spPr>
          </p:pic>
          <p:pic>
            <p:nvPicPr>
              <p:cNvPr id="8296" name="Picture 75" descr="co3"/>
              <p:cNvPicPr>
                <a:picLocks noChangeAspect="1"/>
              </p:cNvPicPr>
              <p:nvPr/>
            </p:nvPicPr>
            <p:blipFill>
              <a:blip r:embed="rId3"/>
              <a:stretch>
                <a:fillRect/>
              </a:stretch>
            </p:blipFill>
            <p:spPr>
              <a:xfrm rot="316961">
                <a:off x="3812" y="1585"/>
                <a:ext cx="234" cy="336"/>
              </a:xfrm>
              <a:prstGeom prst="rect">
                <a:avLst/>
              </a:prstGeom>
              <a:noFill/>
              <a:ln w="9525">
                <a:noFill/>
              </a:ln>
            </p:spPr>
          </p:pic>
          <p:pic>
            <p:nvPicPr>
              <p:cNvPr id="8297" name="Picture 76" descr="co3"/>
              <p:cNvPicPr>
                <a:picLocks noChangeAspect="1"/>
              </p:cNvPicPr>
              <p:nvPr/>
            </p:nvPicPr>
            <p:blipFill>
              <a:blip r:embed="rId3"/>
              <a:stretch>
                <a:fillRect/>
              </a:stretch>
            </p:blipFill>
            <p:spPr>
              <a:xfrm rot="316961">
                <a:off x="4078" y="2333"/>
                <a:ext cx="234" cy="336"/>
              </a:xfrm>
              <a:prstGeom prst="rect">
                <a:avLst/>
              </a:prstGeom>
              <a:noFill/>
              <a:ln w="9525">
                <a:noFill/>
              </a:ln>
            </p:spPr>
          </p:pic>
          <p:pic>
            <p:nvPicPr>
              <p:cNvPr id="8298" name="Picture 77" descr="co3"/>
              <p:cNvPicPr>
                <a:picLocks noChangeAspect="1"/>
              </p:cNvPicPr>
              <p:nvPr/>
            </p:nvPicPr>
            <p:blipFill>
              <a:blip r:embed="rId3"/>
              <a:stretch>
                <a:fillRect/>
              </a:stretch>
            </p:blipFill>
            <p:spPr>
              <a:xfrm rot="316961">
                <a:off x="3024" y="2208"/>
                <a:ext cx="233" cy="336"/>
              </a:xfrm>
              <a:prstGeom prst="rect">
                <a:avLst/>
              </a:prstGeom>
              <a:noFill/>
              <a:ln w="9525">
                <a:noFill/>
              </a:ln>
            </p:spPr>
          </p:pic>
          <p:pic>
            <p:nvPicPr>
              <p:cNvPr id="8299" name="Picture 78" descr="co2"/>
              <p:cNvPicPr>
                <a:picLocks noChangeAspect="1"/>
              </p:cNvPicPr>
              <p:nvPr/>
            </p:nvPicPr>
            <p:blipFill>
              <a:blip r:embed="rId6"/>
              <a:stretch>
                <a:fillRect/>
              </a:stretch>
            </p:blipFill>
            <p:spPr>
              <a:xfrm rot="316961">
                <a:off x="3600" y="1728"/>
                <a:ext cx="233" cy="336"/>
              </a:xfrm>
              <a:prstGeom prst="rect">
                <a:avLst/>
              </a:prstGeom>
              <a:noFill/>
              <a:ln w="9525">
                <a:noFill/>
              </a:ln>
            </p:spPr>
          </p:pic>
        </p:grpSp>
        <p:grpSp>
          <p:nvGrpSpPr>
            <p:cNvPr id="8241" name="Group 79"/>
            <p:cNvGrpSpPr/>
            <p:nvPr/>
          </p:nvGrpSpPr>
          <p:grpSpPr>
            <a:xfrm>
              <a:off x="2674" y="445"/>
              <a:ext cx="2030" cy="2695"/>
              <a:chOff x="2649" y="473"/>
              <a:chExt cx="2030" cy="2695"/>
            </a:xfrm>
          </p:grpSpPr>
          <p:pic>
            <p:nvPicPr>
              <p:cNvPr id="8262" name="Picture 80" descr="co3"/>
              <p:cNvPicPr>
                <a:picLocks noChangeAspect="1"/>
              </p:cNvPicPr>
              <p:nvPr/>
            </p:nvPicPr>
            <p:blipFill>
              <a:blip r:embed="rId2"/>
              <a:stretch>
                <a:fillRect/>
              </a:stretch>
            </p:blipFill>
            <p:spPr>
              <a:xfrm rot="316961">
                <a:off x="4131" y="1420"/>
                <a:ext cx="200" cy="288"/>
              </a:xfrm>
              <a:prstGeom prst="rect">
                <a:avLst/>
              </a:prstGeom>
              <a:noFill/>
              <a:ln w="9525">
                <a:noFill/>
              </a:ln>
            </p:spPr>
          </p:pic>
          <p:pic>
            <p:nvPicPr>
              <p:cNvPr id="8263" name="Picture 81" descr="co3"/>
              <p:cNvPicPr>
                <a:picLocks noChangeAspect="1"/>
              </p:cNvPicPr>
              <p:nvPr/>
            </p:nvPicPr>
            <p:blipFill>
              <a:blip r:embed="rId2"/>
              <a:stretch>
                <a:fillRect/>
              </a:stretch>
            </p:blipFill>
            <p:spPr>
              <a:xfrm rot="316961">
                <a:off x="4240" y="2057"/>
                <a:ext cx="200" cy="288"/>
              </a:xfrm>
              <a:prstGeom prst="rect">
                <a:avLst/>
              </a:prstGeom>
              <a:noFill/>
              <a:ln w="9525">
                <a:noFill/>
              </a:ln>
            </p:spPr>
          </p:pic>
          <p:pic>
            <p:nvPicPr>
              <p:cNvPr id="8264" name="Picture 82" descr="co3"/>
              <p:cNvPicPr>
                <a:picLocks noChangeAspect="1"/>
              </p:cNvPicPr>
              <p:nvPr/>
            </p:nvPicPr>
            <p:blipFill>
              <a:blip r:embed="rId3"/>
              <a:stretch>
                <a:fillRect/>
              </a:stretch>
            </p:blipFill>
            <p:spPr>
              <a:xfrm rot="316961">
                <a:off x="3508" y="1991"/>
                <a:ext cx="233" cy="336"/>
              </a:xfrm>
              <a:prstGeom prst="rect">
                <a:avLst/>
              </a:prstGeom>
              <a:noFill/>
              <a:ln w="9525">
                <a:noFill/>
              </a:ln>
            </p:spPr>
          </p:pic>
          <p:pic>
            <p:nvPicPr>
              <p:cNvPr id="8265" name="Picture 83" descr="co3"/>
              <p:cNvPicPr>
                <a:picLocks noChangeAspect="1"/>
              </p:cNvPicPr>
              <p:nvPr/>
            </p:nvPicPr>
            <p:blipFill>
              <a:blip r:embed="rId4"/>
              <a:stretch>
                <a:fillRect/>
              </a:stretch>
            </p:blipFill>
            <p:spPr>
              <a:xfrm rot="316961">
                <a:off x="3088" y="2532"/>
                <a:ext cx="266" cy="384"/>
              </a:xfrm>
              <a:prstGeom prst="rect">
                <a:avLst/>
              </a:prstGeom>
              <a:noFill/>
              <a:ln w="9525">
                <a:noFill/>
              </a:ln>
            </p:spPr>
          </p:pic>
          <p:pic>
            <p:nvPicPr>
              <p:cNvPr id="8266" name="Picture 84" descr="co3"/>
              <p:cNvPicPr>
                <a:picLocks noChangeAspect="1"/>
              </p:cNvPicPr>
              <p:nvPr/>
            </p:nvPicPr>
            <p:blipFill>
              <a:blip r:embed="rId2"/>
              <a:stretch>
                <a:fillRect/>
              </a:stretch>
            </p:blipFill>
            <p:spPr>
              <a:xfrm rot="316961">
                <a:off x="2880" y="2880"/>
                <a:ext cx="200" cy="288"/>
              </a:xfrm>
              <a:prstGeom prst="rect">
                <a:avLst/>
              </a:prstGeom>
              <a:noFill/>
              <a:ln w="9525">
                <a:noFill/>
              </a:ln>
            </p:spPr>
          </p:pic>
          <p:pic>
            <p:nvPicPr>
              <p:cNvPr id="8267" name="Picture 85" descr="co3"/>
              <p:cNvPicPr>
                <a:picLocks noChangeAspect="1"/>
              </p:cNvPicPr>
              <p:nvPr/>
            </p:nvPicPr>
            <p:blipFill>
              <a:blip r:embed="rId3"/>
              <a:stretch>
                <a:fillRect/>
              </a:stretch>
            </p:blipFill>
            <p:spPr>
              <a:xfrm rot="316961">
                <a:off x="3608" y="2723"/>
                <a:ext cx="233" cy="336"/>
              </a:xfrm>
              <a:prstGeom prst="rect">
                <a:avLst/>
              </a:prstGeom>
              <a:noFill/>
              <a:ln w="9525">
                <a:noFill/>
              </a:ln>
            </p:spPr>
          </p:pic>
          <p:pic>
            <p:nvPicPr>
              <p:cNvPr id="8268" name="Picture 86" descr="co3"/>
              <p:cNvPicPr>
                <a:picLocks noChangeAspect="1"/>
              </p:cNvPicPr>
              <p:nvPr/>
            </p:nvPicPr>
            <p:blipFill>
              <a:blip r:embed="rId5"/>
              <a:stretch>
                <a:fillRect/>
              </a:stretch>
            </p:blipFill>
            <p:spPr>
              <a:xfrm rot="316961">
                <a:off x="4512" y="1536"/>
                <a:ext cx="167" cy="240"/>
              </a:xfrm>
              <a:prstGeom prst="rect">
                <a:avLst/>
              </a:prstGeom>
              <a:noFill/>
              <a:ln w="9525">
                <a:noFill/>
              </a:ln>
            </p:spPr>
          </p:pic>
          <p:pic>
            <p:nvPicPr>
              <p:cNvPr id="8269" name="Picture 87" descr="co2"/>
              <p:cNvPicPr>
                <a:picLocks noChangeAspect="1"/>
              </p:cNvPicPr>
              <p:nvPr/>
            </p:nvPicPr>
            <p:blipFill>
              <a:blip r:embed="rId6"/>
              <a:stretch>
                <a:fillRect/>
              </a:stretch>
            </p:blipFill>
            <p:spPr>
              <a:xfrm rot="316961">
                <a:off x="3872" y="2025"/>
                <a:ext cx="233" cy="336"/>
              </a:xfrm>
              <a:prstGeom prst="rect">
                <a:avLst/>
              </a:prstGeom>
              <a:noFill/>
              <a:ln w="9525">
                <a:noFill/>
              </a:ln>
            </p:spPr>
          </p:pic>
          <p:pic>
            <p:nvPicPr>
              <p:cNvPr id="8270" name="Picture 88" descr="co2"/>
              <p:cNvPicPr>
                <a:picLocks noChangeAspect="1"/>
              </p:cNvPicPr>
              <p:nvPr/>
            </p:nvPicPr>
            <p:blipFill>
              <a:blip r:embed="rId7"/>
              <a:stretch>
                <a:fillRect/>
              </a:stretch>
            </p:blipFill>
            <p:spPr>
              <a:xfrm rot="316961">
                <a:off x="3083" y="1857"/>
                <a:ext cx="266" cy="384"/>
              </a:xfrm>
              <a:prstGeom prst="rect">
                <a:avLst/>
              </a:prstGeom>
              <a:noFill/>
              <a:ln w="9525">
                <a:noFill/>
              </a:ln>
            </p:spPr>
          </p:pic>
          <p:pic>
            <p:nvPicPr>
              <p:cNvPr id="8271" name="Picture 89" descr="co2"/>
              <p:cNvPicPr>
                <a:picLocks noChangeAspect="1"/>
              </p:cNvPicPr>
              <p:nvPr/>
            </p:nvPicPr>
            <p:blipFill>
              <a:blip r:embed="rId7"/>
              <a:stretch>
                <a:fillRect/>
              </a:stretch>
            </p:blipFill>
            <p:spPr>
              <a:xfrm rot="316961">
                <a:off x="3793" y="2501"/>
                <a:ext cx="266" cy="384"/>
              </a:xfrm>
              <a:prstGeom prst="rect">
                <a:avLst/>
              </a:prstGeom>
              <a:noFill/>
              <a:ln w="9525">
                <a:noFill/>
              </a:ln>
            </p:spPr>
          </p:pic>
          <p:pic>
            <p:nvPicPr>
              <p:cNvPr id="8272" name="Picture 90" descr="co2"/>
              <p:cNvPicPr>
                <a:picLocks noChangeAspect="1"/>
              </p:cNvPicPr>
              <p:nvPr/>
            </p:nvPicPr>
            <p:blipFill>
              <a:blip r:embed="rId8"/>
              <a:stretch>
                <a:fillRect/>
              </a:stretch>
            </p:blipFill>
            <p:spPr>
              <a:xfrm rot="316961">
                <a:off x="3625" y="1470"/>
                <a:ext cx="199" cy="288"/>
              </a:xfrm>
              <a:prstGeom prst="rect">
                <a:avLst/>
              </a:prstGeom>
              <a:noFill/>
              <a:ln w="9525">
                <a:noFill/>
              </a:ln>
            </p:spPr>
          </p:pic>
          <p:pic>
            <p:nvPicPr>
              <p:cNvPr id="8273" name="Picture 91" descr="co2"/>
              <p:cNvPicPr>
                <a:picLocks noChangeAspect="1"/>
              </p:cNvPicPr>
              <p:nvPr/>
            </p:nvPicPr>
            <p:blipFill>
              <a:blip r:embed="rId6"/>
              <a:stretch>
                <a:fillRect/>
              </a:stretch>
            </p:blipFill>
            <p:spPr>
              <a:xfrm rot="316961">
                <a:off x="3468" y="2421"/>
                <a:ext cx="233" cy="336"/>
              </a:xfrm>
              <a:prstGeom prst="rect">
                <a:avLst/>
              </a:prstGeom>
              <a:noFill/>
              <a:ln w="9525">
                <a:noFill/>
              </a:ln>
            </p:spPr>
          </p:pic>
          <p:pic>
            <p:nvPicPr>
              <p:cNvPr id="8274" name="Picture 92" descr="co2"/>
              <p:cNvPicPr>
                <a:picLocks noChangeAspect="1"/>
              </p:cNvPicPr>
              <p:nvPr/>
            </p:nvPicPr>
            <p:blipFill>
              <a:blip r:embed="rId7"/>
              <a:stretch>
                <a:fillRect/>
              </a:stretch>
            </p:blipFill>
            <p:spPr>
              <a:xfrm rot="316961">
                <a:off x="3312" y="2784"/>
                <a:ext cx="266" cy="384"/>
              </a:xfrm>
              <a:prstGeom prst="rect">
                <a:avLst/>
              </a:prstGeom>
              <a:noFill/>
              <a:ln w="9525">
                <a:noFill/>
              </a:ln>
            </p:spPr>
          </p:pic>
          <p:pic>
            <p:nvPicPr>
              <p:cNvPr id="8275" name="Picture 93" descr="co3"/>
              <p:cNvPicPr>
                <a:picLocks noChangeAspect="1"/>
              </p:cNvPicPr>
              <p:nvPr/>
            </p:nvPicPr>
            <p:blipFill>
              <a:blip r:embed="rId2"/>
              <a:stretch>
                <a:fillRect/>
              </a:stretch>
            </p:blipFill>
            <p:spPr>
              <a:xfrm rot="316961">
                <a:off x="2930" y="473"/>
                <a:ext cx="200" cy="288"/>
              </a:xfrm>
              <a:prstGeom prst="rect">
                <a:avLst/>
              </a:prstGeom>
              <a:noFill/>
              <a:ln w="9525">
                <a:noFill/>
              </a:ln>
            </p:spPr>
          </p:pic>
          <p:pic>
            <p:nvPicPr>
              <p:cNvPr id="8276" name="Picture 94" descr="co3"/>
              <p:cNvPicPr>
                <a:picLocks noChangeAspect="1"/>
              </p:cNvPicPr>
              <p:nvPr/>
            </p:nvPicPr>
            <p:blipFill>
              <a:blip r:embed="rId2"/>
              <a:stretch>
                <a:fillRect/>
              </a:stretch>
            </p:blipFill>
            <p:spPr>
              <a:xfrm rot="316961">
                <a:off x="4237" y="1719"/>
                <a:ext cx="200" cy="288"/>
              </a:xfrm>
              <a:prstGeom prst="rect">
                <a:avLst/>
              </a:prstGeom>
              <a:noFill/>
              <a:ln w="9525">
                <a:noFill/>
              </a:ln>
            </p:spPr>
          </p:pic>
          <p:pic>
            <p:nvPicPr>
              <p:cNvPr id="8277" name="Picture 95" descr="co3"/>
              <p:cNvPicPr>
                <a:picLocks noChangeAspect="1"/>
              </p:cNvPicPr>
              <p:nvPr/>
            </p:nvPicPr>
            <p:blipFill>
              <a:blip r:embed="rId3"/>
              <a:stretch>
                <a:fillRect/>
              </a:stretch>
            </p:blipFill>
            <p:spPr>
              <a:xfrm rot="316961">
                <a:off x="3812" y="1585"/>
                <a:ext cx="234" cy="336"/>
              </a:xfrm>
              <a:prstGeom prst="rect">
                <a:avLst/>
              </a:prstGeom>
              <a:noFill/>
              <a:ln w="9525">
                <a:noFill/>
              </a:ln>
            </p:spPr>
          </p:pic>
          <p:pic>
            <p:nvPicPr>
              <p:cNvPr id="8278" name="Picture 96" descr="co3"/>
              <p:cNvPicPr>
                <a:picLocks noChangeAspect="1"/>
              </p:cNvPicPr>
              <p:nvPr/>
            </p:nvPicPr>
            <p:blipFill>
              <a:blip r:embed="rId3"/>
              <a:stretch>
                <a:fillRect/>
              </a:stretch>
            </p:blipFill>
            <p:spPr>
              <a:xfrm rot="316961">
                <a:off x="4078" y="2333"/>
                <a:ext cx="234" cy="336"/>
              </a:xfrm>
              <a:prstGeom prst="rect">
                <a:avLst/>
              </a:prstGeom>
              <a:noFill/>
              <a:ln w="9525">
                <a:noFill/>
              </a:ln>
            </p:spPr>
          </p:pic>
          <p:pic>
            <p:nvPicPr>
              <p:cNvPr id="8279" name="Picture 97" descr="co3"/>
              <p:cNvPicPr>
                <a:picLocks noChangeAspect="1"/>
              </p:cNvPicPr>
              <p:nvPr/>
            </p:nvPicPr>
            <p:blipFill>
              <a:blip r:embed="rId3"/>
              <a:stretch>
                <a:fillRect/>
              </a:stretch>
            </p:blipFill>
            <p:spPr>
              <a:xfrm rot="316961">
                <a:off x="2649" y="703"/>
                <a:ext cx="233" cy="336"/>
              </a:xfrm>
              <a:prstGeom prst="rect">
                <a:avLst/>
              </a:prstGeom>
              <a:noFill/>
              <a:ln w="9525">
                <a:noFill/>
              </a:ln>
            </p:spPr>
          </p:pic>
          <p:pic>
            <p:nvPicPr>
              <p:cNvPr id="8280" name="Picture 98" descr="co2"/>
              <p:cNvPicPr>
                <a:picLocks noChangeAspect="1"/>
              </p:cNvPicPr>
              <p:nvPr/>
            </p:nvPicPr>
            <p:blipFill>
              <a:blip r:embed="rId6"/>
              <a:stretch>
                <a:fillRect/>
              </a:stretch>
            </p:blipFill>
            <p:spPr>
              <a:xfrm rot="316961">
                <a:off x="3600" y="1728"/>
                <a:ext cx="233" cy="336"/>
              </a:xfrm>
              <a:prstGeom prst="rect">
                <a:avLst/>
              </a:prstGeom>
              <a:noFill/>
              <a:ln w="9525">
                <a:noFill/>
              </a:ln>
            </p:spPr>
          </p:pic>
        </p:grpSp>
        <p:grpSp>
          <p:nvGrpSpPr>
            <p:cNvPr id="8242" name="Group 99"/>
            <p:cNvGrpSpPr/>
            <p:nvPr/>
          </p:nvGrpSpPr>
          <p:grpSpPr>
            <a:xfrm>
              <a:off x="-743" y="724"/>
              <a:ext cx="1799" cy="2320"/>
              <a:chOff x="2880" y="479"/>
              <a:chExt cx="1799" cy="2689"/>
            </a:xfrm>
          </p:grpSpPr>
          <p:pic>
            <p:nvPicPr>
              <p:cNvPr id="8243" name="Picture 100" descr="co3"/>
              <p:cNvPicPr>
                <a:picLocks noChangeAspect="1"/>
              </p:cNvPicPr>
              <p:nvPr/>
            </p:nvPicPr>
            <p:blipFill>
              <a:blip r:embed="rId9"/>
              <a:stretch>
                <a:fillRect/>
              </a:stretch>
            </p:blipFill>
            <p:spPr>
              <a:xfrm rot="316961">
                <a:off x="3520" y="479"/>
                <a:ext cx="200" cy="288"/>
              </a:xfrm>
              <a:prstGeom prst="rect">
                <a:avLst/>
              </a:prstGeom>
              <a:noFill/>
              <a:ln w="9525">
                <a:noFill/>
              </a:ln>
            </p:spPr>
          </p:pic>
          <p:pic>
            <p:nvPicPr>
              <p:cNvPr id="8244" name="Picture 101" descr="co3"/>
              <p:cNvPicPr>
                <a:picLocks noChangeAspect="1"/>
              </p:cNvPicPr>
              <p:nvPr/>
            </p:nvPicPr>
            <p:blipFill>
              <a:blip r:embed="rId9"/>
              <a:stretch>
                <a:fillRect/>
              </a:stretch>
            </p:blipFill>
            <p:spPr>
              <a:xfrm rot="316961">
                <a:off x="4240" y="2057"/>
                <a:ext cx="200" cy="288"/>
              </a:xfrm>
              <a:prstGeom prst="rect">
                <a:avLst/>
              </a:prstGeom>
              <a:noFill/>
              <a:ln w="9525">
                <a:noFill/>
              </a:ln>
            </p:spPr>
          </p:pic>
          <p:pic>
            <p:nvPicPr>
              <p:cNvPr id="8245" name="Picture 102" descr="co3"/>
              <p:cNvPicPr>
                <a:picLocks noChangeAspect="1"/>
              </p:cNvPicPr>
              <p:nvPr/>
            </p:nvPicPr>
            <p:blipFill>
              <a:blip r:embed="rId10"/>
              <a:stretch>
                <a:fillRect/>
              </a:stretch>
            </p:blipFill>
            <p:spPr>
              <a:xfrm rot="316961">
                <a:off x="3508" y="1991"/>
                <a:ext cx="233" cy="336"/>
              </a:xfrm>
              <a:prstGeom prst="rect">
                <a:avLst/>
              </a:prstGeom>
              <a:noFill/>
              <a:ln w="9525">
                <a:noFill/>
              </a:ln>
            </p:spPr>
          </p:pic>
          <p:pic>
            <p:nvPicPr>
              <p:cNvPr id="8246" name="Picture 103" descr="co3"/>
              <p:cNvPicPr>
                <a:picLocks noChangeAspect="1"/>
              </p:cNvPicPr>
              <p:nvPr/>
            </p:nvPicPr>
            <p:blipFill>
              <a:blip r:embed="rId11"/>
              <a:stretch>
                <a:fillRect/>
              </a:stretch>
            </p:blipFill>
            <p:spPr>
              <a:xfrm rot="316961">
                <a:off x="3088" y="2532"/>
                <a:ext cx="266" cy="384"/>
              </a:xfrm>
              <a:prstGeom prst="rect">
                <a:avLst/>
              </a:prstGeom>
              <a:noFill/>
              <a:ln w="9525">
                <a:noFill/>
              </a:ln>
            </p:spPr>
          </p:pic>
          <p:pic>
            <p:nvPicPr>
              <p:cNvPr id="8247" name="Picture 104" descr="co3"/>
              <p:cNvPicPr>
                <a:picLocks noChangeAspect="1"/>
              </p:cNvPicPr>
              <p:nvPr/>
            </p:nvPicPr>
            <p:blipFill>
              <a:blip r:embed="rId9"/>
              <a:stretch>
                <a:fillRect/>
              </a:stretch>
            </p:blipFill>
            <p:spPr>
              <a:xfrm rot="316961">
                <a:off x="2880" y="2880"/>
                <a:ext cx="200" cy="288"/>
              </a:xfrm>
              <a:prstGeom prst="rect">
                <a:avLst/>
              </a:prstGeom>
              <a:noFill/>
              <a:ln w="9525">
                <a:noFill/>
              </a:ln>
            </p:spPr>
          </p:pic>
          <p:pic>
            <p:nvPicPr>
              <p:cNvPr id="8248" name="Picture 105" descr="co3"/>
              <p:cNvPicPr>
                <a:picLocks noChangeAspect="1"/>
              </p:cNvPicPr>
              <p:nvPr/>
            </p:nvPicPr>
            <p:blipFill>
              <a:blip r:embed="rId10"/>
              <a:stretch>
                <a:fillRect/>
              </a:stretch>
            </p:blipFill>
            <p:spPr>
              <a:xfrm rot="316961">
                <a:off x="3608" y="2723"/>
                <a:ext cx="233" cy="336"/>
              </a:xfrm>
              <a:prstGeom prst="rect">
                <a:avLst/>
              </a:prstGeom>
              <a:noFill/>
              <a:ln w="9525">
                <a:noFill/>
              </a:ln>
            </p:spPr>
          </p:pic>
          <p:pic>
            <p:nvPicPr>
              <p:cNvPr id="8249" name="Picture 106" descr="co3"/>
              <p:cNvPicPr>
                <a:picLocks noChangeAspect="1"/>
              </p:cNvPicPr>
              <p:nvPr/>
            </p:nvPicPr>
            <p:blipFill>
              <a:blip r:embed="rId12"/>
              <a:stretch>
                <a:fillRect/>
              </a:stretch>
            </p:blipFill>
            <p:spPr>
              <a:xfrm rot="316961">
                <a:off x="4512" y="1536"/>
                <a:ext cx="167" cy="240"/>
              </a:xfrm>
              <a:prstGeom prst="rect">
                <a:avLst/>
              </a:prstGeom>
              <a:noFill/>
              <a:ln w="9525">
                <a:noFill/>
              </a:ln>
            </p:spPr>
          </p:pic>
          <p:pic>
            <p:nvPicPr>
              <p:cNvPr id="8250" name="Picture 107" descr="co2"/>
              <p:cNvPicPr>
                <a:picLocks noChangeAspect="1"/>
              </p:cNvPicPr>
              <p:nvPr/>
            </p:nvPicPr>
            <p:blipFill>
              <a:blip r:embed="rId13"/>
              <a:stretch>
                <a:fillRect/>
              </a:stretch>
            </p:blipFill>
            <p:spPr>
              <a:xfrm rot="316961">
                <a:off x="3872" y="2025"/>
                <a:ext cx="233" cy="336"/>
              </a:xfrm>
              <a:prstGeom prst="rect">
                <a:avLst/>
              </a:prstGeom>
              <a:noFill/>
              <a:ln w="9525">
                <a:noFill/>
              </a:ln>
            </p:spPr>
          </p:pic>
          <p:pic>
            <p:nvPicPr>
              <p:cNvPr id="8251" name="Picture 108" descr="co2"/>
              <p:cNvPicPr>
                <a:picLocks noChangeAspect="1"/>
              </p:cNvPicPr>
              <p:nvPr/>
            </p:nvPicPr>
            <p:blipFill>
              <a:blip r:embed="rId14"/>
              <a:stretch>
                <a:fillRect/>
              </a:stretch>
            </p:blipFill>
            <p:spPr>
              <a:xfrm rot="316961">
                <a:off x="3083" y="1857"/>
                <a:ext cx="266" cy="384"/>
              </a:xfrm>
              <a:prstGeom prst="rect">
                <a:avLst/>
              </a:prstGeom>
              <a:noFill/>
              <a:ln w="9525">
                <a:noFill/>
              </a:ln>
            </p:spPr>
          </p:pic>
          <p:pic>
            <p:nvPicPr>
              <p:cNvPr id="8252" name="Picture 109" descr="co2"/>
              <p:cNvPicPr>
                <a:picLocks noChangeAspect="1"/>
              </p:cNvPicPr>
              <p:nvPr/>
            </p:nvPicPr>
            <p:blipFill>
              <a:blip r:embed="rId14"/>
              <a:stretch>
                <a:fillRect/>
              </a:stretch>
            </p:blipFill>
            <p:spPr>
              <a:xfrm rot="316961">
                <a:off x="3793" y="2501"/>
                <a:ext cx="266" cy="384"/>
              </a:xfrm>
              <a:prstGeom prst="rect">
                <a:avLst/>
              </a:prstGeom>
              <a:noFill/>
              <a:ln w="9525">
                <a:noFill/>
              </a:ln>
            </p:spPr>
          </p:pic>
          <p:pic>
            <p:nvPicPr>
              <p:cNvPr id="8253" name="Picture 110" descr="co2"/>
              <p:cNvPicPr>
                <a:picLocks noChangeAspect="1"/>
              </p:cNvPicPr>
              <p:nvPr/>
            </p:nvPicPr>
            <p:blipFill>
              <a:blip r:embed="rId15"/>
              <a:stretch>
                <a:fillRect/>
              </a:stretch>
            </p:blipFill>
            <p:spPr>
              <a:xfrm rot="316961">
                <a:off x="3625" y="1470"/>
                <a:ext cx="199" cy="288"/>
              </a:xfrm>
              <a:prstGeom prst="rect">
                <a:avLst/>
              </a:prstGeom>
              <a:noFill/>
              <a:ln w="9525">
                <a:noFill/>
              </a:ln>
            </p:spPr>
          </p:pic>
          <p:pic>
            <p:nvPicPr>
              <p:cNvPr id="8254" name="Picture 111" descr="co2"/>
              <p:cNvPicPr>
                <a:picLocks noChangeAspect="1"/>
              </p:cNvPicPr>
              <p:nvPr/>
            </p:nvPicPr>
            <p:blipFill>
              <a:blip r:embed="rId13"/>
              <a:stretch>
                <a:fillRect/>
              </a:stretch>
            </p:blipFill>
            <p:spPr>
              <a:xfrm rot="316961">
                <a:off x="3468" y="2421"/>
                <a:ext cx="233" cy="336"/>
              </a:xfrm>
              <a:prstGeom prst="rect">
                <a:avLst/>
              </a:prstGeom>
              <a:noFill/>
              <a:ln w="9525">
                <a:noFill/>
              </a:ln>
            </p:spPr>
          </p:pic>
          <p:pic>
            <p:nvPicPr>
              <p:cNvPr id="8255" name="Picture 112" descr="co2"/>
              <p:cNvPicPr>
                <a:picLocks noChangeAspect="1"/>
              </p:cNvPicPr>
              <p:nvPr/>
            </p:nvPicPr>
            <p:blipFill>
              <a:blip r:embed="rId14"/>
              <a:stretch>
                <a:fillRect/>
              </a:stretch>
            </p:blipFill>
            <p:spPr>
              <a:xfrm rot="316961">
                <a:off x="3312" y="2784"/>
                <a:ext cx="266" cy="384"/>
              </a:xfrm>
              <a:prstGeom prst="rect">
                <a:avLst/>
              </a:prstGeom>
              <a:noFill/>
              <a:ln w="9525">
                <a:noFill/>
              </a:ln>
            </p:spPr>
          </p:pic>
          <p:pic>
            <p:nvPicPr>
              <p:cNvPr id="8256" name="Picture 113" descr="co3"/>
              <p:cNvPicPr>
                <a:picLocks noChangeAspect="1"/>
              </p:cNvPicPr>
              <p:nvPr/>
            </p:nvPicPr>
            <p:blipFill>
              <a:blip r:embed="rId9"/>
              <a:stretch>
                <a:fillRect/>
              </a:stretch>
            </p:blipFill>
            <p:spPr>
              <a:xfrm rot="316961">
                <a:off x="3346" y="1589"/>
                <a:ext cx="200" cy="288"/>
              </a:xfrm>
              <a:prstGeom prst="rect">
                <a:avLst/>
              </a:prstGeom>
              <a:noFill/>
              <a:ln w="9525">
                <a:noFill/>
              </a:ln>
            </p:spPr>
          </p:pic>
          <p:pic>
            <p:nvPicPr>
              <p:cNvPr id="8257" name="Picture 114" descr="co3"/>
              <p:cNvPicPr>
                <a:picLocks noChangeAspect="1"/>
              </p:cNvPicPr>
              <p:nvPr/>
            </p:nvPicPr>
            <p:blipFill>
              <a:blip r:embed="rId9"/>
              <a:stretch>
                <a:fillRect/>
              </a:stretch>
            </p:blipFill>
            <p:spPr>
              <a:xfrm rot="316961">
                <a:off x="4237" y="1719"/>
                <a:ext cx="200" cy="288"/>
              </a:xfrm>
              <a:prstGeom prst="rect">
                <a:avLst/>
              </a:prstGeom>
              <a:noFill/>
              <a:ln w="9525">
                <a:noFill/>
              </a:ln>
            </p:spPr>
          </p:pic>
          <p:pic>
            <p:nvPicPr>
              <p:cNvPr id="8258" name="Picture 115" descr="co3"/>
              <p:cNvPicPr>
                <a:picLocks noChangeAspect="1"/>
              </p:cNvPicPr>
              <p:nvPr/>
            </p:nvPicPr>
            <p:blipFill>
              <a:blip r:embed="rId10"/>
              <a:stretch>
                <a:fillRect/>
              </a:stretch>
            </p:blipFill>
            <p:spPr>
              <a:xfrm rot="316961">
                <a:off x="3812" y="1585"/>
                <a:ext cx="234" cy="336"/>
              </a:xfrm>
              <a:prstGeom prst="rect">
                <a:avLst/>
              </a:prstGeom>
              <a:noFill/>
              <a:ln w="9525">
                <a:noFill/>
              </a:ln>
            </p:spPr>
          </p:pic>
          <p:pic>
            <p:nvPicPr>
              <p:cNvPr id="8259" name="Picture 116" descr="co3"/>
              <p:cNvPicPr>
                <a:picLocks noChangeAspect="1"/>
              </p:cNvPicPr>
              <p:nvPr/>
            </p:nvPicPr>
            <p:blipFill>
              <a:blip r:embed="rId10"/>
              <a:stretch>
                <a:fillRect/>
              </a:stretch>
            </p:blipFill>
            <p:spPr>
              <a:xfrm rot="316961">
                <a:off x="4078" y="2333"/>
                <a:ext cx="234" cy="336"/>
              </a:xfrm>
              <a:prstGeom prst="rect">
                <a:avLst/>
              </a:prstGeom>
              <a:noFill/>
              <a:ln w="9525">
                <a:noFill/>
              </a:ln>
            </p:spPr>
          </p:pic>
          <p:pic>
            <p:nvPicPr>
              <p:cNvPr id="8260" name="Picture 117" descr="co3"/>
              <p:cNvPicPr>
                <a:picLocks noChangeAspect="1"/>
              </p:cNvPicPr>
              <p:nvPr/>
            </p:nvPicPr>
            <p:blipFill>
              <a:blip r:embed="rId10"/>
              <a:stretch>
                <a:fillRect/>
              </a:stretch>
            </p:blipFill>
            <p:spPr>
              <a:xfrm rot="316961">
                <a:off x="3024" y="2208"/>
                <a:ext cx="233" cy="336"/>
              </a:xfrm>
              <a:prstGeom prst="rect">
                <a:avLst/>
              </a:prstGeom>
              <a:noFill/>
              <a:ln w="9525">
                <a:noFill/>
              </a:ln>
            </p:spPr>
          </p:pic>
          <p:pic>
            <p:nvPicPr>
              <p:cNvPr id="8261" name="Picture 118" descr="co2"/>
              <p:cNvPicPr>
                <a:picLocks noChangeAspect="1"/>
              </p:cNvPicPr>
              <p:nvPr/>
            </p:nvPicPr>
            <p:blipFill>
              <a:blip r:embed="rId13"/>
              <a:stretch>
                <a:fillRect/>
              </a:stretch>
            </p:blipFill>
            <p:spPr>
              <a:xfrm rot="316961">
                <a:off x="3600" y="1728"/>
                <a:ext cx="233" cy="336"/>
              </a:xfrm>
              <a:prstGeom prst="rect">
                <a:avLst/>
              </a:prstGeom>
              <a:noFill/>
              <a:ln w="9525">
                <a:noFill/>
              </a:ln>
            </p:spPr>
          </p:pic>
        </p:grpSp>
      </p:grpSp>
      <p:pic>
        <p:nvPicPr>
          <p:cNvPr id="8236" name="Picture 271" descr="hoa3"/>
          <p:cNvPicPr>
            <a:picLocks noChangeAspect="1"/>
          </p:cNvPicPr>
          <p:nvPr/>
        </p:nvPicPr>
        <p:blipFill>
          <a:blip r:embed="rId20"/>
          <a:stretch>
            <a:fillRect/>
          </a:stretch>
        </p:blipFill>
        <p:spPr>
          <a:xfrm rot="-1178307">
            <a:off x="4992688" y="1489075"/>
            <a:ext cx="1019175" cy="685800"/>
          </a:xfrm>
          <a:prstGeom prst="rect">
            <a:avLst/>
          </a:prstGeom>
          <a:noFill/>
          <a:ln w="9525">
            <a:noFill/>
          </a:ln>
        </p:spPr>
      </p:pic>
      <p:pic>
        <p:nvPicPr>
          <p:cNvPr id="8237" name="Picture 271" descr="hoa3"/>
          <p:cNvPicPr>
            <a:picLocks noChangeAspect="1"/>
          </p:cNvPicPr>
          <p:nvPr/>
        </p:nvPicPr>
        <p:blipFill>
          <a:blip r:embed="rId20"/>
          <a:stretch>
            <a:fillRect/>
          </a:stretch>
        </p:blipFill>
        <p:spPr>
          <a:xfrm rot="-1178307">
            <a:off x="4187825" y="5991225"/>
            <a:ext cx="1019175" cy="685800"/>
          </a:xfrm>
          <a:prstGeom prst="rect">
            <a:avLst/>
          </a:prstGeom>
          <a:noFill/>
          <a:ln w="9525">
            <a:noFill/>
          </a:ln>
        </p:spPr>
      </p:pic>
      <p:pic>
        <p:nvPicPr>
          <p:cNvPr id="303" name="Picture 49" descr="Vit-xam-di"/>
          <p:cNvPicPr>
            <a:picLocks noChangeAspect="1"/>
          </p:cNvPicPr>
          <p:nvPr/>
        </p:nvPicPr>
        <p:blipFill>
          <a:blip r:embed="rId23">
            <a:lum bright="-17999"/>
          </a:blip>
          <a:stretch>
            <a:fillRect/>
          </a:stretch>
        </p:blipFill>
        <p:spPr>
          <a:xfrm>
            <a:off x="1012825" y="1673225"/>
            <a:ext cx="2057400" cy="1752600"/>
          </a:xfrm>
          <a:prstGeom prst="rect">
            <a:avLst/>
          </a:prstGeom>
          <a:noFill/>
          <a:ln w="9525">
            <a:noFill/>
          </a:ln>
        </p:spPr>
      </p:pic>
    </p:spTree>
  </p:cSld>
  <p:clrMapOvr>
    <a:masterClrMapping/>
  </p:clrMapOvr>
  <p:transition advClick="0" advTm="5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3"/>
                                        </p:tgtEl>
                                        <p:attrNameLst>
                                          <p:attrName>style.visibility</p:attrName>
                                        </p:attrNameLst>
                                      </p:cBhvr>
                                      <p:to>
                                        <p:strVal val="visible"/>
                                      </p:to>
                                    </p:set>
                                  </p:childTnLst>
                                </p:cTn>
                              </p:par>
                              <p:par>
                                <p:cTn id="7" presetID="0" presetClass="path" presetSubtype="0" fill="hold" nodeType="withEffect">
                                  <p:stCondLst>
                                    <p:cond delay="0"/>
                                  </p:stCondLst>
                                  <p:childTnLst>
                                    <p:animMotion origin="layout" path="M -0.11388 0.16998 C -0.09704 0.14893 -0.07968 0.12858 0.04532 0.14222 C 0.17014 0.15656 0.51667 0.22941 0.63664 0.25416 C 0.75677 0.2789 0.76094 0.28422 0.76528 0.29024 " pathEditMode="relative" rAng="1015672288" ptsTypes="aaaA">
                                      <p:cBhvr>
                                        <p:cTn id="8" dur="8000" fill="hold"/>
                                        <p:tgtEl>
                                          <p:spTgt spid="303"/>
                                        </p:tgtEl>
                                        <p:attrNameLst>
                                          <p:attrName>ppt_x</p:attrName>
                                          <p:attrName>ppt_y</p:attrName>
                                        </p:attrNameLst>
                                      </p:cBhvr>
                                      <p:rCtr x="44000" y="5600"/>
                                    </p:animMotion>
                                  </p:childTnLst>
                                </p:cTn>
                              </p:par>
                            </p:childTnLst>
                          </p:cTn>
                        </p:par>
                        <p:par>
                          <p:cTn id="9" fill="hold">
                            <p:stCondLst>
                              <p:cond delay="0"/>
                            </p:stCondLst>
                            <p:childTnLst>
                              <p:par>
                                <p:cTn id="10" presetID="1" presetClass="exit" presetSubtype="0" fill="hold" nodeType="afterEffect">
                                  <p:stCondLst>
                                    <p:cond delay="0"/>
                                  </p:stCondLst>
                                  <p:childTnLst>
                                    <p:set>
                                      <p:cBhvr>
                                        <p:cTn id="11" dur="1" fill="hold">
                                          <p:stCondLst>
                                            <p:cond delay="0"/>
                                          </p:stCondLst>
                                        </p:cTn>
                                        <p:tgtEl>
                                          <p:spTgt spid="3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8" name="Picture 5" descr="anh dong 131"/>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9219" name="Picture 6" descr="48dd12e96cfe3_f"/>
          <p:cNvPicPr>
            <a:picLocks noChangeAspect="1"/>
          </p:cNvPicPr>
          <p:nvPr/>
        </p:nvPicPr>
        <p:blipFill>
          <a:blip r:embed="rId2"/>
          <a:stretch>
            <a:fillRect/>
          </a:stretch>
        </p:blipFill>
        <p:spPr>
          <a:xfrm>
            <a:off x="0" y="-304800"/>
            <a:ext cx="9144000" cy="3352800"/>
          </a:xfrm>
          <a:prstGeom prst="rect">
            <a:avLst/>
          </a:prstGeom>
          <a:noFill/>
          <a:ln w="9525">
            <a:noFill/>
          </a:ln>
        </p:spPr>
      </p:pic>
      <p:pic>
        <p:nvPicPr>
          <p:cNvPr id="9220" name="Picture 18" descr="anh dong 183"/>
          <p:cNvPicPr>
            <a:picLocks noChangeAspect="1"/>
          </p:cNvPicPr>
          <p:nvPr/>
        </p:nvPicPr>
        <p:blipFill>
          <a:blip r:embed="rId3">
            <a:lum bright="-12000"/>
          </a:blip>
          <a:stretch>
            <a:fillRect/>
          </a:stretch>
        </p:blipFill>
        <p:spPr>
          <a:xfrm flipH="1">
            <a:off x="762000" y="5334000"/>
            <a:ext cx="5257800" cy="1235075"/>
          </a:xfrm>
          <a:prstGeom prst="rect">
            <a:avLst/>
          </a:prstGeom>
          <a:noFill/>
          <a:ln w="9525">
            <a:noFill/>
          </a:ln>
        </p:spPr>
      </p:pic>
      <p:pic>
        <p:nvPicPr>
          <p:cNvPr id="9221" name="Picture 19" descr="anh dong 183"/>
          <p:cNvPicPr>
            <a:picLocks noChangeAspect="1"/>
          </p:cNvPicPr>
          <p:nvPr/>
        </p:nvPicPr>
        <p:blipFill>
          <a:blip r:embed="rId3"/>
          <a:stretch>
            <a:fillRect/>
          </a:stretch>
        </p:blipFill>
        <p:spPr>
          <a:xfrm>
            <a:off x="7315200" y="4648200"/>
            <a:ext cx="4362450" cy="581025"/>
          </a:xfrm>
          <a:prstGeom prst="rect">
            <a:avLst/>
          </a:prstGeom>
          <a:noFill/>
          <a:ln w="9525">
            <a:noFill/>
          </a:ln>
        </p:spPr>
      </p:pic>
      <p:pic>
        <p:nvPicPr>
          <p:cNvPr id="9222" name="Picture 20" descr="anh dong 184"/>
          <p:cNvPicPr>
            <a:picLocks noChangeAspect="1"/>
          </p:cNvPicPr>
          <p:nvPr/>
        </p:nvPicPr>
        <p:blipFill>
          <a:blip r:embed="rId4">
            <a:lum bright="-23999"/>
          </a:blip>
          <a:stretch>
            <a:fillRect/>
          </a:stretch>
        </p:blipFill>
        <p:spPr>
          <a:xfrm flipH="1">
            <a:off x="1600200" y="4724400"/>
            <a:ext cx="3609975" cy="530225"/>
          </a:xfrm>
          <a:prstGeom prst="rect">
            <a:avLst/>
          </a:prstGeom>
          <a:noFill/>
          <a:ln w="9525">
            <a:noFill/>
          </a:ln>
        </p:spPr>
      </p:pic>
      <p:pic>
        <p:nvPicPr>
          <p:cNvPr id="9223" name="Picture 30" descr="Ca"/>
          <p:cNvPicPr>
            <a:picLocks noChangeAspect="1"/>
          </p:cNvPicPr>
          <p:nvPr/>
        </p:nvPicPr>
        <p:blipFill>
          <a:blip r:embed="rId5"/>
          <a:stretch>
            <a:fillRect/>
          </a:stretch>
        </p:blipFill>
        <p:spPr>
          <a:xfrm>
            <a:off x="3219450" y="3124200"/>
            <a:ext cx="827088" cy="900113"/>
          </a:xfrm>
          <a:prstGeom prst="rect">
            <a:avLst/>
          </a:prstGeom>
          <a:noFill/>
          <a:ln w="9525">
            <a:noFill/>
          </a:ln>
        </p:spPr>
      </p:pic>
      <p:pic>
        <p:nvPicPr>
          <p:cNvPr id="9224" name="Picture 31" descr="lmfinangel"/>
          <p:cNvPicPr>
            <a:picLocks noChangeAspect="1"/>
          </p:cNvPicPr>
          <p:nvPr/>
        </p:nvPicPr>
        <p:blipFill>
          <a:blip r:embed="rId6"/>
          <a:stretch>
            <a:fillRect/>
          </a:stretch>
        </p:blipFill>
        <p:spPr>
          <a:xfrm flipH="1">
            <a:off x="1066800" y="6019800"/>
            <a:ext cx="531813" cy="590550"/>
          </a:xfrm>
          <a:prstGeom prst="rect">
            <a:avLst/>
          </a:prstGeom>
          <a:noFill/>
          <a:ln w="9525">
            <a:noFill/>
          </a:ln>
        </p:spPr>
      </p:pic>
      <p:pic>
        <p:nvPicPr>
          <p:cNvPr id="9225" name="Picture 32" descr="lmfinangel"/>
          <p:cNvPicPr>
            <a:picLocks noChangeAspect="1"/>
          </p:cNvPicPr>
          <p:nvPr/>
        </p:nvPicPr>
        <p:blipFill>
          <a:blip r:embed="rId6"/>
          <a:stretch>
            <a:fillRect/>
          </a:stretch>
        </p:blipFill>
        <p:spPr>
          <a:xfrm flipH="1">
            <a:off x="304800" y="3886200"/>
            <a:ext cx="325438" cy="361950"/>
          </a:xfrm>
          <a:prstGeom prst="rect">
            <a:avLst/>
          </a:prstGeom>
          <a:noFill/>
          <a:ln w="9525">
            <a:noFill/>
          </a:ln>
        </p:spPr>
      </p:pic>
      <p:pic>
        <p:nvPicPr>
          <p:cNvPr id="9226" name="Picture 33" descr="Ca"/>
          <p:cNvPicPr>
            <a:picLocks noChangeAspect="1"/>
          </p:cNvPicPr>
          <p:nvPr/>
        </p:nvPicPr>
        <p:blipFill>
          <a:blip r:embed="rId5"/>
          <a:stretch>
            <a:fillRect/>
          </a:stretch>
        </p:blipFill>
        <p:spPr>
          <a:xfrm>
            <a:off x="6970713" y="5181600"/>
            <a:ext cx="1247775" cy="1357313"/>
          </a:xfrm>
          <a:prstGeom prst="rect">
            <a:avLst/>
          </a:prstGeom>
          <a:noFill/>
          <a:ln w="9525">
            <a:noFill/>
          </a:ln>
        </p:spPr>
      </p:pic>
      <p:grpSp>
        <p:nvGrpSpPr>
          <p:cNvPr id="9227" name="Group 38"/>
          <p:cNvGrpSpPr/>
          <p:nvPr/>
        </p:nvGrpSpPr>
        <p:grpSpPr>
          <a:xfrm>
            <a:off x="-457200" y="0"/>
            <a:ext cx="9601200" cy="2241550"/>
            <a:chOff x="-743" y="1392"/>
            <a:chExt cx="7198" cy="1844"/>
          </a:xfrm>
        </p:grpSpPr>
        <p:grpSp>
          <p:nvGrpSpPr>
            <p:cNvPr id="9270" name="Group 39"/>
            <p:cNvGrpSpPr/>
            <p:nvPr/>
          </p:nvGrpSpPr>
          <p:grpSpPr>
            <a:xfrm rot="326627">
              <a:off x="912" y="1440"/>
              <a:ext cx="1799" cy="1748"/>
              <a:chOff x="2880" y="1420"/>
              <a:chExt cx="1799" cy="1748"/>
            </a:xfrm>
          </p:grpSpPr>
          <p:pic>
            <p:nvPicPr>
              <p:cNvPr id="9331" name="Picture 40" descr="co3"/>
              <p:cNvPicPr>
                <a:picLocks noChangeAspect="1"/>
              </p:cNvPicPr>
              <p:nvPr/>
            </p:nvPicPr>
            <p:blipFill>
              <a:blip r:embed="rId7"/>
              <a:stretch>
                <a:fillRect/>
              </a:stretch>
            </p:blipFill>
            <p:spPr>
              <a:xfrm rot="316961">
                <a:off x="4131" y="1420"/>
                <a:ext cx="200" cy="288"/>
              </a:xfrm>
              <a:prstGeom prst="rect">
                <a:avLst/>
              </a:prstGeom>
              <a:noFill/>
              <a:ln w="9525">
                <a:noFill/>
              </a:ln>
            </p:spPr>
          </p:pic>
          <p:pic>
            <p:nvPicPr>
              <p:cNvPr id="9332" name="Picture 41" descr="co3"/>
              <p:cNvPicPr>
                <a:picLocks noChangeAspect="1"/>
              </p:cNvPicPr>
              <p:nvPr/>
            </p:nvPicPr>
            <p:blipFill>
              <a:blip r:embed="rId7"/>
              <a:stretch>
                <a:fillRect/>
              </a:stretch>
            </p:blipFill>
            <p:spPr>
              <a:xfrm rot="316961">
                <a:off x="4240" y="2057"/>
                <a:ext cx="200" cy="288"/>
              </a:xfrm>
              <a:prstGeom prst="rect">
                <a:avLst/>
              </a:prstGeom>
              <a:noFill/>
              <a:ln w="9525">
                <a:noFill/>
              </a:ln>
            </p:spPr>
          </p:pic>
          <p:pic>
            <p:nvPicPr>
              <p:cNvPr id="9333" name="Picture 42" descr="co3"/>
              <p:cNvPicPr>
                <a:picLocks noChangeAspect="1"/>
              </p:cNvPicPr>
              <p:nvPr/>
            </p:nvPicPr>
            <p:blipFill>
              <a:blip r:embed="rId8"/>
              <a:stretch>
                <a:fillRect/>
              </a:stretch>
            </p:blipFill>
            <p:spPr>
              <a:xfrm rot="316961">
                <a:off x="3508" y="1991"/>
                <a:ext cx="233" cy="336"/>
              </a:xfrm>
              <a:prstGeom prst="rect">
                <a:avLst/>
              </a:prstGeom>
              <a:noFill/>
              <a:ln w="9525">
                <a:noFill/>
              </a:ln>
            </p:spPr>
          </p:pic>
          <p:pic>
            <p:nvPicPr>
              <p:cNvPr id="9334" name="Picture 43" descr="co3"/>
              <p:cNvPicPr>
                <a:picLocks noChangeAspect="1"/>
              </p:cNvPicPr>
              <p:nvPr/>
            </p:nvPicPr>
            <p:blipFill>
              <a:blip r:embed="rId9"/>
              <a:stretch>
                <a:fillRect/>
              </a:stretch>
            </p:blipFill>
            <p:spPr>
              <a:xfrm rot="316961">
                <a:off x="3088" y="2532"/>
                <a:ext cx="266" cy="384"/>
              </a:xfrm>
              <a:prstGeom prst="rect">
                <a:avLst/>
              </a:prstGeom>
              <a:noFill/>
              <a:ln w="9525">
                <a:noFill/>
              </a:ln>
            </p:spPr>
          </p:pic>
          <p:pic>
            <p:nvPicPr>
              <p:cNvPr id="9335" name="Picture 44" descr="co3"/>
              <p:cNvPicPr>
                <a:picLocks noChangeAspect="1"/>
              </p:cNvPicPr>
              <p:nvPr/>
            </p:nvPicPr>
            <p:blipFill>
              <a:blip r:embed="rId7"/>
              <a:stretch>
                <a:fillRect/>
              </a:stretch>
            </p:blipFill>
            <p:spPr>
              <a:xfrm rot="316961">
                <a:off x="2880" y="2880"/>
                <a:ext cx="200" cy="288"/>
              </a:xfrm>
              <a:prstGeom prst="rect">
                <a:avLst/>
              </a:prstGeom>
              <a:noFill/>
              <a:ln w="9525">
                <a:noFill/>
              </a:ln>
            </p:spPr>
          </p:pic>
          <p:pic>
            <p:nvPicPr>
              <p:cNvPr id="9336" name="Picture 45" descr="co3"/>
              <p:cNvPicPr>
                <a:picLocks noChangeAspect="1"/>
              </p:cNvPicPr>
              <p:nvPr/>
            </p:nvPicPr>
            <p:blipFill>
              <a:blip r:embed="rId8"/>
              <a:stretch>
                <a:fillRect/>
              </a:stretch>
            </p:blipFill>
            <p:spPr>
              <a:xfrm rot="316961">
                <a:off x="3608" y="2723"/>
                <a:ext cx="233" cy="336"/>
              </a:xfrm>
              <a:prstGeom prst="rect">
                <a:avLst/>
              </a:prstGeom>
              <a:noFill/>
              <a:ln w="9525">
                <a:noFill/>
              </a:ln>
            </p:spPr>
          </p:pic>
          <p:pic>
            <p:nvPicPr>
              <p:cNvPr id="9337" name="Picture 46" descr="co3"/>
              <p:cNvPicPr>
                <a:picLocks noChangeAspect="1"/>
              </p:cNvPicPr>
              <p:nvPr/>
            </p:nvPicPr>
            <p:blipFill>
              <a:blip r:embed="rId10"/>
              <a:stretch>
                <a:fillRect/>
              </a:stretch>
            </p:blipFill>
            <p:spPr>
              <a:xfrm rot="316961">
                <a:off x="4512" y="1536"/>
                <a:ext cx="167" cy="240"/>
              </a:xfrm>
              <a:prstGeom prst="rect">
                <a:avLst/>
              </a:prstGeom>
              <a:noFill/>
              <a:ln w="9525">
                <a:noFill/>
              </a:ln>
            </p:spPr>
          </p:pic>
          <p:pic>
            <p:nvPicPr>
              <p:cNvPr id="9338" name="Picture 47" descr="co2"/>
              <p:cNvPicPr>
                <a:picLocks noChangeAspect="1"/>
              </p:cNvPicPr>
              <p:nvPr/>
            </p:nvPicPr>
            <p:blipFill>
              <a:blip r:embed="rId11"/>
              <a:stretch>
                <a:fillRect/>
              </a:stretch>
            </p:blipFill>
            <p:spPr>
              <a:xfrm rot="316961">
                <a:off x="3872" y="2025"/>
                <a:ext cx="233" cy="336"/>
              </a:xfrm>
              <a:prstGeom prst="rect">
                <a:avLst/>
              </a:prstGeom>
              <a:noFill/>
              <a:ln w="9525">
                <a:noFill/>
              </a:ln>
            </p:spPr>
          </p:pic>
          <p:pic>
            <p:nvPicPr>
              <p:cNvPr id="9339" name="Picture 48" descr="co2"/>
              <p:cNvPicPr>
                <a:picLocks noChangeAspect="1"/>
              </p:cNvPicPr>
              <p:nvPr/>
            </p:nvPicPr>
            <p:blipFill>
              <a:blip r:embed="rId12"/>
              <a:stretch>
                <a:fillRect/>
              </a:stretch>
            </p:blipFill>
            <p:spPr>
              <a:xfrm rot="316961">
                <a:off x="3083" y="1857"/>
                <a:ext cx="266" cy="384"/>
              </a:xfrm>
              <a:prstGeom prst="rect">
                <a:avLst/>
              </a:prstGeom>
              <a:noFill/>
              <a:ln w="9525">
                <a:noFill/>
              </a:ln>
            </p:spPr>
          </p:pic>
          <p:pic>
            <p:nvPicPr>
              <p:cNvPr id="9340" name="Picture 49" descr="co2"/>
              <p:cNvPicPr>
                <a:picLocks noChangeAspect="1"/>
              </p:cNvPicPr>
              <p:nvPr/>
            </p:nvPicPr>
            <p:blipFill>
              <a:blip r:embed="rId12"/>
              <a:stretch>
                <a:fillRect/>
              </a:stretch>
            </p:blipFill>
            <p:spPr>
              <a:xfrm rot="316961">
                <a:off x="3793" y="2501"/>
                <a:ext cx="266" cy="384"/>
              </a:xfrm>
              <a:prstGeom prst="rect">
                <a:avLst/>
              </a:prstGeom>
              <a:noFill/>
              <a:ln w="9525">
                <a:noFill/>
              </a:ln>
            </p:spPr>
          </p:pic>
          <p:pic>
            <p:nvPicPr>
              <p:cNvPr id="9341" name="Picture 50" descr="co2"/>
              <p:cNvPicPr>
                <a:picLocks noChangeAspect="1"/>
              </p:cNvPicPr>
              <p:nvPr/>
            </p:nvPicPr>
            <p:blipFill>
              <a:blip r:embed="rId13"/>
              <a:stretch>
                <a:fillRect/>
              </a:stretch>
            </p:blipFill>
            <p:spPr>
              <a:xfrm rot="316961">
                <a:off x="3625" y="1470"/>
                <a:ext cx="199" cy="288"/>
              </a:xfrm>
              <a:prstGeom prst="rect">
                <a:avLst/>
              </a:prstGeom>
              <a:noFill/>
              <a:ln w="9525">
                <a:noFill/>
              </a:ln>
            </p:spPr>
          </p:pic>
          <p:pic>
            <p:nvPicPr>
              <p:cNvPr id="9342" name="Picture 51" descr="co2"/>
              <p:cNvPicPr>
                <a:picLocks noChangeAspect="1"/>
              </p:cNvPicPr>
              <p:nvPr/>
            </p:nvPicPr>
            <p:blipFill>
              <a:blip r:embed="rId11"/>
              <a:stretch>
                <a:fillRect/>
              </a:stretch>
            </p:blipFill>
            <p:spPr>
              <a:xfrm rot="316961">
                <a:off x="3468" y="2421"/>
                <a:ext cx="233" cy="336"/>
              </a:xfrm>
              <a:prstGeom prst="rect">
                <a:avLst/>
              </a:prstGeom>
              <a:noFill/>
              <a:ln w="9525">
                <a:noFill/>
              </a:ln>
            </p:spPr>
          </p:pic>
          <p:pic>
            <p:nvPicPr>
              <p:cNvPr id="9343" name="Picture 52" descr="co2"/>
              <p:cNvPicPr>
                <a:picLocks noChangeAspect="1"/>
              </p:cNvPicPr>
              <p:nvPr/>
            </p:nvPicPr>
            <p:blipFill>
              <a:blip r:embed="rId12"/>
              <a:stretch>
                <a:fillRect/>
              </a:stretch>
            </p:blipFill>
            <p:spPr>
              <a:xfrm rot="316961">
                <a:off x="3312" y="2784"/>
                <a:ext cx="266" cy="384"/>
              </a:xfrm>
              <a:prstGeom prst="rect">
                <a:avLst/>
              </a:prstGeom>
              <a:noFill/>
              <a:ln w="9525">
                <a:noFill/>
              </a:ln>
            </p:spPr>
          </p:pic>
          <p:pic>
            <p:nvPicPr>
              <p:cNvPr id="9344" name="Picture 53" descr="co3"/>
              <p:cNvPicPr>
                <a:picLocks noChangeAspect="1"/>
              </p:cNvPicPr>
              <p:nvPr/>
            </p:nvPicPr>
            <p:blipFill>
              <a:blip r:embed="rId7"/>
              <a:stretch>
                <a:fillRect/>
              </a:stretch>
            </p:blipFill>
            <p:spPr>
              <a:xfrm rot="316961">
                <a:off x="3346" y="1589"/>
                <a:ext cx="200" cy="288"/>
              </a:xfrm>
              <a:prstGeom prst="rect">
                <a:avLst/>
              </a:prstGeom>
              <a:noFill/>
              <a:ln w="9525">
                <a:noFill/>
              </a:ln>
            </p:spPr>
          </p:pic>
          <p:pic>
            <p:nvPicPr>
              <p:cNvPr id="9345" name="Picture 54" descr="co3"/>
              <p:cNvPicPr>
                <a:picLocks noChangeAspect="1"/>
              </p:cNvPicPr>
              <p:nvPr/>
            </p:nvPicPr>
            <p:blipFill>
              <a:blip r:embed="rId7"/>
              <a:stretch>
                <a:fillRect/>
              </a:stretch>
            </p:blipFill>
            <p:spPr>
              <a:xfrm rot="316961">
                <a:off x="4237" y="1719"/>
                <a:ext cx="200" cy="288"/>
              </a:xfrm>
              <a:prstGeom prst="rect">
                <a:avLst/>
              </a:prstGeom>
              <a:noFill/>
              <a:ln w="9525">
                <a:noFill/>
              </a:ln>
            </p:spPr>
          </p:pic>
          <p:pic>
            <p:nvPicPr>
              <p:cNvPr id="9346" name="Picture 55" descr="co3"/>
              <p:cNvPicPr>
                <a:picLocks noChangeAspect="1"/>
              </p:cNvPicPr>
              <p:nvPr/>
            </p:nvPicPr>
            <p:blipFill>
              <a:blip r:embed="rId8"/>
              <a:stretch>
                <a:fillRect/>
              </a:stretch>
            </p:blipFill>
            <p:spPr>
              <a:xfrm rot="316961">
                <a:off x="3812" y="1585"/>
                <a:ext cx="234" cy="336"/>
              </a:xfrm>
              <a:prstGeom prst="rect">
                <a:avLst/>
              </a:prstGeom>
              <a:noFill/>
              <a:ln w="9525">
                <a:noFill/>
              </a:ln>
            </p:spPr>
          </p:pic>
          <p:pic>
            <p:nvPicPr>
              <p:cNvPr id="9347" name="Picture 56" descr="co3"/>
              <p:cNvPicPr>
                <a:picLocks noChangeAspect="1"/>
              </p:cNvPicPr>
              <p:nvPr/>
            </p:nvPicPr>
            <p:blipFill>
              <a:blip r:embed="rId8"/>
              <a:stretch>
                <a:fillRect/>
              </a:stretch>
            </p:blipFill>
            <p:spPr>
              <a:xfrm rot="316961">
                <a:off x="4078" y="2333"/>
                <a:ext cx="234" cy="336"/>
              </a:xfrm>
              <a:prstGeom prst="rect">
                <a:avLst/>
              </a:prstGeom>
              <a:noFill/>
              <a:ln w="9525">
                <a:noFill/>
              </a:ln>
            </p:spPr>
          </p:pic>
          <p:pic>
            <p:nvPicPr>
              <p:cNvPr id="9348" name="Picture 57" descr="co3"/>
              <p:cNvPicPr>
                <a:picLocks noChangeAspect="1"/>
              </p:cNvPicPr>
              <p:nvPr/>
            </p:nvPicPr>
            <p:blipFill>
              <a:blip r:embed="rId8"/>
              <a:stretch>
                <a:fillRect/>
              </a:stretch>
            </p:blipFill>
            <p:spPr>
              <a:xfrm rot="316961">
                <a:off x="3024" y="2208"/>
                <a:ext cx="233" cy="336"/>
              </a:xfrm>
              <a:prstGeom prst="rect">
                <a:avLst/>
              </a:prstGeom>
              <a:noFill/>
              <a:ln w="9525">
                <a:noFill/>
              </a:ln>
            </p:spPr>
          </p:pic>
          <p:pic>
            <p:nvPicPr>
              <p:cNvPr id="9349" name="Picture 58" descr="co2"/>
              <p:cNvPicPr>
                <a:picLocks noChangeAspect="1"/>
              </p:cNvPicPr>
              <p:nvPr/>
            </p:nvPicPr>
            <p:blipFill>
              <a:blip r:embed="rId11"/>
              <a:stretch>
                <a:fillRect/>
              </a:stretch>
            </p:blipFill>
            <p:spPr>
              <a:xfrm rot="316961">
                <a:off x="3600" y="1728"/>
                <a:ext cx="233" cy="336"/>
              </a:xfrm>
              <a:prstGeom prst="rect">
                <a:avLst/>
              </a:prstGeom>
              <a:noFill/>
              <a:ln w="9525">
                <a:noFill/>
              </a:ln>
            </p:spPr>
          </p:pic>
        </p:grpSp>
        <p:grpSp>
          <p:nvGrpSpPr>
            <p:cNvPr id="9271" name="Group 59"/>
            <p:cNvGrpSpPr/>
            <p:nvPr/>
          </p:nvGrpSpPr>
          <p:grpSpPr>
            <a:xfrm>
              <a:off x="4656" y="1488"/>
              <a:ext cx="1799" cy="1748"/>
              <a:chOff x="2880" y="1420"/>
              <a:chExt cx="1799" cy="1748"/>
            </a:xfrm>
          </p:grpSpPr>
          <p:pic>
            <p:nvPicPr>
              <p:cNvPr id="9312" name="Picture 60" descr="co3"/>
              <p:cNvPicPr>
                <a:picLocks noChangeAspect="1"/>
              </p:cNvPicPr>
              <p:nvPr/>
            </p:nvPicPr>
            <p:blipFill>
              <a:blip r:embed="rId7"/>
              <a:stretch>
                <a:fillRect/>
              </a:stretch>
            </p:blipFill>
            <p:spPr>
              <a:xfrm rot="316961">
                <a:off x="4131" y="1420"/>
                <a:ext cx="200" cy="288"/>
              </a:xfrm>
              <a:prstGeom prst="rect">
                <a:avLst/>
              </a:prstGeom>
              <a:noFill/>
              <a:ln w="9525">
                <a:noFill/>
              </a:ln>
            </p:spPr>
          </p:pic>
          <p:pic>
            <p:nvPicPr>
              <p:cNvPr id="9313" name="Picture 61" descr="co3"/>
              <p:cNvPicPr>
                <a:picLocks noChangeAspect="1"/>
              </p:cNvPicPr>
              <p:nvPr/>
            </p:nvPicPr>
            <p:blipFill>
              <a:blip r:embed="rId7"/>
              <a:stretch>
                <a:fillRect/>
              </a:stretch>
            </p:blipFill>
            <p:spPr>
              <a:xfrm rot="316961">
                <a:off x="4240" y="2057"/>
                <a:ext cx="200" cy="288"/>
              </a:xfrm>
              <a:prstGeom prst="rect">
                <a:avLst/>
              </a:prstGeom>
              <a:noFill/>
              <a:ln w="9525">
                <a:noFill/>
              </a:ln>
            </p:spPr>
          </p:pic>
          <p:pic>
            <p:nvPicPr>
              <p:cNvPr id="9314" name="Picture 62" descr="co3"/>
              <p:cNvPicPr>
                <a:picLocks noChangeAspect="1"/>
              </p:cNvPicPr>
              <p:nvPr/>
            </p:nvPicPr>
            <p:blipFill>
              <a:blip r:embed="rId8"/>
              <a:stretch>
                <a:fillRect/>
              </a:stretch>
            </p:blipFill>
            <p:spPr>
              <a:xfrm rot="316961">
                <a:off x="3508" y="1991"/>
                <a:ext cx="233" cy="336"/>
              </a:xfrm>
              <a:prstGeom prst="rect">
                <a:avLst/>
              </a:prstGeom>
              <a:noFill/>
              <a:ln w="9525">
                <a:noFill/>
              </a:ln>
            </p:spPr>
          </p:pic>
          <p:pic>
            <p:nvPicPr>
              <p:cNvPr id="9315" name="Picture 63" descr="co3"/>
              <p:cNvPicPr>
                <a:picLocks noChangeAspect="1"/>
              </p:cNvPicPr>
              <p:nvPr/>
            </p:nvPicPr>
            <p:blipFill>
              <a:blip r:embed="rId9"/>
              <a:stretch>
                <a:fillRect/>
              </a:stretch>
            </p:blipFill>
            <p:spPr>
              <a:xfrm rot="316961">
                <a:off x="3088" y="2532"/>
                <a:ext cx="266" cy="384"/>
              </a:xfrm>
              <a:prstGeom prst="rect">
                <a:avLst/>
              </a:prstGeom>
              <a:noFill/>
              <a:ln w="9525">
                <a:noFill/>
              </a:ln>
            </p:spPr>
          </p:pic>
          <p:pic>
            <p:nvPicPr>
              <p:cNvPr id="9316" name="Picture 64" descr="co3"/>
              <p:cNvPicPr>
                <a:picLocks noChangeAspect="1"/>
              </p:cNvPicPr>
              <p:nvPr/>
            </p:nvPicPr>
            <p:blipFill>
              <a:blip r:embed="rId7"/>
              <a:stretch>
                <a:fillRect/>
              </a:stretch>
            </p:blipFill>
            <p:spPr>
              <a:xfrm rot="316961">
                <a:off x="2880" y="2880"/>
                <a:ext cx="200" cy="288"/>
              </a:xfrm>
              <a:prstGeom prst="rect">
                <a:avLst/>
              </a:prstGeom>
              <a:noFill/>
              <a:ln w="9525">
                <a:noFill/>
              </a:ln>
            </p:spPr>
          </p:pic>
          <p:pic>
            <p:nvPicPr>
              <p:cNvPr id="9317" name="Picture 65" descr="co3"/>
              <p:cNvPicPr>
                <a:picLocks noChangeAspect="1"/>
              </p:cNvPicPr>
              <p:nvPr/>
            </p:nvPicPr>
            <p:blipFill>
              <a:blip r:embed="rId8"/>
              <a:stretch>
                <a:fillRect/>
              </a:stretch>
            </p:blipFill>
            <p:spPr>
              <a:xfrm rot="316961">
                <a:off x="3608" y="2723"/>
                <a:ext cx="233" cy="336"/>
              </a:xfrm>
              <a:prstGeom prst="rect">
                <a:avLst/>
              </a:prstGeom>
              <a:noFill/>
              <a:ln w="9525">
                <a:noFill/>
              </a:ln>
            </p:spPr>
          </p:pic>
          <p:pic>
            <p:nvPicPr>
              <p:cNvPr id="9318" name="Picture 66" descr="co3"/>
              <p:cNvPicPr>
                <a:picLocks noChangeAspect="1"/>
              </p:cNvPicPr>
              <p:nvPr/>
            </p:nvPicPr>
            <p:blipFill>
              <a:blip r:embed="rId10"/>
              <a:stretch>
                <a:fillRect/>
              </a:stretch>
            </p:blipFill>
            <p:spPr>
              <a:xfrm rot="316961">
                <a:off x="4512" y="1536"/>
                <a:ext cx="167" cy="240"/>
              </a:xfrm>
              <a:prstGeom prst="rect">
                <a:avLst/>
              </a:prstGeom>
              <a:noFill/>
              <a:ln w="9525">
                <a:noFill/>
              </a:ln>
            </p:spPr>
          </p:pic>
          <p:pic>
            <p:nvPicPr>
              <p:cNvPr id="9319" name="Picture 67" descr="co2"/>
              <p:cNvPicPr>
                <a:picLocks noChangeAspect="1"/>
              </p:cNvPicPr>
              <p:nvPr/>
            </p:nvPicPr>
            <p:blipFill>
              <a:blip r:embed="rId11"/>
              <a:stretch>
                <a:fillRect/>
              </a:stretch>
            </p:blipFill>
            <p:spPr>
              <a:xfrm rot="316961">
                <a:off x="3872" y="2025"/>
                <a:ext cx="233" cy="336"/>
              </a:xfrm>
              <a:prstGeom prst="rect">
                <a:avLst/>
              </a:prstGeom>
              <a:noFill/>
              <a:ln w="9525">
                <a:noFill/>
              </a:ln>
            </p:spPr>
          </p:pic>
          <p:pic>
            <p:nvPicPr>
              <p:cNvPr id="9320" name="Picture 68" descr="co2"/>
              <p:cNvPicPr>
                <a:picLocks noChangeAspect="1"/>
              </p:cNvPicPr>
              <p:nvPr/>
            </p:nvPicPr>
            <p:blipFill>
              <a:blip r:embed="rId12"/>
              <a:stretch>
                <a:fillRect/>
              </a:stretch>
            </p:blipFill>
            <p:spPr>
              <a:xfrm rot="316961">
                <a:off x="3083" y="1857"/>
                <a:ext cx="266" cy="384"/>
              </a:xfrm>
              <a:prstGeom prst="rect">
                <a:avLst/>
              </a:prstGeom>
              <a:noFill/>
              <a:ln w="9525">
                <a:noFill/>
              </a:ln>
            </p:spPr>
          </p:pic>
          <p:pic>
            <p:nvPicPr>
              <p:cNvPr id="9321" name="Picture 69" descr="co2"/>
              <p:cNvPicPr>
                <a:picLocks noChangeAspect="1"/>
              </p:cNvPicPr>
              <p:nvPr/>
            </p:nvPicPr>
            <p:blipFill>
              <a:blip r:embed="rId12"/>
              <a:stretch>
                <a:fillRect/>
              </a:stretch>
            </p:blipFill>
            <p:spPr>
              <a:xfrm rot="316961">
                <a:off x="3793" y="2501"/>
                <a:ext cx="266" cy="384"/>
              </a:xfrm>
              <a:prstGeom prst="rect">
                <a:avLst/>
              </a:prstGeom>
              <a:noFill/>
              <a:ln w="9525">
                <a:noFill/>
              </a:ln>
            </p:spPr>
          </p:pic>
          <p:pic>
            <p:nvPicPr>
              <p:cNvPr id="9322" name="Picture 70" descr="co2"/>
              <p:cNvPicPr>
                <a:picLocks noChangeAspect="1"/>
              </p:cNvPicPr>
              <p:nvPr/>
            </p:nvPicPr>
            <p:blipFill>
              <a:blip r:embed="rId13"/>
              <a:stretch>
                <a:fillRect/>
              </a:stretch>
            </p:blipFill>
            <p:spPr>
              <a:xfrm rot="316961">
                <a:off x="3625" y="1470"/>
                <a:ext cx="199" cy="288"/>
              </a:xfrm>
              <a:prstGeom prst="rect">
                <a:avLst/>
              </a:prstGeom>
              <a:noFill/>
              <a:ln w="9525">
                <a:noFill/>
              </a:ln>
            </p:spPr>
          </p:pic>
          <p:pic>
            <p:nvPicPr>
              <p:cNvPr id="9323" name="Picture 71" descr="co2"/>
              <p:cNvPicPr>
                <a:picLocks noChangeAspect="1"/>
              </p:cNvPicPr>
              <p:nvPr/>
            </p:nvPicPr>
            <p:blipFill>
              <a:blip r:embed="rId11"/>
              <a:stretch>
                <a:fillRect/>
              </a:stretch>
            </p:blipFill>
            <p:spPr>
              <a:xfrm rot="316961">
                <a:off x="3468" y="2421"/>
                <a:ext cx="233" cy="336"/>
              </a:xfrm>
              <a:prstGeom prst="rect">
                <a:avLst/>
              </a:prstGeom>
              <a:noFill/>
              <a:ln w="9525">
                <a:noFill/>
              </a:ln>
            </p:spPr>
          </p:pic>
          <p:pic>
            <p:nvPicPr>
              <p:cNvPr id="9324" name="Picture 72" descr="co2"/>
              <p:cNvPicPr>
                <a:picLocks noChangeAspect="1"/>
              </p:cNvPicPr>
              <p:nvPr/>
            </p:nvPicPr>
            <p:blipFill>
              <a:blip r:embed="rId12"/>
              <a:stretch>
                <a:fillRect/>
              </a:stretch>
            </p:blipFill>
            <p:spPr>
              <a:xfrm rot="316961">
                <a:off x="3312" y="2784"/>
                <a:ext cx="266" cy="384"/>
              </a:xfrm>
              <a:prstGeom prst="rect">
                <a:avLst/>
              </a:prstGeom>
              <a:noFill/>
              <a:ln w="9525">
                <a:noFill/>
              </a:ln>
            </p:spPr>
          </p:pic>
          <p:pic>
            <p:nvPicPr>
              <p:cNvPr id="9325" name="Picture 73" descr="co3"/>
              <p:cNvPicPr>
                <a:picLocks noChangeAspect="1"/>
              </p:cNvPicPr>
              <p:nvPr/>
            </p:nvPicPr>
            <p:blipFill>
              <a:blip r:embed="rId7"/>
              <a:stretch>
                <a:fillRect/>
              </a:stretch>
            </p:blipFill>
            <p:spPr>
              <a:xfrm rot="316961">
                <a:off x="3346" y="1589"/>
                <a:ext cx="200" cy="288"/>
              </a:xfrm>
              <a:prstGeom prst="rect">
                <a:avLst/>
              </a:prstGeom>
              <a:noFill/>
              <a:ln w="9525">
                <a:noFill/>
              </a:ln>
            </p:spPr>
          </p:pic>
          <p:pic>
            <p:nvPicPr>
              <p:cNvPr id="9326" name="Picture 74" descr="co3"/>
              <p:cNvPicPr>
                <a:picLocks noChangeAspect="1"/>
              </p:cNvPicPr>
              <p:nvPr/>
            </p:nvPicPr>
            <p:blipFill>
              <a:blip r:embed="rId7"/>
              <a:stretch>
                <a:fillRect/>
              </a:stretch>
            </p:blipFill>
            <p:spPr>
              <a:xfrm rot="316961">
                <a:off x="4237" y="1719"/>
                <a:ext cx="200" cy="288"/>
              </a:xfrm>
              <a:prstGeom prst="rect">
                <a:avLst/>
              </a:prstGeom>
              <a:noFill/>
              <a:ln w="9525">
                <a:noFill/>
              </a:ln>
            </p:spPr>
          </p:pic>
          <p:pic>
            <p:nvPicPr>
              <p:cNvPr id="9327" name="Picture 75" descr="co3"/>
              <p:cNvPicPr>
                <a:picLocks noChangeAspect="1"/>
              </p:cNvPicPr>
              <p:nvPr/>
            </p:nvPicPr>
            <p:blipFill>
              <a:blip r:embed="rId8"/>
              <a:stretch>
                <a:fillRect/>
              </a:stretch>
            </p:blipFill>
            <p:spPr>
              <a:xfrm rot="316961">
                <a:off x="3812" y="1585"/>
                <a:ext cx="234" cy="336"/>
              </a:xfrm>
              <a:prstGeom prst="rect">
                <a:avLst/>
              </a:prstGeom>
              <a:noFill/>
              <a:ln w="9525">
                <a:noFill/>
              </a:ln>
            </p:spPr>
          </p:pic>
          <p:pic>
            <p:nvPicPr>
              <p:cNvPr id="9328" name="Picture 76" descr="co3"/>
              <p:cNvPicPr>
                <a:picLocks noChangeAspect="1"/>
              </p:cNvPicPr>
              <p:nvPr/>
            </p:nvPicPr>
            <p:blipFill>
              <a:blip r:embed="rId8"/>
              <a:stretch>
                <a:fillRect/>
              </a:stretch>
            </p:blipFill>
            <p:spPr>
              <a:xfrm rot="316961">
                <a:off x="4078" y="2333"/>
                <a:ext cx="234" cy="336"/>
              </a:xfrm>
              <a:prstGeom prst="rect">
                <a:avLst/>
              </a:prstGeom>
              <a:noFill/>
              <a:ln w="9525">
                <a:noFill/>
              </a:ln>
            </p:spPr>
          </p:pic>
          <p:pic>
            <p:nvPicPr>
              <p:cNvPr id="9329" name="Picture 77" descr="co3"/>
              <p:cNvPicPr>
                <a:picLocks noChangeAspect="1"/>
              </p:cNvPicPr>
              <p:nvPr/>
            </p:nvPicPr>
            <p:blipFill>
              <a:blip r:embed="rId8"/>
              <a:stretch>
                <a:fillRect/>
              </a:stretch>
            </p:blipFill>
            <p:spPr>
              <a:xfrm rot="316961">
                <a:off x="3024" y="2208"/>
                <a:ext cx="233" cy="336"/>
              </a:xfrm>
              <a:prstGeom prst="rect">
                <a:avLst/>
              </a:prstGeom>
              <a:noFill/>
              <a:ln w="9525">
                <a:noFill/>
              </a:ln>
            </p:spPr>
          </p:pic>
          <p:pic>
            <p:nvPicPr>
              <p:cNvPr id="9330" name="Picture 78" descr="co2"/>
              <p:cNvPicPr>
                <a:picLocks noChangeAspect="1"/>
              </p:cNvPicPr>
              <p:nvPr/>
            </p:nvPicPr>
            <p:blipFill>
              <a:blip r:embed="rId11"/>
              <a:stretch>
                <a:fillRect/>
              </a:stretch>
            </p:blipFill>
            <p:spPr>
              <a:xfrm rot="316961">
                <a:off x="3600" y="1728"/>
                <a:ext cx="233" cy="336"/>
              </a:xfrm>
              <a:prstGeom prst="rect">
                <a:avLst/>
              </a:prstGeom>
              <a:noFill/>
              <a:ln w="9525">
                <a:noFill/>
              </a:ln>
            </p:spPr>
          </p:pic>
        </p:grpSp>
        <p:grpSp>
          <p:nvGrpSpPr>
            <p:cNvPr id="9272" name="Group 79"/>
            <p:cNvGrpSpPr/>
            <p:nvPr/>
          </p:nvGrpSpPr>
          <p:grpSpPr>
            <a:xfrm>
              <a:off x="2905" y="1392"/>
              <a:ext cx="1799" cy="1748"/>
              <a:chOff x="2880" y="1420"/>
              <a:chExt cx="1799" cy="1748"/>
            </a:xfrm>
          </p:grpSpPr>
          <p:pic>
            <p:nvPicPr>
              <p:cNvPr id="9293" name="Picture 80" descr="co3"/>
              <p:cNvPicPr>
                <a:picLocks noChangeAspect="1"/>
              </p:cNvPicPr>
              <p:nvPr/>
            </p:nvPicPr>
            <p:blipFill>
              <a:blip r:embed="rId7"/>
              <a:stretch>
                <a:fillRect/>
              </a:stretch>
            </p:blipFill>
            <p:spPr>
              <a:xfrm rot="316961">
                <a:off x="4131" y="1420"/>
                <a:ext cx="200" cy="288"/>
              </a:xfrm>
              <a:prstGeom prst="rect">
                <a:avLst/>
              </a:prstGeom>
              <a:noFill/>
              <a:ln w="9525">
                <a:noFill/>
              </a:ln>
            </p:spPr>
          </p:pic>
          <p:pic>
            <p:nvPicPr>
              <p:cNvPr id="9294" name="Picture 81" descr="co3"/>
              <p:cNvPicPr>
                <a:picLocks noChangeAspect="1"/>
              </p:cNvPicPr>
              <p:nvPr/>
            </p:nvPicPr>
            <p:blipFill>
              <a:blip r:embed="rId7"/>
              <a:stretch>
                <a:fillRect/>
              </a:stretch>
            </p:blipFill>
            <p:spPr>
              <a:xfrm rot="316961">
                <a:off x="4240" y="2057"/>
                <a:ext cx="200" cy="288"/>
              </a:xfrm>
              <a:prstGeom prst="rect">
                <a:avLst/>
              </a:prstGeom>
              <a:noFill/>
              <a:ln w="9525">
                <a:noFill/>
              </a:ln>
            </p:spPr>
          </p:pic>
          <p:pic>
            <p:nvPicPr>
              <p:cNvPr id="9295" name="Picture 82" descr="co3"/>
              <p:cNvPicPr>
                <a:picLocks noChangeAspect="1"/>
              </p:cNvPicPr>
              <p:nvPr/>
            </p:nvPicPr>
            <p:blipFill>
              <a:blip r:embed="rId8"/>
              <a:stretch>
                <a:fillRect/>
              </a:stretch>
            </p:blipFill>
            <p:spPr>
              <a:xfrm rot="316961">
                <a:off x="3508" y="1991"/>
                <a:ext cx="233" cy="336"/>
              </a:xfrm>
              <a:prstGeom prst="rect">
                <a:avLst/>
              </a:prstGeom>
              <a:noFill/>
              <a:ln w="9525">
                <a:noFill/>
              </a:ln>
            </p:spPr>
          </p:pic>
          <p:pic>
            <p:nvPicPr>
              <p:cNvPr id="9296" name="Picture 83" descr="co3"/>
              <p:cNvPicPr>
                <a:picLocks noChangeAspect="1"/>
              </p:cNvPicPr>
              <p:nvPr/>
            </p:nvPicPr>
            <p:blipFill>
              <a:blip r:embed="rId9"/>
              <a:stretch>
                <a:fillRect/>
              </a:stretch>
            </p:blipFill>
            <p:spPr>
              <a:xfrm rot="316961">
                <a:off x="3088" y="2532"/>
                <a:ext cx="266" cy="384"/>
              </a:xfrm>
              <a:prstGeom prst="rect">
                <a:avLst/>
              </a:prstGeom>
              <a:noFill/>
              <a:ln w="9525">
                <a:noFill/>
              </a:ln>
            </p:spPr>
          </p:pic>
          <p:pic>
            <p:nvPicPr>
              <p:cNvPr id="9297" name="Picture 84" descr="co3"/>
              <p:cNvPicPr>
                <a:picLocks noChangeAspect="1"/>
              </p:cNvPicPr>
              <p:nvPr/>
            </p:nvPicPr>
            <p:blipFill>
              <a:blip r:embed="rId7"/>
              <a:stretch>
                <a:fillRect/>
              </a:stretch>
            </p:blipFill>
            <p:spPr>
              <a:xfrm rot="316961">
                <a:off x="2880" y="2880"/>
                <a:ext cx="200" cy="288"/>
              </a:xfrm>
              <a:prstGeom prst="rect">
                <a:avLst/>
              </a:prstGeom>
              <a:noFill/>
              <a:ln w="9525">
                <a:noFill/>
              </a:ln>
            </p:spPr>
          </p:pic>
          <p:pic>
            <p:nvPicPr>
              <p:cNvPr id="9298" name="Picture 85" descr="co3"/>
              <p:cNvPicPr>
                <a:picLocks noChangeAspect="1"/>
              </p:cNvPicPr>
              <p:nvPr/>
            </p:nvPicPr>
            <p:blipFill>
              <a:blip r:embed="rId8"/>
              <a:stretch>
                <a:fillRect/>
              </a:stretch>
            </p:blipFill>
            <p:spPr>
              <a:xfrm rot="316961">
                <a:off x="3608" y="2723"/>
                <a:ext cx="233" cy="336"/>
              </a:xfrm>
              <a:prstGeom prst="rect">
                <a:avLst/>
              </a:prstGeom>
              <a:noFill/>
              <a:ln w="9525">
                <a:noFill/>
              </a:ln>
            </p:spPr>
          </p:pic>
          <p:pic>
            <p:nvPicPr>
              <p:cNvPr id="9299" name="Picture 86" descr="co3"/>
              <p:cNvPicPr>
                <a:picLocks noChangeAspect="1"/>
              </p:cNvPicPr>
              <p:nvPr/>
            </p:nvPicPr>
            <p:blipFill>
              <a:blip r:embed="rId10"/>
              <a:stretch>
                <a:fillRect/>
              </a:stretch>
            </p:blipFill>
            <p:spPr>
              <a:xfrm rot="316961">
                <a:off x="4512" y="1536"/>
                <a:ext cx="167" cy="240"/>
              </a:xfrm>
              <a:prstGeom prst="rect">
                <a:avLst/>
              </a:prstGeom>
              <a:noFill/>
              <a:ln w="9525">
                <a:noFill/>
              </a:ln>
            </p:spPr>
          </p:pic>
          <p:pic>
            <p:nvPicPr>
              <p:cNvPr id="9300" name="Picture 87" descr="co2"/>
              <p:cNvPicPr>
                <a:picLocks noChangeAspect="1"/>
              </p:cNvPicPr>
              <p:nvPr/>
            </p:nvPicPr>
            <p:blipFill>
              <a:blip r:embed="rId11"/>
              <a:stretch>
                <a:fillRect/>
              </a:stretch>
            </p:blipFill>
            <p:spPr>
              <a:xfrm rot="316961">
                <a:off x="3872" y="2025"/>
                <a:ext cx="233" cy="336"/>
              </a:xfrm>
              <a:prstGeom prst="rect">
                <a:avLst/>
              </a:prstGeom>
              <a:noFill/>
              <a:ln w="9525">
                <a:noFill/>
              </a:ln>
            </p:spPr>
          </p:pic>
          <p:pic>
            <p:nvPicPr>
              <p:cNvPr id="9301" name="Picture 88" descr="co2"/>
              <p:cNvPicPr>
                <a:picLocks noChangeAspect="1"/>
              </p:cNvPicPr>
              <p:nvPr/>
            </p:nvPicPr>
            <p:blipFill>
              <a:blip r:embed="rId12"/>
              <a:stretch>
                <a:fillRect/>
              </a:stretch>
            </p:blipFill>
            <p:spPr>
              <a:xfrm rot="316961">
                <a:off x="3083" y="1857"/>
                <a:ext cx="266" cy="384"/>
              </a:xfrm>
              <a:prstGeom prst="rect">
                <a:avLst/>
              </a:prstGeom>
              <a:noFill/>
              <a:ln w="9525">
                <a:noFill/>
              </a:ln>
            </p:spPr>
          </p:pic>
          <p:pic>
            <p:nvPicPr>
              <p:cNvPr id="9302" name="Picture 89" descr="co2"/>
              <p:cNvPicPr>
                <a:picLocks noChangeAspect="1"/>
              </p:cNvPicPr>
              <p:nvPr/>
            </p:nvPicPr>
            <p:blipFill>
              <a:blip r:embed="rId12"/>
              <a:stretch>
                <a:fillRect/>
              </a:stretch>
            </p:blipFill>
            <p:spPr>
              <a:xfrm rot="316961">
                <a:off x="3793" y="2501"/>
                <a:ext cx="266" cy="384"/>
              </a:xfrm>
              <a:prstGeom prst="rect">
                <a:avLst/>
              </a:prstGeom>
              <a:noFill/>
              <a:ln w="9525">
                <a:noFill/>
              </a:ln>
            </p:spPr>
          </p:pic>
          <p:pic>
            <p:nvPicPr>
              <p:cNvPr id="9303" name="Picture 90" descr="co2"/>
              <p:cNvPicPr>
                <a:picLocks noChangeAspect="1"/>
              </p:cNvPicPr>
              <p:nvPr/>
            </p:nvPicPr>
            <p:blipFill>
              <a:blip r:embed="rId13"/>
              <a:stretch>
                <a:fillRect/>
              </a:stretch>
            </p:blipFill>
            <p:spPr>
              <a:xfrm rot="316961">
                <a:off x="3625" y="1470"/>
                <a:ext cx="199" cy="288"/>
              </a:xfrm>
              <a:prstGeom prst="rect">
                <a:avLst/>
              </a:prstGeom>
              <a:noFill/>
              <a:ln w="9525">
                <a:noFill/>
              </a:ln>
            </p:spPr>
          </p:pic>
          <p:pic>
            <p:nvPicPr>
              <p:cNvPr id="9304" name="Picture 91" descr="co2"/>
              <p:cNvPicPr>
                <a:picLocks noChangeAspect="1"/>
              </p:cNvPicPr>
              <p:nvPr/>
            </p:nvPicPr>
            <p:blipFill>
              <a:blip r:embed="rId11"/>
              <a:stretch>
                <a:fillRect/>
              </a:stretch>
            </p:blipFill>
            <p:spPr>
              <a:xfrm rot="316961">
                <a:off x="3468" y="2421"/>
                <a:ext cx="233" cy="336"/>
              </a:xfrm>
              <a:prstGeom prst="rect">
                <a:avLst/>
              </a:prstGeom>
              <a:noFill/>
              <a:ln w="9525">
                <a:noFill/>
              </a:ln>
            </p:spPr>
          </p:pic>
          <p:pic>
            <p:nvPicPr>
              <p:cNvPr id="9305" name="Picture 92" descr="co2"/>
              <p:cNvPicPr>
                <a:picLocks noChangeAspect="1"/>
              </p:cNvPicPr>
              <p:nvPr/>
            </p:nvPicPr>
            <p:blipFill>
              <a:blip r:embed="rId12"/>
              <a:stretch>
                <a:fillRect/>
              </a:stretch>
            </p:blipFill>
            <p:spPr>
              <a:xfrm rot="316961">
                <a:off x="3312" y="2784"/>
                <a:ext cx="266" cy="384"/>
              </a:xfrm>
              <a:prstGeom prst="rect">
                <a:avLst/>
              </a:prstGeom>
              <a:noFill/>
              <a:ln w="9525">
                <a:noFill/>
              </a:ln>
            </p:spPr>
          </p:pic>
          <p:pic>
            <p:nvPicPr>
              <p:cNvPr id="9306" name="Picture 93" descr="co3"/>
              <p:cNvPicPr>
                <a:picLocks noChangeAspect="1"/>
              </p:cNvPicPr>
              <p:nvPr/>
            </p:nvPicPr>
            <p:blipFill>
              <a:blip r:embed="rId7"/>
              <a:stretch>
                <a:fillRect/>
              </a:stretch>
            </p:blipFill>
            <p:spPr>
              <a:xfrm rot="316961">
                <a:off x="3346" y="1589"/>
                <a:ext cx="200" cy="288"/>
              </a:xfrm>
              <a:prstGeom prst="rect">
                <a:avLst/>
              </a:prstGeom>
              <a:noFill/>
              <a:ln w="9525">
                <a:noFill/>
              </a:ln>
            </p:spPr>
          </p:pic>
          <p:pic>
            <p:nvPicPr>
              <p:cNvPr id="9307" name="Picture 94" descr="co3"/>
              <p:cNvPicPr>
                <a:picLocks noChangeAspect="1"/>
              </p:cNvPicPr>
              <p:nvPr/>
            </p:nvPicPr>
            <p:blipFill>
              <a:blip r:embed="rId7"/>
              <a:stretch>
                <a:fillRect/>
              </a:stretch>
            </p:blipFill>
            <p:spPr>
              <a:xfrm rot="316961">
                <a:off x="4237" y="1719"/>
                <a:ext cx="200" cy="288"/>
              </a:xfrm>
              <a:prstGeom prst="rect">
                <a:avLst/>
              </a:prstGeom>
              <a:noFill/>
              <a:ln w="9525">
                <a:noFill/>
              </a:ln>
            </p:spPr>
          </p:pic>
          <p:pic>
            <p:nvPicPr>
              <p:cNvPr id="9308" name="Picture 95" descr="co3"/>
              <p:cNvPicPr>
                <a:picLocks noChangeAspect="1"/>
              </p:cNvPicPr>
              <p:nvPr/>
            </p:nvPicPr>
            <p:blipFill>
              <a:blip r:embed="rId8"/>
              <a:stretch>
                <a:fillRect/>
              </a:stretch>
            </p:blipFill>
            <p:spPr>
              <a:xfrm rot="316961">
                <a:off x="3812" y="1585"/>
                <a:ext cx="234" cy="336"/>
              </a:xfrm>
              <a:prstGeom prst="rect">
                <a:avLst/>
              </a:prstGeom>
              <a:noFill/>
              <a:ln w="9525">
                <a:noFill/>
              </a:ln>
            </p:spPr>
          </p:pic>
          <p:pic>
            <p:nvPicPr>
              <p:cNvPr id="9309" name="Picture 96" descr="co3"/>
              <p:cNvPicPr>
                <a:picLocks noChangeAspect="1"/>
              </p:cNvPicPr>
              <p:nvPr/>
            </p:nvPicPr>
            <p:blipFill>
              <a:blip r:embed="rId8"/>
              <a:stretch>
                <a:fillRect/>
              </a:stretch>
            </p:blipFill>
            <p:spPr>
              <a:xfrm rot="316961">
                <a:off x="4078" y="2333"/>
                <a:ext cx="234" cy="336"/>
              </a:xfrm>
              <a:prstGeom prst="rect">
                <a:avLst/>
              </a:prstGeom>
              <a:noFill/>
              <a:ln w="9525">
                <a:noFill/>
              </a:ln>
            </p:spPr>
          </p:pic>
          <p:pic>
            <p:nvPicPr>
              <p:cNvPr id="9310" name="Picture 97" descr="co3"/>
              <p:cNvPicPr>
                <a:picLocks noChangeAspect="1"/>
              </p:cNvPicPr>
              <p:nvPr/>
            </p:nvPicPr>
            <p:blipFill>
              <a:blip r:embed="rId8"/>
              <a:stretch>
                <a:fillRect/>
              </a:stretch>
            </p:blipFill>
            <p:spPr>
              <a:xfrm rot="316961">
                <a:off x="3024" y="2208"/>
                <a:ext cx="233" cy="336"/>
              </a:xfrm>
              <a:prstGeom prst="rect">
                <a:avLst/>
              </a:prstGeom>
              <a:noFill/>
              <a:ln w="9525">
                <a:noFill/>
              </a:ln>
            </p:spPr>
          </p:pic>
          <p:pic>
            <p:nvPicPr>
              <p:cNvPr id="9311" name="Picture 98" descr="co2"/>
              <p:cNvPicPr>
                <a:picLocks noChangeAspect="1"/>
              </p:cNvPicPr>
              <p:nvPr/>
            </p:nvPicPr>
            <p:blipFill>
              <a:blip r:embed="rId11"/>
              <a:stretch>
                <a:fillRect/>
              </a:stretch>
            </p:blipFill>
            <p:spPr>
              <a:xfrm rot="316961">
                <a:off x="3600" y="1728"/>
                <a:ext cx="233" cy="336"/>
              </a:xfrm>
              <a:prstGeom prst="rect">
                <a:avLst/>
              </a:prstGeom>
              <a:noFill/>
              <a:ln w="9525">
                <a:noFill/>
              </a:ln>
            </p:spPr>
          </p:pic>
        </p:grpSp>
        <p:grpSp>
          <p:nvGrpSpPr>
            <p:cNvPr id="9273" name="Group 99"/>
            <p:cNvGrpSpPr/>
            <p:nvPr/>
          </p:nvGrpSpPr>
          <p:grpSpPr>
            <a:xfrm>
              <a:off x="-743" y="1536"/>
              <a:ext cx="1799" cy="1508"/>
              <a:chOff x="2880" y="1420"/>
              <a:chExt cx="1799" cy="1748"/>
            </a:xfrm>
          </p:grpSpPr>
          <p:pic>
            <p:nvPicPr>
              <p:cNvPr id="9274" name="Picture 100" descr="co3"/>
              <p:cNvPicPr>
                <a:picLocks noChangeAspect="1"/>
              </p:cNvPicPr>
              <p:nvPr/>
            </p:nvPicPr>
            <p:blipFill>
              <a:blip r:embed="rId14"/>
              <a:stretch>
                <a:fillRect/>
              </a:stretch>
            </p:blipFill>
            <p:spPr>
              <a:xfrm rot="316961">
                <a:off x="4131" y="1420"/>
                <a:ext cx="200" cy="288"/>
              </a:xfrm>
              <a:prstGeom prst="rect">
                <a:avLst/>
              </a:prstGeom>
              <a:noFill/>
              <a:ln w="9525">
                <a:noFill/>
              </a:ln>
            </p:spPr>
          </p:pic>
          <p:pic>
            <p:nvPicPr>
              <p:cNvPr id="9275" name="Picture 101" descr="co3"/>
              <p:cNvPicPr>
                <a:picLocks noChangeAspect="1"/>
              </p:cNvPicPr>
              <p:nvPr/>
            </p:nvPicPr>
            <p:blipFill>
              <a:blip r:embed="rId14"/>
              <a:stretch>
                <a:fillRect/>
              </a:stretch>
            </p:blipFill>
            <p:spPr>
              <a:xfrm rot="316961">
                <a:off x="4240" y="2057"/>
                <a:ext cx="200" cy="288"/>
              </a:xfrm>
              <a:prstGeom prst="rect">
                <a:avLst/>
              </a:prstGeom>
              <a:noFill/>
              <a:ln w="9525">
                <a:noFill/>
              </a:ln>
            </p:spPr>
          </p:pic>
          <p:pic>
            <p:nvPicPr>
              <p:cNvPr id="9276" name="Picture 102" descr="co3"/>
              <p:cNvPicPr>
                <a:picLocks noChangeAspect="1"/>
              </p:cNvPicPr>
              <p:nvPr/>
            </p:nvPicPr>
            <p:blipFill>
              <a:blip r:embed="rId15"/>
              <a:stretch>
                <a:fillRect/>
              </a:stretch>
            </p:blipFill>
            <p:spPr>
              <a:xfrm rot="316961">
                <a:off x="3508" y="1991"/>
                <a:ext cx="233" cy="336"/>
              </a:xfrm>
              <a:prstGeom prst="rect">
                <a:avLst/>
              </a:prstGeom>
              <a:noFill/>
              <a:ln w="9525">
                <a:noFill/>
              </a:ln>
            </p:spPr>
          </p:pic>
          <p:pic>
            <p:nvPicPr>
              <p:cNvPr id="9277" name="Picture 103" descr="co3"/>
              <p:cNvPicPr>
                <a:picLocks noChangeAspect="1"/>
              </p:cNvPicPr>
              <p:nvPr/>
            </p:nvPicPr>
            <p:blipFill>
              <a:blip r:embed="rId16"/>
              <a:stretch>
                <a:fillRect/>
              </a:stretch>
            </p:blipFill>
            <p:spPr>
              <a:xfrm rot="316961">
                <a:off x="3088" y="2532"/>
                <a:ext cx="266" cy="384"/>
              </a:xfrm>
              <a:prstGeom prst="rect">
                <a:avLst/>
              </a:prstGeom>
              <a:noFill/>
              <a:ln w="9525">
                <a:noFill/>
              </a:ln>
            </p:spPr>
          </p:pic>
          <p:pic>
            <p:nvPicPr>
              <p:cNvPr id="9278" name="Picture 104" descr="co3"/>
              <p:cNvPicPr>
                <a:picLocks noChangeAspect="1"/>
              </p:cNvPicPr>
              <p:nvPr/>
            </p:nvPicPr>
            <p:blipFill>
              <a:blip r:embed="rId14"/>
              <a:stretch>
                <a:fillRect/>
              </a:stretch>
            </p:blipFill>
            <p:spPr>
              <a:xfrm rot="316961">
                <a:off x="2880" y="2880"/>
                <a:ext cx="200" cy="288"/>
              </a:xfrm>
              <a:prstGeom prst="rect">
                <a:avLst/>
              </a:prstGeom>
              <a:noFill/>
              <a:ln w="9525">
                <a:noFill/>
              </a:ln>
            </p:spPr>
          </p:pic>
          <p:pic>
            <p:nvPicPr>
              <p:cNvPr id="9279" name="Picture 105" descr="co3"/>
              <p:cNvPicPr>
                <a:picLocks noChangeAspect="1"/>
              </p:cNvPicPr>
              <p:nvPr/>
            </p:nvPicPr>
            <p:blipFill>
              <a:blip r:embed="rId15"/>
              <a:stretch>
                <a:fillRect/>
              </a:stretch>
            </p:blipFill>
            <p:spPr>
              <a:xfrm rot="316961">
                <a:off x="3608" y="2723"/>
                <a:ext cx="233" cy="336"/>
              </a:xfrm>
              <a:prstGeom prst="rect">
                <a:avLst/>
              </a:prstGeom>
              <a:noFill/>
              <a:ln w="9525">
                <a:noFill/>
              </a:ln>
            </p:spPr>
          </p:pic>
          <p:pic>
            <p:nvPicPr>
              <p:cNvPr id="9280" name="Picture 106" descr="co3"/>
              <p:cNvPicPr>
                <a:picLocks noChangeAspect="1"/>
              </p:cNvPicPr>
              <p:nvPr/>
            </p:nvPicPr>
            <p:blipFill>
              <a:blip r:embed="rId17"/>
              <a:stretch>
                <a:fillRect/>
              </a:stretch>
            </p:blipFill>
            <p:spPr>
              <a:xfrm rot="316961">
                <a:off x="4512" y="1536"/>
                <a:ext cx="167" cy="240"/>
              </a:xfrm>
              <a:prstGeom prst="rect">
                <a:avLst/>
              </a:prstGeom>
              <a:noFill/>
              <a:ln w="9525">
                <a:noFill/>
              </a:ln>
            </p:spPr>
          </p:pic>
          <p:pic>
            <p:nvPicPr>
              <p:cNvPr id="9281" name="Picture 107" descr="co2"/>
              <p:cNvPicPr>
                <a:picLocks noChangeAspect="1"/>
              </p:cNvPicPr>
              <p:nvPr/>
            </p:nvPicPr>
            <p:blipFill>
              <a:blip r:embed="rId18"/>
              <a:stretch>
                <a:fillRect/>
              </a:stretch>
            </p:blipFill>
            <p:spPr>
              <a:xfrm rot="316961">
                <a:off x="3872" y="2025"/>
                <a:ext cx="233" cy="336"/>
              </a:xfrm>
              <a:prstGeom prst="rect">
                <a:avLst/>
              </a:prstGeom>
              <a:noFill/>
              <a:ln w="9525">
                <a:noFill/>
              </a:ln>
            </p:spPr>
          </p:pic>
          <p:pic>
            <p:nvPicPr>
              <p:cNvPr id="9282" name="Picture 108" descr="co2"/>
              <p:cNvPicPr>
                <a:picLocks noChangeAspect="1"/>
              </p:cNvPicPr>
              <p:nvPr/>
            </p:nvPicPr>
            <p:blipFill>
              <a:blip r:embed="rId19"/>
              <a:stretch>
                <a:fillRect/>
              </a:stretch>
            </p:blipFill>
            <p:spPr>
              <a:xfrm rot="316961">
                <a:off x="3083" y="1857"/>
                <a:ext cx="266" cy="384"/>
              </a:xfrm>
              <a:prstGeom prst="rect">
                <a:avLst/>
              </a:prstGeom>
              <a:noFill/>
              <a:ln w="9525">
                <a:noFill/>
              </a:ln>
            </p:spPr>
          </p:pic>
          <p:pic>
            <p:nvPicPr>
              <p:cNvPr id="9283" name="Picture 109" descr="co2"/>
              <p:cNvPicPr>
                <a:picLocks noChangeAspect="1"/>
              </p:cNvPicPr>
              <p:nvPr/>
            </p:nvPicPr>
            <p:blipFill>
              <a:blip r:embed="rId19"/>
              <a:stretch>
                <a:fillRect/>
              </a:stretch>
            </p:blipFill>
            <p:spPr>
              <a:xfrm rot="316961">
                <a:off x="3793" y="2501"/>
                <a:ext cx="266" cy="384"/>
              </a:xfrm>
              <a:prstGeom prst="rect">
                <a:avLst/>
              </a:prstGeom>
              <a:noFill/>
              <a:ln w="9525">
                <a:noFill/>
              </a:ln>
            </p:spPr>
          </p:pic>
          <p:pic>
            <p:nvPicPr>
              <p:cNvPr id="9284" name="Picture 110" descr="co2"/>
              <p:cNvPicPr>
                <a:picLocks noChangeAspect="1"/>
              </p:cNvPicPr>
              <p:nvPr/>
            </p:nvPicPr>
            <p:blipFill>
              <a:blip r:embed="rId20"/>
              <a:stretch>
                <a:fillRect/>
              </a:stretch>
            </p:blipFill>
            <p:spPr>
              <a:xfrm rot="316961">
                <a:off x="3625" y="1470"/>
                <a:ext cx="199" cy="288"/>
              </a:xfrm>
              <a:prstGeom prst="rect">
                <a:avLst/>
              </a:prstGeom>
              <a:noFill/>
              <a:ln w="9525">
                <a:noFill/>
              </a:ln>
            </p:spPr>
          </p:pic>
          <p:pic>
            <p:nvPicPr>
              <p:cNvPr id="9285" name="Picture 111" descr="co2"/>
              <p:cNvPicPr>
                <a:picLocks noChangeAspect="1"/>
              </p:cNvPicPr>
              <p:nvPr/>
            </p:nvPicPr>
            <p:blipFill>
              <a:blip r:embed="rId18"/>
              <a:stretch>
                <a:fillRect/>
              </a:stretch>
            </p:blipFill>
            <p:spPr>
              <a:xfrm rot="316961">
                <a:off x="3468" y="2421"/>
                <a:ext cx="233" cy="336"/>
              </a:xfrm>
              <a:prstGeom prst="rect">
                <a:avLst/>
              </a:prstGeom>
              <a:noFill/>
              <a:ln w="9525">
                <a:noFill/>
              </a:ln>
            </p:spPr>
          </p:pic>
          <p:pic>
            <p:nvPicPr>
              <p:cNvPr id="9286" name="Picture 112" descr="co2"/>
              <p:cNvPicPr>
                <a:picLocks noChangeAspect="1"/>
              </p:cNvPicPr>
              <p:nvPr/>
            </p:nvPicPr>
            <p:blipFill>
              <a:blip r:embed="rId19"/>
              <a:stretch>
                <a:fillRect/>
              </a:stretch>
            </p:blipFill>
            <p:spPr>
              <a:xfrm rot="316961">
                <a:off x="3312" y="2784"/>
                <a:ext cx="266" cy="384"/>
              </a:xfrm>
              <a:prstGeom prst="rect">
                <a:avLst/>
              </a:prstGeom>
              <a:noFill/>
              <a:ln w="9525">
                <a:noFill/>
              </a:ln>
            </p:spPr>
          </p:pic>
          <p:pic>
            <p:nvPicPr>
              <p:cNvPr id="9287" name="Picture 113" descr="co3"/>
              <p:cNvPicPr>
                <a:picLocks noChangeAspect="1"/>
              </p:cNvPicPr>
              <p:nvPr/>
            </p:nvPicPr>
            <p:blipFill>
              <a:blip r:embed="rId14"/>
              <a:stretch>
                <a:fillRect/>
              </a:stretch>
            </p:blipFill>
            <p:spPr>
              <a:xfrm rot="316961">
                <a:off x="3346" y="1589"/>
                <a:ext cx="200" cy="288"/>
              </a:xfrm>
              <a:prstGeom prst="rect">
                <a:avLst/>
              </a:prstGeom>
              <a:noFill/>
              <a:ln w="9525">
                <a:noFill/>
              </a:ln>
            </p:spPr>
          </p:pic>
          <p:pic>
            <p:nvPicPr>
              <p:cNvPr id="9288" name="Picture 114" descr="co3"/>
              <p:cNvPicPr>
                <a:picLocks noChangeAspect="1"/>
              </p:cNvPicPr>
              <p:nvPr/>
            </p:nvPicPr>
            <p:blipFill>
              <a:blip r:embed="rId14"/>
              <a:stretch>
                <a:fillRect/>
              </a:stretch>
            </p:blipFill>
            <p:spPr>
              <a:xfrm rot="316961">
                <a:off x="4237" y="1719"/>
                <a:ext cx="200" cy="288"/>
              </a:xfrm>
              <a:prstGeom prst="rect">
                <a:avLst/>
              </a:prstGeom>
              <a:noFill/>
              <a:ln w="9525">
                <a:noFill/>
              </a:ln>
            </p:spPr>
          </p:pic>
          <p:pic>
            <p:nvPicPr>
              <p:cNvPr id="9289" name="Picture 115" descr="co3"/>
              <p:cNvPicPr>
                <a:picLocks noChangeAspect="1"/>
              </p:cNvPicPr>
              <p:nvPr/>
            </p:nvPicPr>
            <p:blipFill>
              <a:blip r:embed="rId15"/>
              <a:stretch>
                <a:fillRect/>
              </a:stretch>
            </p:blipFill>
            <p:spPr>
              <a:xfrm rot="316961">
                <a:off x="3812" y="1585"/>
                <a:ext cx="234" cy="336"/>
              </a:xfrm>
              <a:prstGeom prst="rect">
                <a:avLst/>
              </a:prstGeom>
              <a:noFill/>
              <a:ln w="9525">
                <a:noFill/>
              </a:ln>
            </p:spPr>
          </p:pic>
          <p:pic>
            <p:nvPicPr>
              <p:cNvPr id="9290" name="Picture 116" descr="co3"/>
              <p:cNvPicPr>
                <a:picLocks noChangeAspect="1"/>
              </p:cNvPicPr>
              <p:nvPr/>
            </p:nvPicPr>
            <p:blipFill>
              <a:blip r:embed="rId15"/>
              <a:stretch>
                <a:fillRect/>
              </a:stretch>
            </p:blipFill>
            <p:spPr>
              <a:xfrm rot="316961">
                <a:off x="4078" y="2333"/>
                <a:ext cx="234" cy="336"/>
              </a:xfrm>
              <a:prstGeom prst="rect">
                <a:avLst/>
              </a:prstGeom>
              <a:noFill/>
              <a:ln w="9525">
                <a:noFill/>
              </a:ln>
            </p:spPr>
          </p:pic>
          <p:pic>
            <p:nvPicPr>
              <p:cNvPr id="9291" name="Picture 117" descr="co3"/>
              <p:cNvPicPr>
                <a:picLocks noChangeAspect="1"/>
              </p:cNvPicPr>
              <p:nvPr/>
            </p:nvPicPr>
            <p:blipFill>
              <a:blip r:embed="rId15"/>
              <a:stretch>
                <a:fillRect/>
              </a:stretch>
            </p:blipFill>
            <p:spPr>
              <a:xfrm rot="316961">
                <a:off x="3024" y="2208"/>
                <a:ext cx="233" cy="336"/>
              </a:xfrm>
              <a:prstGeom prst="rect">
                <a:avLst/>
              </a:prstGeom>
              <a:noFill/>
              <a:ln w="9525">
                <a:noFill/>
              </a:ln>
            </p:spPr>
          </p:pic>
          <p:pic>
            <p:nvPicPr>
              <p:cNvPr id="9292" name="Picture 118" descr="co2"/>
              <p:cNvPicPr>
                <a:picLocks noChangeAspect="1"/>
              </p:cNvPicPr>
              <p:nvPr/>
            </p:nvPicPr>
            <p:blipFill>
              <a:blip r:embed="rId18"/>
              <a:stretch>
                <a:fillRect/>
              </a:stretch>
            </p:blipFill>
            <p:spPr>
              <a:xfrm rot="316961">
                <a:off x="3600" y="1728"/>
                <a:ext cx="233" cy="336"/>
              </a:xfrm>
              <a:prstGeom prst="rect">
                <a:avLst/>
              </a:prstGeom>
              <a:noFill/>
              <a:ln w="9525">
                <a:noFill/>
              </a:ln>
            </p:spPr>
          </p:pic>
        </p:grpSp>
      </p:grpSp>
      <p:pic>
        <p:nvPicPr>
          <p:cNvPr id="9228" name="Picture 204" descr="co3"/>
          <p:cNvPicPr>
            <a:picLocks noChangeAspect="1"/>
          </p:cNvPicPr>
          <p:nvPr/>
        </p:nvPicPr>
        <p:blipFill>
          <a:blip r:embed="rId21"/>
          <a:stretch>
            <a:fillRect/>
          </a:stretch>
        </p:blipFill>
        <p:spPr>
          <a:xfrm>
            <a:off x="2209800" y="2057400"/>
            <a:ext cx="457200" cy="533400"/>
          </a:xfrm>
          <a:prstGeom prst="rect">
            <a:avLst/>
          </a:prstGeom>
          <a:noFill/>
          <a:ln w="9525">
            <a:noFill/>
          </a:ln>
        </p:spPr>
      </p:pic>
      <p:pic>
        <p:nvPicPr>
          <p:cNvPr id="9229" name="Picture 205" descr="co3"/>
          <p:cNvPicPr>
            <a:picLocks noChangeAspect="1"/>
          </p:cNvPicPr>
          <p:nvPr/>
        </p:nvPicPr>
        <p:blipFill>
          <a:blip r:embed="rId22"/>
          <a:stretch>
            <a:fillRect/>
          </a:stretch>
        </p:blipFill>
        <p:spPr>
          <a:xfrm>
            <a:off x="8686800" y="2286000"/>
            <a:ext cx="457200" cy="457200"/>
          </a:xfrm>
          <a:prstGeom prst="rect">
            <a:avLst/>
          </a:prstGeom>
          <a:noFill/>
          <a:ln w="9525">
            <a:noFill/>
          </a:ln>
        </p:spPr>
      </p:pic>
      <p:pic>
        <p:nvPicPr>
          <p:cNvPr id="9230" name="Picture 206" descr="co3"/>
          <p:cNvPicPr>
            <a:picLocks noChangeAspect="1"/>
          </p:cNvPicPr>
          <p:nvPr/>
        </p:nvPicPr>
        <p:blipFill>
          <a:blip r:embed="rId22"/>
          <a:stretch>
            <a:fillRect/>
          </a:stretch>
        </p:blipFill>
        <p:spPr>
          <a:xfrm>
            <a:off x="7772400" y="2286000"/>
            <a:ext cx="457200" cy="457200"/>
          </a:xfrm>
          <a:prstGeom prst="rect">
            <a:avLst/>
          </a:prstGeom>
          <a:noFill/>
          <a:ln w="9525">
            <a:noFill/>
          </a:ln>
        </p:spPr>
      </p:pic>
      <p:pic>
        <p:nvPicPr>
          <p:cNvPr id="9231" name="Picture 207" descr="co3"/>
          <p:cNvPicPr>
            <a:picLocks noChangeAspect="1"/>
          </p:cNvPicPr>
          <p:nvPr/>
        </p:nvPicPr>
        <p:blipFill>
          <a:blip r:embed="rId22"/>
          <a:stretch>
            <a:fillRect/>
          </a:stretch>
        </p:blipFill>
        <p:spPr>
          <a:xfrm>
            <a:off x="6858000" y="2209800"/>
            <a:ext cx="457200" cy="457200"/>
          </a:xfrm>
          <a:prstGeom prst="rect">
            <a:avLst/>
          </a:prstGeom>
          <a:noFill/>
          <a:ln w="9525">
            <a:noFill/>
          </a:ln>
        </p:spPr>
      </p:pic>
      <p:pic>
        <p:nvPicPr>
          <p:cNvPr id="9232" name="Picture 208" descr="co3"/>
          <p:cNvPicPr>
            <a:picLocks noChangeAspect="1"/>
          </p:cNvPicPr>
          <p:nvPr/>
        </p:nvPicPr>
        <p:blipFill>
          <a:blip r:embed="rId22"/>
          <a:stretch>
            <a:fillRect/>
          </a:stretch>
        </p:blipFill>
        <p:spPr>
          <a:xfrm>
            <a:off x="8382000" y="1981200"/>
            <a:ext cx="457200" cy="457200"/>
          </a:xfrm>
          <a:prstGeom prst="rect">
            <a:avLst/>
          </a:prstGeom>
          <a:noFill/>
          <a:ln w="9525">
            <a:noFill/>
          </a:ln>
        </p:spPr>
      </p:pic>
      <p:pic>
        <p:nvPicPr>
          <p:cNvPr id="9233" name="Picture 209" descr="co3"/>
          <p:cNvPicPr>
            <a:picLocks noChangeAspect="1"/>
          </p:cNvPicPr>
          <p:nvPr/>
        </p:nvPicPr>
        <p:blipFill>
          <a:blip r:embed="rId22"/>
          <a:stretch>
            <a:fillRect/>
          </a:stretch>
        </p:blipFill>
        <p:spPr>
          <a:xfrm>
            <a:off x="5943600" y="1905000"/>
            <a:ext cx="457200" cy="457200"/>
          </a:xfrm>
          <a:prstGeom prst="rect">
            <a:avLst/>
          </a:prstGeom>
          <a:noFill/>
          <a:ln w="9525">
            <a:noFill/>
          </a:ln>
        </p:spPr>
      </p:pic>
      <p:pic>
        <p:nvPicPr>
          <p:cNvPr id="9234" name="Picture 215" descr="co3"/>
          <p:cNvPicPr>
            <a:picLocks noChangeAspect="1"/>
          </p:cNvPicPr>
          <p:nvPr/>
        </p:nvPicPr>
        <p:blipFill>
          <a:blip r:embed="rId22"/>
          <a:stretch>
            <a:fillRect/>
          </a:stretch>
        </p:blipFill>
        <p:spPr>
          <a:xfrm>
            <a:off x="2743200" y="2133600"/>
            <a:ext cx="457200" cy="457200"/>
          </a:xfrm>
          <a:prstGeom prst="rect">
            <a:avLst/>
          </a:prstGeom>
          <a:noFill/>
          <a:ln w="9525">
            <a:noFill/>
          </a:ln>
        </p:spPr>
      </p:pic>
      <p:pic>
        <p:nvPicPr>
          <p:cNvPr id="9235" name="Picture 216" descr="co3"/>
          <p:cNvPicPr>
            <a:picLocks noChangeAspect="1"/>
          </p:cNvPicPr>
          <p:nvPr/>
        </p:nvPicPr>
        <p:blipFill>
          <a:blip r:embed="rId22"/>
          <a:stretch>
            <a:fillRect/>
          </a:stretch>
        </p:blipFill>
        <p:spPr>
          <a:xfrm>
            <a:off x="1295400" y="2057400"/>
            <a:ext cx="457200" cy="457200"/>
          </a:xfrm>
          <a:prstGeom prst="rect">
            <a:avLst/>
          </a:prstGeom>
          <a:noFill/>
          <a:ln w="9525">
            <a:noFill/>
          </a:ln>
        </p:spPr>
      </p:pic>
      <p:pic>
        <p:nvPicPr>
          <p:cNvPr id="9236" name="Picture 217" descr="co3"/>
          <p:cNvPicPr>
            <a:picLocks noChangeAspect="1"/>
          </p:cNvPicPr>
          <p:nvPr/>
        </p:nvPicPr>
        <p:blipFill>
          <a:blip r:embed="rId22"/>
          <a:stretch>
            <a:fillRect/>
          </a:stretch>
        </p:blipFill>
        <p:spPr>
          <a:xfrm>
            <a:off x="8458200" y="1447800"/>
            <a:ext cx="457200" cy="457200"/>
          </a:xfrm>
          <a:prstGeom prst="rect">
            <a:avLst/>
          </a:prstGeom>
          <a:noFill/>
          <a:ln w="9525">
            <a:noFill/>
          </a:ln>
        </p:spPr>
      </p:pic>
      <p:pic>
        <p:nvPicPr>
          <p:cNvPr id="9237" name="Picture 218" descr="co3"/>
          <p:cNvPicPr>
            <a:picLocks noChangeAspect="1"/>
          </p:cNvPicPr>
          <p:nvPr/>
        </p:nvPicPr>
        <p:blipFill>
          <a:blip r:embed="rId22"/>
          <a:stretch>
            <a:fillRect/>
          </a:stretch>
        </p:blipFill>
        <p:spPr>
          <a:xfrm>
            <a:off x="5334000" y="2133600"/>
            <a:ext cx="457200" cy="457200"/>
          </a:xfrm>
          <a:prstGeom prst="rect">
            <a:avLst/>
          </a:prstGeom>
          <a:noFill/>
          <a:ln w="9525">
            <a:noFill/>
          </a:ln>
        </p:spPr>
      </p:pic>
      <p:pic>
        <p:nvPicPr>
          <p:cNvPr id="9238" name="Picture 219" descr="co3"/>
          <p:cNvPicPr>
            <a:picLocks noChangeAspect="1"/>
          </p:cNvPicPr>
          <p:nvPr/>
        </p:nvPicPr>
        <p:blipFill>
          <a:blip r:embed="rId22"/>
          <a:stretch>
            <a:fillRect/>
          </a:stretch>
        </p:blipFill>
        <p:spPr>
          <a:xfrm>
            <a:off x="4114800" y="609600"/>
            <a:ext cx="457200" cy="457200"/>
          </a:xfrm>
          <a:prstGeom prst="rect">
            <a:avLst/>
          </a:prstGeom>
          <a:noFill/>
          <a:ln w="9525">
            <a:noFill/>
          </a:ln>
        </p:spPr>
      </p:pic>
      <p:pic>
        <p:nvPicPr>
          <p:cNvPr id="9239" name="Picture 220" descr="co3"/>
          <p:cNvPicPr>
            <a:picLocks noChangeAspect="1"/>
          </p:cNvPicPr>
          <p:nvPr/>
        </p:nvPicPr>
        <p:blipFill>
          <a:blip r:embed="rId22"/>
          <a:stretch>
            <a:fillRect/>
          </a:stretch>
        </p:blipFill>
        <p:spPr>
          <a:xfrm>
            <a:off x="3048000" y="1905000"/>
            <a:ext cx="457200" cy="457200"/>
          </a:xfrm>
          <a:prstGeom prst="rect">
            <a:avLst/>
          </a:prstGeom>
          <a:noFill/>
          <a:ln w="9525">
            <a:noFill/>
          </a:ln>
        </p:spPr>
      </p:pic>
      <p:pic>
        <p:nvPicPr>
          <p:cNvPr id="9240" name="Picture 221" descr="co3"/>
          <p:cNvPicPr>
            <a:picLocks noChangeAspect="1"/>
          </p:cNvPicPr>
          <p:nvPr/>
        </p:nvPicPr>
        <p:blipFill>
          <a:blip r:embed="rId22"/>
          <a:stretch>
            <a:fillRect/>
          </a:stretch>
        </p:blipFill>
        <p:spPr>
          <a:xfrm>
            <a:off x="1676400" y="2286000"/>
            <a:ext cx="457200" cy="457200"/>
          </a:xfrm>
          <a:prstGeom prst="rect">
            <a:avLst/>
          </a:prstGeom>
          <a:noFill/>
          <a:ln w="9525">
            <a:noFill/>
          </a:ln>
        </p:spPr>
      </p:pic>
      <p:pic>
        <p:nvPicPr>
          <p:cNvPr id="9241" name="Picture 226" descr="co3"/>
          <p:cNvPicPr>
            <a:picLocks noChangeAspect="1"/>
          </p:cNvPicPr>
          <p:nvPr/>
        </p:nvPicPr>
        <p:blipFill>
          <a:blip r:embed="rId23"/>
          <a:stretch>
            <a:fillRect/>
          </a:stretch>
        </p:blipFill>
        <p:spPr>
          <a:xfrm>
            <a:off x="3886200" y="914400"/>
            <a:ext cx="327025" cy="304800"/>
          </a:xfrm>
          <a:prstGeom prst="rect">
            <a:avLst/>
          </a:prstGeom>
          <a:noFill/>
          <a:ln w="9525">
            <a:noFill/>
          </a:ln>
        </p:spPr>
      </p:pic>
      <p:pic>
        <p:nvPicPr>
          <p:cNvPr id="9242" name="Picture 227" descr="co3"/>
          <p:cNvPicPr>
            <a:picLocks noChangeAspect="1"/>
          </p:cNvPicPr>
          <p:nvPr/>
        </p:nvPicPr>
        <p:blipFill>
          <a:blip r:embed="rId23"/>
          <a:stretch>
            <a:fillRect/>
          </a:stretch>
        </p:blipFill>
        <p:spPr>
          <a:xfrm>
            <a:off x="4572000" y="2209800"/>
            <a:ext cx="327025" cy="304800"/>
          </a:xfrm>
          <a:prstGeom prst="rect">
            <a:avLst/>
          </a:prstGeom>
          <a:noFill/>
          <a:ln w="9525">
            <a:noFill/>
          </a:ln>
        </p:spPr>
      </p:pic>
      <p:pic>
        <p:nvPicPr>
          <p:cNvPr id="9243" name="Picture 228" descr="co3"/>
          <p:cNvPicPr>
            <a:picLocks noChangeAspect="1"/>
          </p:cNvPicPr>
          <p:nvPr/>
        </p:nvPicPr>
        <p:blipFill>
          <a:blip r:embed="rId23"/>
          <a:stretch>
            <a:fillRect/>
          </a:stretch>
        </p:blipFill>
        <p:spPr>
          <a:xfrm>
            <a:off x="3657600" y="2209800"/>
            <a:ext cx="327025" cy="304800"/>
          </a:xfrm>
          <a:prstGeom prst="rect">
            <a:avLst/>
          </a:prstGeom>
          <a:noFill/>
          <a:ln w="9525">
            <a:noFill/>
          </a:ln>
        </p:spPr>
      </p:pic>
      <p:pic>
        <p:nvPicPr>
          <p:cNvPr id="9244" name="Picture 229" descr="co3"/>
          <p:cNvPicPr>
            <a:picLocks noChangeAspect="1"/>
          </p:cNvPicPr>
          <p:nvPr/>
        </p:nvPicPr>
        <p:blipFill>
          <a:blip r:embed="rId23"/>
          <a:stretch>
            <a:fillRect/>
          </a:stretch>
        </p:blipFill>
        <p:spPr>
          <a:xfrm>
            <a:off x="4191000" y="2209800"/>
            <a:ext cx="327025" cy="304800"/>
          </a:xfrm>
          <a:prstGeom prst="rect">
            <a:avLst/>
          </a:prstGeom>
          <a:noFill/>
          <a:ln w="9525">
            <a:noFill/>
          </a:ln>
        </p:spPr>
      </p:pic>
      <p:pic>
        <p:nvPicPr>
          <p:cNvPr id="9245" name="Picture 230" descr="co3"/>
          <p:cNvPicPr>
            <a:picLocks noChangeAspect="1"/>
          </p:cNvPicPr>
          <p:nvPr/>
        </p:nvPicPr>
        <p:blipFill>
          <a:blip r:embed="rId23"/>
          <a:stretch>
            <a:fillRect/>
          </a:stretch>
        </p:blipFill>
        <p:spPr>
          <a:xfrm>
            <a:off x="3657600" y="1752600"/>
            <a:ext cx="327025" cy="304800"/>
          </a:xfrm>
          <a:prstGeom prst="rect">
            <a:avLst/>
          </a:prstGeom>
          <a:noFill/>
          <a:ln w="9525">
            <a:noFill/>
          </a:ln>
        </p:spPr>
      </p:pic>
      <p:pic>
        <p:nvPicPr>
          <p:cNvPr id="9246" name="Picture 231" descr="co3"/>
          <p:cNvPicPr>
            <a:picLocks noChangeAspect="1"/>
          </p:cNvPicPr>
          <p:nvPr/>
        </p:nvPicPr>
        <p:blipFill>
          <a:blip r:embed="rId23"/>
          <a:stretch>
            <a:fillRect/>
          </a:stretch>
        </p:blipFill>
        <p:spPr>
          <a:xfrm>
            <a:off x="3276600" y="2286000"/>
            <a:ext cx="327025" cy="304800"/>
          </a:xfrm>
          <a:prstGeom prst="rect">
            <a:avLst/>
          </a:prstGeom>
          <a:noFill/>
          <a:ln w="9525">
            <a:noFill/>
          </a:ln>
        </p:spPr>
      </p:pic>
      <p:pic>
        <p:nvPicPr>
          <p:cNvPr id="9247" name="Picture 232" descr="co3"/>
          <p:cNvPicPr>
            <a:picLocks noChangeAspect="1"/>
          </p:cNvPicPr>
          <p:nvPr/>
        </p:nvPicPr>
        <p:blipFill>
          <a:blip r:embed="rId23"/>
          <a:stretch>
            <a:fillRect/>
          </a:stretch>
        </p:blipFill>
        <p:spPr>
          <a:xfrm>
            <a:off x="3886200" y="1295400"/>
            <a:ext cx="327025" cy="304800"/>
          </a:xfrm>
          <a:prstGeom prst="rect">
            <a:avLst/>
          </a:prstGeom>
          <a:noFill/>
          <a:ln w="9525">
            <a:noFill/>
          </a:ln>
        </p:spPr>
      </p:pic>
      <p:pic>
        <p:nvPicPr>
          <p:cNvPr id="9248" name="Picture 233" descr="co3"/>
          <p:cNvPicPr>
            <a:picLocks noChangeAspect="1"/>
          </p:cNvPicPr>
          <p:nvPr/>
        </p:nvPicPr>
        <p:blipFill>
          <a:blip r:embed="rId23"/>
          <a:stretch>
            <a:fillRect/>
          </a:stretch>
        </p:blipFill>
        <p:spPr>
          <a:xfrm>
            <a:off x="6553200" y="1143000"/>
            <a:ext cx="327025" cy="304800"/>
          </a:xfrm>
          <a:prstGeom prst="rect">
            <a:avLst/>
          </a:prstGeom>
          <a:noFill/>
          <a:ln w="9525">
            <a:noFill/>
          </a:ln>
        </p:spPr>
      </p:pic>
      <p:pic>
        <p:nvPicPr>
          <p:cNvPr id="9249" name="Picture 234" descr="co3"/>
          <p:cNvPicPr>
            <a:picLocks noChangeAspect="1"/>
          </p:cNvPicPr>
          <p:nvPr/>
        </p:nvPicPr>
        <p:blipFill>
          <a:blip r:embed="rId23"/>
          <a:stretch>
            <a:fillRect/>
          </a:stretch>
        </p:blipFill>
        <p:spPr>
          <a:xfrm>
            <a:off x="4267200" y="0"/>
            <a:ext cx="327025" cy="304800"/>
          </a:xfrm>
          <a:prstGeom prst="rect">
            <a:avLst/>
          </a:prstGeom>
          <a:noFill/>
          <a:ln w="9525">
            <a:noFill/>
          </a:ln>
        </p:spPr>
      </p:pic>
      <p:pic>
        <p:nvPicPr>
          <p:cNvPr id="9250" name="Picture 235" descr="co3"/>
          <p:cNvPicPr>
            <a:picLocks noChangeAspect="1"/>
          </p:cNvPicPr>
          <p:nvPr/>
        </p:nvPicPr>
        <p:blipFill>
          <a:blip r:embed="rId23"/>
          <a:stretch>
            <a:fillRect/>
          </a:stretch>
        </p:blipFill>
        <p:spPr>
          <a:xfrm>
            <a:off x="4114800" y="1752600"/>
            <a:ext cx="327025" cy="304800"/>
          </a:xfrm>
          <a:prstGeom prst="rect">
            <a:avLst/>
          </a:prstGeom>
          <a:noFill/>
          <a:ln w="9525">
            <a:noFill/>
          </a:ln>
        </p:spPr>
      </p:pic>
      <p:pic>
        <p:nvPicPr>
          <p:cNvPr id="9251" name="Picture 236" descr="co3"/>
          <p:cNvPicPr>
            <a:picLocks noChangeAspect="1"/>
          </p:cNvPicPr>
          <p:nvPr/>
        </p:nvPicPr>
        <p:blipFill>
          <a:blip r:embed="rId23"/>
          <a:stretch>
            <a:fillRect/>
          </a:stretch>
        </p:blipFill>
        <p:spPr>
          <a:xfrm>
            <a:off x="6400800" y="1447800"/>
            <a:ext cx="327025" cy="304800"/>
          </a:xfrm>
          <a:prstGeom prst="rect">
            <a:avLst/>
          </a:prstGeom>
          <a:noFill/>
          <a:ln w="9525">
            <a:noFill/>
          </a:ln>
        </p:spPr>
      </p:pic>
      <p:pic>
        <p:nvPicPr>
          <p:cNvPr id="9252" name="Picture 237" descr="co3"/>
          <p:cNvPicPr>
            <a:picLocks noChangeAspect="1"/>
          </p:cNvPicPr>
          <p:nvPr/>
        </p:nvPicPr>
        <p:blipFill>
          <a:blip r:embed="rId23"/>
          <a:stretch>
            <a:fillRect/>
          </a:stretch>
        </p:blipFill>
        <p:spPr>
          <a:xfrm>
            <a:off x="5029200" y="2209800"/>
            <a:ext cx="327025" cy="304800"/>
          </a:xfrm>
          <a:prstGeom prst="rect">
            <a:avLst/>
          </a:prstGeom>
          <a:noFill/>
          <a:ln w="9525">
            <a:noFill/>
          </a:ln>
        </p:spPr>
      </p:pic>
      <p:pic>
        <p:nvPicPr>
          <p:cNvPr id="9253" name="Picture 238" descr="co3"/>
          <p:cNvPicPr>
            <a:picLocks noChangeAspect="1"/>
          </p:cNvPicPr>
          <p:nvPr/>
        </p:nvPicPr>
        <p:blipFill>
          <a:blip r:embed="rId23"/>
          <a:stretch>
            <a:fillRect/>
          </a:stretch>
        </p:blipFill>
        <p:spPr>
          <a:xfrm>
            <a:off x="1600200" y="1219200"/>
            <a:ext cx="327025" cy="304800"/>
          </a:xfrm>
          <a:prstGeom prst="rect">
            <a:avLst/>
          </a:prstGeom>
          <a:noFill/>
          <a:ln w="9525">
            <a:noFill/>
          </a:ln>
        </p:spPr>
      </p:pic>
      <p:pic>
        <p:nvPicPr>
          <p:cNvPr id="9254" name="Picture 239" descr="co3"/>
          <p:cNvPicPr>
            <a:picLocks noChangeAspect="1"/>
          </p:cNvPicPr>
          <p:nvPr/>
        </p:nvPicPr>
        <p:blipFill>
          <a:blip r:embed="rId23"/>
          <a:stretch>
            <a:fillRect/>
          </a:stretch>
        </p:blipFill>
        <p:spPr>
          <a:xfrm>
            <a:off x="6096000" y="2362200"/>
            <a:ext cx="327025" cy="304800"/>
          </a:xfrm>
          <a:prstGeom prst="rect">
            <a:avLst/>
          </a:prstGeom>
          <a:noFill/>
          <a:ln w="9525">
            <a:noFill/>
          </a:ln>
        </p:spPr>
      </p:pic>
      <p:pic>
        <p:nvPicPr>
          <p:cNvPr id="9255" name="Picture 240" descr="co3"/>
          <p:cNvPicPr>
            <a:picLocks noChangeAspect="1"/>
          </p:cNvPicPr>
          <p:nvPr/>
        </p:nvPicPr>
        <p:blipFill>
          <a:blip r:embed="rId23"/>
          <a:stretch>
            <a:fillRect/>
          </a:stretch>
        </p:blipFill>
        <p:spPr>
          <a:xfrm>
            <a:off x="381000" y="2514600"/>
            <a:ext cx="327025" cy="304800"/>
          </a:xfrm>
          <a:prstGeom prst="rect">
            <a:avLst/>
          </a:prstGeom>
          <a:noFill/>
          <a:ln w="9525">
            <a:noFill/>
          </a:ln>
        </p:spPr>
      </p:pic>
      <p:pic>
        <p:nvPicPr>
          <p:cNvPr id="9256" name="Picture 241" descr="co3"/>
          <p:cNvPicPr>
            <a:picLocks noChangeAspect="1"/>
          </p:cNvPicPr>
          <p:nvPr/>
        </p:nvPicPr>
        <p:blipFill>
          <a:blip r:embed="rId23"/>
          <a:stretch>
            <a:fillRect/>
          </a:stretch>
        </p:blipFill>
        <p:spPr>
          <a:xfrm>
            <a:off x="7315200" y="2286000"/>
            <a:ext cx="327025" cy="304800"/>
          </a:xfrm>
          <a:prstGeom prst="rect">
            <a:avLst/>
          </a:prstGeom>
          <a:noFill/>
          <a:ln w="9525">
            <a:noFill/>
          </a:ln>
        </p:spPr>
      </p:pic>
      <p:pic>
        <p:nvPicPr>
          <p:cNvPr id="9257" name="Picture 242" descr="co3"/>
          <p:cNvPicPr>
            <a:picLocks noChangeAspect="1"/>
          </p:cNvPicPr>
          <p:nvPr/>
        </p:nvPicPr>
        <p:blipFill>
          <a:blip r:embed="rId24"/>
          <a:stretch>
            <a:fillRect/>
          </a:stretch>
        </p:blipFill>
        <p:spPr>
          <a:xfrm>
            <a:off x="3962400" y="2438400"/>
            <a:ext cx="327025" cy="381000"/>
          </a:xfrm>
          <a:prstGeom prst="rect">
            <a:avLst/>
          </a:prstGeom>
          <a:noFill/>
          <a:ln w="9525">
            <a:noFill/>
          </a:ln>
        </p:spPr>
      </p:pic>
      <p:pic>
        <p:nvPicPr>
          <p:cNvPr id="9258" name="Picture 255" descr="2E81ED98BCDC4AE1AC88214618D0F62C"/>
          <p:cNvPicPr>
            <a:picLocks noChangeAspect="1"/>
          </p:cNvPicPr>
          <p:nvPr/>
        </p:nvPicPr>
        <p:blipFill>
          <a:blip r:embed="rId25">
            <a:lum bright="-12000"/>
          </a:blip>
          <a:stretch>
            <a:fillRect/>
          </a:stretch>
        </p:blipFill>
        <p:spPr>
          <a:xfrm>
            <a:off x="1295400" y="3429000"/>
            <a:ext cx="1333500" cy="1600200"/>
          </a:xfrm>
          <a:prstGeom prst="rect">
            <a:avLst/>
          </a:prstGeom>
          <a:noFill/>
          <a:ln w="9525">
            <a:noFill/>
          </a:ln>
        </p:spPr>
      </p:pic>
      <p:pic>
        <p:nvPicPr>
          <p:cNvPr id="97543" name="Picture 263" descr="Vit-xam-di"/>
          <p:cNvPicPr>
            <a:picLocks noChangeAspect="1"/>
          </p:cNvPicPr>
          <p:nvPr/>
        </p:nvPicPr>
        <p:blipFill>
          <a:blip r:embed="rId26">
            <a:lum bright="-17999"/>
          </a:blip>
          <a:stretch>
            <a:fillRect/>
          </a:stretch>
        </p:blipFill>
        <p:spPr>
          <a:xfrm rot="-1108789" flipH="1">
            <a:off x="7824788" y="268288"/>
            <a:ext cx="1676400" cy="1563687"/>
          </a:xfrm>
          <a:prstGeom prst="rect">
            <a:avLst/>
          </a:prstGeom>
          <a:noFill/>
          <a:ln w="9525">
            <a:noFill/>
          </a:ln>
        </p:spPr>
      </p:pic>
      <p:pic>
        <p:nvPicPr>
          <p:cNvPr id="97546" name="Picture 266" descr="tom boi"/>
          <p:cNvPicPr>
            <a:picLocks noChangeAspect="1"/>
          </p:cNvPicPr>
          <p:nvPr/>
        </p:nvPicPr>
        <p:blipFill>
          <a:blip r:embed="rId27"/>
          <a:stretch>
            <a:fillRect/>
          </a:stretch>
        </p:blipFill>
        <p:spPr>
          <a:xfrm rot="-1307252">
            <a:off x="2362200" y="5257800"/>
            <a:ext cx="1524000" cy="812800"/>
          </a:xfrm>
          <a:prstGeom prst="rect">
            <a:avLst/>
          </a:prstGeom>
          <a:noFill/>
          <a:ln w="9525">
            <a:noFill/>
          </a:ln>
        </p:spPr>
      </p:pic>
      <p:pic>
        <p:nvPicPr>
          <p:cNvPr id="9261" name="Picture 267" descr="hoa3"/>
          <p:cNvPicPr>
            <a:picLocks noChangeAspect="1"/>
          </p:cNvPicPr>
          <p:nvPr/>
        </p:nvPicPr>
        <p:blipFill>
          <a:blip r:embed="rId28"/>
          <a:stretch>
            <a:fillRect/>
          </a:stretch>
        </p:blipFill>
        <p:spPr>
          <a:xfrm rot="-1178307">
            <a:off x="4038600" y="304800"/>
            <a:ext cx="1019175" cy="685800"/>
          </a:xfrm>
          <a:prstGeom prst="rect">
            <a:avLst/>
          </a:prstGeom>
          <a:noFill/>
          <a:ln w="9525">
            <a:noFill/>
          </a:ln>
        </p:spPr>
      </p:pic>
      <p:pic>
        <p:nvPicPr>
          <p:cNvPr id="9262" name="Picture 268" descr="hoa3"/>
          <p:cNvPicPr>
            <a:picLocks noChangeAspect="1"/>
          </p:cNvPicPr>
          <p:nvPr/>
        </p:nvPicPr>
        <p:blipFill>
          <a:blip r:embed="rId29"/>
          <a:stretch>
            <a:fillRect/>
          </a:stretch>
        </p:blipFill>
        <p:spPr>
          <a:xfrm rot="934063">
            <a:off x="2209800" y="-152400"/>
            <a:ext cx="1019175" cy="765175"/>
          </a:xfrm>
          <a:prstGeom prst="rect">
            <a:avLst/>
          </a:prstGeom>
          <a:noFill/>
          <a:ln w="9525">
            <a:noFill/>
          </a:ln>
        </p:spPr>
      </p:pic>
      <p:pic>
        <p:nvPicPr>
          <p:cNvPr id="9263" name="Picture 269" descr="hoa3"/>
          <p:cNvPicPr>
            <a:picLocks noChangeAspect="1"/>
          </p:cNvPicPr>
          <p:nvPr/>
        </p:nvPicPr>
        <p:blipFill>
          <a:blip r:embed="rId29"/>
          <a:stretch>
            <a:fillRect/>
          </a:stretch>
        </p:blipFill>
        <p:spPr>
          <a:xfrm rot="-487777">
            <a:off x="3124200" y="-228600"/>
            <a:ext cx="1019175" cy="765175"/>
          </a:xfrm>
          <a:prstGeom prst="rect">
            <a:avLst/>
          </a:prstGeom>
          <a:noFill/>
          <a:ln w="9525">
            <a:noFill/>
          </a:ln>
        </p:spPr>
      </p:pic>
      <p:pic>
        <p:nvPicPr>
          <p:cNvPr id="9264" name="Picture 270" descr="hoa3"/>
          <p:cNvPicPr>
            <a:picLocks noChangeAspect="1"/>
          </p:cNvPicPr>
          <p:nvPr/>
        </p:nvPicPr>
        <p:blipFill>
          <a:blip r:embed="rId30"/>
          <a:stretch>
            <a:fillRect/>
          </a:stretch>
        </p:blipFill>
        <p:spPr>
          <a:xfrm rot="-1178307">
            <a:off x="7696200" y="0"/>
            <a:ext cx="790575" cy="838200"/>
          </a:xfrm>
          <a:prstGeom prst="rect">
            <a:avLst/>
          </a:prstGeom>
          <a:noFill/>
          <a:ln w="9525">
            <a:noFill/>
          </a:ln>
        </p:spPr>
      </p:pic>
      <p:pic>
        <p:nvPicPr>
          <p:cNvPr id="9265" name="Picture 271" descr="hoa3"/>
          <p:cNvPicPr>
            <a:picLocks noChangeAspect="1"/>
          </p:cNvPicPr>
          <p:nvPr/>
        </p:nvPicPr>
        <p:blipFill>
          <a:blip r:embed="rId28"/>
          <a:stretch>
            <a:fillRect/>
          </a:stretch>
        </p:blipFill>
        <p:spPr>
          <a:xfrm rot="-1178307">
            <a:off x="2133600" y="2286000"/>
            <a:ext cx="1019175" cy="685800"/>
          </a:xfrm>
          <a:prstGeom prst="rect">
            <a:avLst/>
          </a:prstGeom>
          <a:noFill/>
          <a:ln w="9525">
            <a:noFill/>
          </a:ln>
        </p:spPr>
      </p:pic>
      <p:pic>
        <p:nvPicPr>
          <p:cNvPr id="9266" name="Picture 272" descr="hoa3"/>
          <p:cNvPicPr>
            <a:picLocks noChangeAspect="1"/>
          </p:cNvPicPr>
          <p:nvPr/>
        </p:nvPicPr>
        <p:blipFill>
          <a:blip r:embed="rId29"/>
          <a:stretch>
            <a:fillRect/>
          </a:stretch>
        </p:blipFill>
        <p:spPr>
          <a:xfrm rot="934063">
            <a:off x="7924800" y="2362200"/>
            <a:ext cx="1019175" cy="765175"/>
          </a:xfrm>
          <a:prstGeom prst="rect">
            <a:avLst/>
          </a:prstGeom>
          <a:noFill/>
          <a:ln w="9525">
            <a:noFill/>
          </a:ln>
        </p:spPr>
      </p:pic>
      <p:pic>
        <p:nvPicPr>
          <p:cNvPr id="9267" name="Picture 273" descr="hoa3"/>
          <p:cNvPicPr>
            <a:picLocks noChangeAspect="1"/>
          </p:cNvPicPr>
          <p:nvPr/>
        </p:nvPicPr>
        <p:blipFill>
          <a:blip r:embed="rId29"/>
          <a:stretch>
            <a:fillRect/>
          </a:stretch>
        </p:blipFill>
        <p:spPr>
          <a:xfrm rot="-487777">
            <a:off x="533400" y="2209800"/>
            <a:ext cx="1019175" cy="765175"/>
          </a:xfrm>
          <a:prstGeom prst="rect">
            <a:avLst/>
          </a:prstGeom>
          <a:noFill/>
          <a:ln w="9525">
            <a:noFill/>
          </a:ln>
        </p:spPr>
      </p:pic>
      <p:pic>
        <p:nvPicPr>
          <p:cNvPr id="9268" name="Picture 274" descr="hoa3"/>
          <p:cNvPicPr>
            <a:picLocks noChangeAspect="1"/>
          </p:cNvPicPr>
          <p:nvPr/>
        </p:nvPicPr>
        <p:blipFill>
          <a:blip r:embed="rId30"/>
          <a:stretch>
            <a:fillRect/>
          </a:stretch>
        </p:blipFill>
        <p:spPr>
          <a:xfrm rot="-1178307">
            <a:off x="304800" y="0"/>
            <a:ext cx="790575" cy="838200"/>
          </a:xfrm>
          <a:prstGeom prst="rect">
            <a:avLst/>
          </a:prstGeom>
          <a:noFill/>
          <a:ln w="9525">
            <a:noFill/>
          </a:ln>
        </p:spPr>
      </p:pic>
      <p:pic>
        <p:nvPicPr>
          <p:cNvPr id="137" name="Picture 263" descr="Vit-xam-di"/>
          <p:cNvPicPr>
            <a:picLocks noChangeAspect="1"/>
          </p:cNvPicPr>
          <p:nvPr/>
        </p:nvPicPr>
        <p:blipFill>
          <a:blip r:embed="rId26">
            <a:lum bright="-17999"/>
          </a:blip>
          <a:stretch>
            <a:fillRect/>
          </a:stretch>
        </p:blipFill>
        <p:spPr>
          <a:xfrm rot="-1108789" flipH="1">
            <a:off x="3606800" y="1604963"/>
            <a:ext cx="1676400" cy="1563687"/>
          </a:xfrm>
          <a:prstGeom prst="rect">
            <a:avLst/>
          </a:prstGeom>
          <a:noFill/>
          <a:ln w="9525">
            <a:noFill/>
          </a:ln>
        </p:spPr>
      </p:pic>
    </p:spTree>
  </p:cSld>
  <p:clrMapOvr>
    <a:masterClrMapping/>
  </p:clrMapOvr>
  <p:transition advClick="0" advTm="5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7543"/>
                                        </p:tgtEl>
                                        <p:attrNameLst>
                                          <p:attrName>style.visibility</p:attrName>
                                        </p:attrNameLst>
                                      </p:cBhvr>
                                      <p:to>
                                        <p:strVal val="visible"/>
                                      </p:to>
                                    </p:set>
                                  </p:childTnLst>
                                </p:cTn>
                              </p:par>
                              <p:par>
                                <p:cTn id="7" presetID="0" presetClass="path" presetSubtype="0" fill="hold" nodeType="withEffect">
                                  <p:stCondLst>
                                    <p:cond delay="0"/>
                                  </p:stCondLst>
                                  <p:childTnLst>
                                    <p:animMotion origin="layout" path="M 0.0776 0.00254 C -0.04323 0.02682 -0.16372 0.05134 -0.25122 0.08603 C -0.33872 0.12049 -0.41476 0.1901 -0.4474 0.21091 " pathEditMode="relative" rAng="0" ptsTypes="aaA">
                                      <p:cBhvr>
                                        <p:cTn id="8" dur="3000" fill="hold"/>
                                        <p:tgtEl>
                                          <p:spTgt spid="97543"/>
                                        </p:tgtEl>
                                        <p:attrNameLst>
                                          <p:attrName>ppt_x</p:attrName>
                                          <p:attrName>ppt_y</p:attrName>
                                        </p:attrNameLst>
                                      </p:cBhvr>
                                      <p:rCtr x="-26200" y="10400"/>
                                    </p:animMotion>
                                  </p:childTnLst>
                                </p:cTn>
                              </p:par>
                            </p:childTnLst>
                          </p:cTn>
                        </p:par>
                        <p:par>
                          <p:cTn id="9" fill="hold">
                            <p:stCondLst>
                              <p:cond delay="0"/>
                            </p:stCondLst>
                            <p:childTnLst>
                              <p:par>
                                <p:cTn id="10" presetID="1" presetClass="exit" presetSubtype="0" fill="hold" nodeType="afterEffect">
                                  <p:stCondLst>
                                    <p:cond delay="0"/>
                                  </p:stCondLst>
                                  <p:childTnLst>
                                    <p:set>
                                      <p:cBhvr>
                                        <p:cTn id="11" dur="1" fill="hold">
                                          <p:stCondLst>
                                            <p:cond delay="0"/>
                                          </p:stCondLst>
                                        </p:cTn>
                                        <p:tgtEl>
                                          <p:spTgt spid="97543"/>
                                        </p:tgtEl>
                                        <p:attrNameLst>
                                          <p:attrName>style.visibility</p:attrName>
                                        </p:attrNameLst>
                                      </p:cBhvr>
                                      <p:to>
                                        <p:strVal val="hidden"/>
                                      </p:to>
                                    </p:set>
                                  </p:childTnLst>
                                </p:cTn>
                              </p:par>
                              <p:par>
                                <p:cTn id="12"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3" dur="2000" fill="hold"/>
                                        <p:tgtEl>
                                          <p:spTgt spid="97546"/>
                                        </p:tgtEl>
                                        <p:attrNameLst>
                                          <p:attrName>ppt_x</p:attrName>
                                          <p:attrName>ppt_y</p:attrName>
                                        </p:attrNameLst>
                                      </p:cBhvr>
                                      <p:rCtr x="4200" y="-1600"/>
                                    </p:animMotion>
                                  </p:childTnLst>
                                </p:cTn>
                              </p:par>
                              <p:par>
                                <p:cTn id="14" presetID="1" presetClass="entr" presetSubtype="0" fill="hold" nodeType="withEffect">
                                  <p:stCondLst>
                                    <p:cond delay="0"/>
                                  </p:stCondLst>
                                  <p:childTnLst>
                                    <p:set>
                                      <p:cBhvr>
                                        <p:cTn id="15" dur="1" fill="hold">
                                          <p:stCondLst>
                                            <p:cond delay="0"/>
                                          </p:stCondLst>
                                        </p:cTn>
                                        <p:tgtEl>
                                          <p:spTgt spid="137"/>
                                        </p:tgtEl>
                                        <p:attrNameLst>
                                          <p:attrName>style.visibility</p:attrName>
                                        </p:attrNameLst>
                                      </p:cBhvr>
                                      <p:to>
                                        <p:strVal val="visible"/>
                                      </p:to>
                                    </p:set>
                                  </p:childTnLst>
                                </p:cTn>
                              </p:par>
                            </p:childTnLst>
                          </p:cTn>
                        </p:par>
                        <p:par>
                          <p:cTn id="16" fill="hold">
                            <p:stCondLst>
                              <p:cond delay="0"/>
                            </p:stCondLst>
                            <p:childTnLst>
                              <p:par>
                                <p:cTn id="17" presetID="1" presetClass="exit" presetSubtype="0" fill="hold" nodeType="afterEffect">
                                  <p:stCondLst>
                                    <p:cond delay="0"/>
                                  </p:stCondLst>
                                  <p:childTnLst>
                                    <p:set>
                                      <p:cBhvr>
                                        <p:cTn id="18" dur="1" fill="hold">
                                          <p:stCondLst>
                                            <p:cond delay="0"/>
                                          </p:stCondLst>
                                        </p:cTn>
                                        <p:tgtEl>
                                          <p:spTgt spid="1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2" name="Picture 5" descr="anh dong 131"/>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10243" name="Picture 6" descr="48dd12e96cfe3_f"/>
          <p:cNvPicPr>
            <a:picLocks noChangeAspect="1"/>
          </p:cNvPicPr>
          <p:nvPr/>
        </p:nvPicPr>
        <p:blipFill>
          <a:blip r:embed="rId2"/>
          <a:stretch>
            <a:fillRect/>
          </a:stretch>
        </p:blipFill>
        <p:spPr>
          <a:xfrm>
            <a:off x="0" y="-304800"/>
            <a:ext cx="9144000" cy="3352800"/>
          </a:xfrm>
          <a:prstGeom prst="rect">
            <a:avLst/>
          </a:prstGeom>
          <a:noFill/>
          <a:ln w="9525">
            <a:noFill/>
          </a:ln>
        </p:spPr>
      </p:pic>
      <p:pic>
        <p:nvPicPr>
          <p:cNvPr id="10244" name="Picture 18" descr="anh dong 183"/>
          <p:cNvPicPr>
            <a:picLocks noChangeAspect="1"/>
          </p:cNvPicPr>
          <p:nvPr/>
        </p:nvPicPr>
        <p:blipFill>
          <a:blip r:embed="rId3">
            <a:lum bright="-12000"/>
          </a:blip>
          <a:stretch>
            <a:fillRect/>
          </a:stretch>
        </p:blipFill>
        <p:spPr>
          <a:xfrm flipH="1">
            <a:off x="762000" y="5334000"/>
            <a:ext cx="5257800" cy="1235075"/>
          </a:xfrm>
          <a:prstGeom prst="rect">
            <a:avLst/>
          </a:prstGeom>
          <a:noFill/>
          <a:ln w="9525">
            <a:noFill/>
          </a:ln>
        </p:spPr>
      </p:pic>
      <p:pic>
        <p:nvPicPr>
          <p:cNvPr id="10245" name="Picture 19" descr="anh dong 183"/>
          <p:cNvPicPr>
            <a:picLocks noChangeAspect="1"/>
          </p:cNvPicPr>
          <p:nvPr/>
        </p:nvPicPr>
        <p:blipFill>
          <a:blip r:embed="rId3"/>
          <a:stretch>
            <a:fillRect/>
          </a:stretch>
        </p:blipFill>
        <p:spPr>
          <a:xfrm>
            <a:off x="7315200" y="4648200"/>
            <a:ext cx="4362450" cy="581025"/>
          </a:xfrm>
          <a:prstGeom prst="rect">
            <a:avLst/>
          </a:prstGeom>
          <a:noFill/>
          <a:ln w="9525">
            <a:noFill/>
          </a:ln>
        </p:spPr>
      </p:pic>
      <p:pic>
        <p:nvPicPr>
          <p:cNvPr id="10246" name="Picture 20" descr="anh dong 184"/>
          <p:cNvPicPr>
            <a:picLocks noChangeAspect="1"/>
          </p:cNvPicPr>
          <p:nvPr/>
        </p:nvPicPr>
        <p:blipFill>
          <a:blip r:embed="rId4">
            <a:lum bright="-23999"/>
          </a:blip>
          <a:stretch>
            <a:fillRect/>
          </a:stretch>
        </p:blipFill>
        <p:spPr>
          <a:xfrm flipH="1">
            <a:off x="1600200" y="4724400"/>
            <a:ext cx="3609975" cy="530225"/>
          </a:xfrm>
          <a:prstGeom prst="rect">
            <a:avLst/>
          </a:prstGeom>
          <a:noFill/>
          <a:ln w="9525">
            <a:noFill/>
          </a:ln>
        </p:spPr>
      </p:pic>
      <p:pic>
        <p:nvPicPr>
          <p:cNvPr id="10247" name="Picture 30" descr="Ca"/>
          <p:cNvPicPr>
            <a:picLocks noChangeAspect="1"/>
          </p:cNvPicPr>
          <p:nvPr/>
        </p:nvPicPr>
        <p:blipFill>
          <a:blip r:embed="rId5"/>
          <a:stretch>
            <a:fillRect/>
          </a:stretch>
        </p:blipFill>
        <p:spPr>
          <a:xfrm>
            <a:off x="3219450" y="3124200"/>
            <a:ext cx="827088" cy="900113"/>
          </a:xfrm>
          <a:prstGeom prst="rect">
            <a:avLst/>
          </a:prstGeom>
          <a:noFill/>
          <a:ln w="9525">
            <a:noFill/>
          </a:ln>
        </p:spPr>
      </p:pic>
      <p:pic>
        <p:nvPicPr>
          <p:cNvPr id="10248" name="Picture 31" descr="lmfinangel"/>
          <p:cNvPicPr>
            <a:picLocks noChangeAspect="1"/>
          </p:cNvPicPr>
          <p:nvPr/>
        </p:nvPicPr>
        <p:blipFill>
          <a:blip r:embed="rId6"/>
          <a:stretch>
            <a:fillRect/>
          </a:stretch>
        </p:blipFill>
        <p:spPr>
          <a:xfrm flipH="1">
            <a:off x="1066800" y="6019800"/>
            <a:ext cx="531813" cy="590550"/>
          </a:xfrm>
          <a:prstGeom prst="rect">
            <a:avLst/>
          </a:prstGeom>
          <a:noFill/>
          <a:ln w="9525">
            <a:noFill/>
          </a:ln>
        </p:spPr>
      </p:pic>
      <p:pic>
        <p:nvPicPr>
          <p:cNvPr id="10249" name="Picture 32" descr="lmfinangel"/>
          <p:cNvPicPr>
            <a:picLocks noChangeAspect="1"/>
          </p:cNvPicPr>
          <p:nvPr/>
        </p:nvPicPr>
        <p:blipFill>
          <a:blip r:embed="rId6"/>
          <a:stretch>
            <a:fillRect/>
          </a:stretch>
        </p:blipFill>
        <p:spPr>
          <a:xfrm flipH="1">
            <a:off x="304800" y="3886200"/>
            <a:ext cx="325438" cy="361950"/>
          </a:xfrm>
          <a:prstGeom prst="rect">
            <a:avLst/>
          </a:prstGeom>
          <a:noFill/>
          <a:ln w="9525">
            <a:noFill/>
          </a:ln>
        </p:spPr>
      </p:pic>
      <p:pic>
        <p:nvPicPr>
          <p:cNvPr id="10250" name="Picture 33" descr="Ca"/>
          <p:cNvPicPr>
            <a:picLocks noChangeAspect="1"/>
          </p:cNvPicPr>
          <p:nvPr/>
        </p:nvPicPr>
        <p:blipFill>
          <a:blip r:embed="rId5"/>
          <a:stretch>
            <a:fillRect/>
          </a:stretch>
        </p:blipFill>
        <p:spPr>
          <a:xfrm>
            <a:off x="6970713" y="5181600"/>
            <a:ext cx="1247775" cy="1357313"/>
          </a:xfrm>
          <a:prstGeom prst="rect">
            <a:avLst/>
          </a:prstGeom>
          <a:noFill/>
          <a:ln w="9525">
            <a:noFill/>
          </a:ln>
        </p:spPr>
      </p:pic>
      <p:grpSp>
        <p:nvGrpSpPr>
          <p:cNvPr id="10251" name="Group 38"/>
          <p:cNvGrpSpPr/>
          <p:nvPr/>
        </p:nvGrpSpPr>
        <p:grpSpPr>
          <a:xfrm>
            <a:off x="-457200" y="0"/>
            <a:ext cx="9601200" cy="2241550"/>
            <a:chOff x="-743" y="1392"/>
            <a:chExt cx="7198" cy="1844"/>
          </a:xfrm>
        </p:grpSpPr>
        <p:grpSp>
          <p:nvGrpSpPr>
            <p:cNvPr id="10293" name="Group 39"/>
            <p:cNvGrpSpPr/>
            <p:nvPr/>
          </p:nvGrpSpPr>
          <p:grpSpPr>
            <a:xfrm rot="326627">
              <a:off x="912" y="1440"/>
              <a:ext cx="1799" cy="1748"/>
              <a:chOff x="2880" y="1420"/>
              <a:chExt cx="1799" cy="1748"/>
            </a:xfrm>
          </p:grpSpPr>
          <p:pic>
            <p:nvPicPr>
              <p:cNvPr id="10354" name="Picture 40" descr="co3"/>
              <p:cNvPicPr>
                <a:picLocks noChangeAspect="1"/>
              </p:cNvPicPr>
              <p:nvPr/>
            </p:nvPicPr>
            <p:blipFill>
              <a:blip r:embed="rId7"/>
              <a:stretch>
                <a:fillRect/>
              </a:stretch>
            </p:blipFill>
            <p:spPr>
              <a:xfrm rot="316961">
                <a:off x="4131" y="1420"/>
                <a:ext cx="200" cy="288"/>
              </a:xfrm>
              <a:prstGeom prst="rect">
                <a:avLst/>
              </a:prstGeom>
              <a:noFill/>
              <a:ln w="9525">
                <a:noFill/>
              </a:ln>
            </p:spPr>
          </p:pic>
          <p:pic>
            <p:nvPicPr>
              <p:cNvPr id="10355" name="Picture 41" descr="co3"/>
              <p:cNvPicPr>
                <a:picLocks noChangeAspect="1"/>
              </p:cNvPicPr>
              <p:nvPr/>
            </p:nvPicPr>
            <p:blipFill>
              <a:blip r:embed="rId7"/>
              <a:stretch>
                <a:fillRect/>
              </a:stretch>
            </p:blipFill>
            <p:spPr>
              <a:xfrm rot="316961">
                <a:off x="4240" y="2057"/>
                <a:ext cx="200" cy="288"/>
              </a:xfrm>
              <a:prstGeom prst="rect">
                <a:avLst/>
              </a:prstGeom>
              <a:noFill/>
              <a:ln w="9525">
                <a:noFill/>
              </a:ln>
            </p:spPr>
          </p:pic>
          <p:pic>
            <p:nvPicPr>
              <p:cNvPr id="10356" name="Picture 42" descr="co3"/>
              <p:cNvPicPr>
                <a:picLocks noChangeAspect="1"/>
              </p:cNvPicPr>
              <p:nvPr/>
            </p:nvPicPr>
            <p:blipFill>
              <a:blip r:embed="rId8"/>
              <a:stretch>
                <a:fillRect/>
              </a:stretch>
            </p:blipFill>
            <p:spPr>
              <a:xfrm rot="316961">
                <a:off x="3508" y="1991"/>
                <a:ext cx="233" cy="336"/>
              </a:xfrm>
              <a:prstGeom prst="rect">
                <a:avLst/>
              </a:prstGeom>
              <a:noFill/>
              <a:ln w="9525">
                <a:noFill/>
              </a:ln>
            </p:spPr>
          </p:pic>
          <p:pic>
            <p:nvPicPr>
              <p:cNvPr id="10357" name="Picture 43" descr="co3"/>
              <p:cNvPicPr>
                <a:picLocks noChangeAspect="1"/>
              </p:cNvPicPr>
              <p:nvPr/>
            </p:nvPicPr>
            <p:blipFill>
              <a:blip r:embed="rId9"/>
              <a:stretch>
                <a:fillRect/>
              </a:stretch>
            </p:blipFill>
            <p:spPr>
              <a:xfrm rot="316961">
                <a:off x="3088" y="2532"/>
                <a:ext cx="266" cy="384"/>
              </a:xfrm>
              <a:prstGeom prst="rect">
                <a:avLst/>
              </a:prstGeom>
              <a:noFill/>
              <a:ln w="9525">
                <a:noFill/>
              </a:ln>
            </p:spPr>
          </p:pic>
          <p:pic>
            <p:nvPicPr>
              <p:cNvPr id="10358" name="Picture 44" descr="co3"/>
              <p:cNvPicPr>
                <a:picLocks noChangeAspect="1"/>
              </p:cNvPicPr>
              <p:nvPr/>
            </p:nvPicPr>
            <p:blipFill>
              <a:blip r:embed="rId7"/>
              <a:stretch>
                <a:fillRect/>
              </a:stretch>
            </p:blipFill>
            <p:spPr>
              <a:xfrm rot="316961">
                <a:off x="2880" y="2880"/>
                <a:ext cx="200" cy="288"/>
              </a:xfrm>
              <a:prstGeom prst="rect">
                <a:avLst/>
              </a:prstGeom>
              <a:noFill/>
              <a:ln w="9525">
                <a:noFill/>
              </a:ln>
            </p:spPr>
          </p:pic>
          <p:pic>
            <p:nvPicPr>
              <p:cNvPr id="10359" name="Picture 45" descr="co3"/>
              <p:cNvPicPr>
                <a:picLocks noChangeAspect="1"/>
              </p:cNvPicPr>
              <p:nvPr/>
            </p:nvPicPr>
            <p:blipFill>
              <a:blip r:embed="rId8"/>
              <a:stretch>
                <a:fillRect/>
              </a:stretch>
            </p:blipFill>
            <p:spPr>
              <a:xfrm rot="316961">
                <a:off x="3608" y="2723"/>
                <a:ext cx="233" cy="336"/>
              </a:xfrm>
              <a:prstGeom prst="rect">
                <a:avLst/>
              </a:prstGeom>
              <a:noFill/>
              <a:ln w="9525">
                <a:noFill/>
              </a:ln>
            </p:spPr>
          </p:pic>
          <p:pic>
            <p:nvPicPr>
              <p:cNvPr id="10360" name="Picture 46" descr="co3"/>
              <p:cNvPicPr>
                <a:picLocks noChangeAspect="1"/>
              </p:cNvPicPr>
              <p:nvPr/>
            </p:nvPicPr>
            <p:blipFill>
              <a:blip r:embed="rId10"/>
              <a:stretch>
                <a:fillRect/>
              </a:stretch>
            </p:blipFill>
            <p:spPr>
              <a:xfrm rot="316961">
                <a:off x="4512" y="1536"/>
                <a:ext cx="167" cy="240"/>
              </a:xfrm>
              <a:prstGeom prst="rect">
                <a:avLst/>
              </a:prstGeom>
              <a:noFill/>
              <a:ln w="9525">
                <a:noFill/>
              </a:ln>
            </p:spPr>
          </p:pic>
          <p:pic>
            <p:nvPicPr>
              <p:cNvPr id="10361" name="Picture 47" descr="co2"/>
              <p:cNvPicPr>
                <a:picLocks noChangeAspect="1"/>
              </p:cNvPicPr>
              <p:nvPr/>
            </p:nvPicPr>
            <p:blipFill>
              <a:blip r:embed="rId11"/>
              <a:stretch>
                <a:fillRect/>
              </a:stretch>
            </p:blipFill>
            <p:spPr>
              <a:xfrm rot="316961">
                <a:off x="3872" y="2025"/>
                <a:ext cx="233" cy="336"/>
              </a:xfrm>
              <a:prstGeom prst="rect">
                <a:avLst/>
              </a:prstGeom>
              <a:noFill/>
              <a:ln w="9525">
                <a:noFill/>
              </a:ln>
            </p:spPr>
          </p:pic>
          <p:pic>
            <p:nvPicPr>
              <p:cNvPr id="10362" name="Picture 48" descr="co2"/>
              <p:cNvPicPr>
                <a:picLocks noChangeAspect="1"/>
              </p:cNvPicPr>
              <p:nvPr/>
            </p:nvPicPr>
            <p:blipFill>
              <a:blip r:embed="rId12"/>
              <a:stretch>
                <a:fillRect/>
              </a:stretch>
            </p:blipFill>
            <p:spPr>
              <a:xfrm rot="316961">
                <a:off x="3083" y="1857"/>
                <a:ext cx="266" cy="384"/>
              </a:xfrm>
              <a:prstGeom prst="rect">
                <a:avLst/>
              </a:prstGeom>
              <a:noFill/>
              <a:ln w="9525">
                <a:noFill/>
              </a:ln>
            </p:spPr>
          </p:pic>
          <p:pic>
            <p:nvPicPr>
              <p:cNvPr id="10363" name="Picture 49" descr="co2"/>
              <p:cNvPicPr>
                <a:picLocks noChangeAspect="1"/>
              </p:cNvPicPr>
              <p:nvPr/>
            </p:nvPicPr>
            <p:blipFill>
              <a:blip r:embed="rId12"/>
              <a:stretch>
                <a:fillRect/>
              </a:stretch>
            </p:blipFill>
            <p:spPr>
              <a:xfrm rot="316961">
                <a:off x="3793" y="2501"/>
                <a:ext cx="266" cy="384"/>
              </a:xfrm>
              <a:prstGeom prst="rect">
                <a:avLst/>
              </a:prstGeom>
              <a:noFill/>
              <a:ln w="9525">
                <a:noFill/>
              </a:ln>
            </p:spPr>
          </p:pic>
          <p:pic>
            <p:nvPicPr>
              <p:cNvPr id="10364" name="Picture 50" descr="co2"/>
              <p:cNvPicPr>
                <a:picLocks noChangeAspect="1"/>
              </p:cNvPicPr>
              <p:nvPr/>
            </p:nvPicPr>
            <p:blipFill>
              <a:blip r:embed="rId13"/>
              <a:stretch>
                <a:fillRect/>
              </a:stretch>
            </p:blipFill>
            <p:spPr>
              <a:xfrm rot="316961">
                <a:off x="3625" y="1470"/>
                <a:ext cx="199" cy="288"/>
              </a:xfrm>
              <a:prstGeom prst="rect">
                <a:avLst/>
              </a:prstGeom>
              <a:noFill/>
              <a:ln w="9525">
                <a:noFill/>
              </a:ln>
            </p:spPr>
          </p:pic>
          <p:pic>
            <p:nvPicPr>
              <p:cNvPr id="10365" name="Picture 51" descr="co2"/>
              <p:cNvPicPr>
                <a:picLocks noChangeAspect="1"/>
              </p:cNvPicPr>
              <p:nvPr/>
            </p:nvPicPr>
            <p:blipFill>
              <a:blip r:embed="rId11"/>
              <a:stretch>
                <a:fillRect/>
              </a:stretch>
            </p:blipFill>
            <p:spPr>
              <a:xfrm rot="316961">
                <a:off x="3468" y="2421"/>
                <a:ext cx="233" cy="336"/>
              </a:xfrm>
              <a:prstGeom prst="rect">
                <a:avLst/>
              </a:prstGeom>
              <a:noFill/>
              <a:ln w="9525">
                <a:noFill/>
              </a:ln>
            </p:spPr>
          </p:pic>
          <p:pic>
            <p:nvPicPr>
              <p:cNvPr id="10366" name="Picture 52" descr="co2"/>
              <p:cNvPicPr>
                <a:picLocks noChangeAspect="1"/>
              </p:cNvPicPr>
              <p:nvPr/>
            </p:nvPicPr>
            <p:blipFill>
              <a:blip r:embed="rId12"/>
              <a:stretch>
                <a:fillRect/>
              </a:stretch>
            </p:blipFill>
            <p:spPr>
              <a:xfrm rot="316961">
                <a:off x="3312" y="2784"/>
                <a:ext cx="266" cy="384"/>
              </a:xfrm>
              <a:prstGeom prst="rect">
                <a:avLst/>
              </a:prstGeom>
              <a:noFill/>
              <a:ln w="9525">
                <a:noFill/>
              </a:ln>
            </p:spPr>
          </p:pic>
          <p:pic>
            <p:nvPicPr>
              <p:cNvPr id="10367" name="Picture 53" descr="co3"/>
              <p:cNvPicPr>
                <a:picLocks noChangeAspect="1"/>
              </p:cNvPicPr>
              <p:nvPr/>
            </p:nvPicPr>
            <p:blipFill>
              <a:blip r:embed="rId7"/>
              <a:stretch>
                <a:fillRect/>
              </a:stretch>
            </p:blipFill>
            <p:spPr>
              <a:xfrm rot="316961">
                <a:off x="3346" y="1589"/>
                <a:ext cx="200" cy="288"/>
              </a:xfrm>
              <a:prstGeom prst="rect">
                <a:avLst/>
              </a:prstGeom>
              <a:noFill/>
              <a:ln w="9525">
                <a:noFill/>
              </a:ln>
            </p:spPr>
          </p:pic>
          <p:pic>
            <p:nvPicPr>
              <p:cNvPr id="10368" name="Picture 54" descr="co3"/>
              <p:cNvPicPr>
                <a:picLocks noChangeAspect="1"/>
              </p:cNvPicPr>
              <p:nvPr/>
            </p:nvPicPr>
            <p:blipFill>
              <a:blip r:embed="rId7"/>
              <a:stretch>
                <a:fillRect/>
              </a:stretch>
            </p:blipFill>
            <p:spPr>
              <a:xfrm rot="316961">
                <a:off x="4237" y="1719"/>
                <a:ext cx="200" cy="288"/>
              </a:xfrm>
              <a:prstGeom prst="rect">
                <a:avLst/>
              </a:prstGeom>
              <a:noFill/>
              <a:ln w="9525">
                <a:noFill/>
              </a:ln>
            </p:spPr>
          </p:pic>
          <p:pic>
            <p:nvPicPr>
              <p:cNvPr id="10369" name="Picture 55" descr="co3"/>
              <p:cNvPicPr>
                <a:picLocks noChangeAspect="1"/>
              </p:cNvPicPr>
              <p:nvPr/>
            </p:nvPicPr>
            <p:blipFill>
              <a:blip r:embed="rId8"/>
              <a:stretch>
                <a:fillRect/>
              </a:stretch>
            </p:blipFill>
            <p:spPr>
              <a:xfrm rot="316961">
                <a:off x="3812" y="1585"/>
                <a:ext cx="234" cy="336"/>
              </a:xfrm>
              <a:prstGeom prst="rect">
                <a:avLst/>
              </a:prstGeom>
              <a:noFill/>
              <a:ln w="9525">
                <a:noFill/>
              </a:ln>
            </p:spPr>
          </p:pic>
          <p:pic>
            <p:nvPicPr>
              <p:cNvPr id="10370" name="Picture 56" descr="co3"/>
              <p:cNvPicPr>
                <a:picLocks noChangeAspect="1"/>
              </p:cNvPicPr>
              <p:nvPr/>
            </p:nvPicPr>
            <p:blipFill>
              <a:blip r:embed="rId8"/>
              <a:stretch>
                <a:fillRect/>
              </a:stretch>
            </p:blipFill>
            <p:spPr>
              <a:xfrm rot="316961">
                <a:off x="4078" y="2333"/>
                <a:ext cx="234" cy="336"/>
              </a:xfrm>
              <a:prstGeom prst="rect">
                <a:avLst/>
              </a:prstGeom>
              <a:noFill/>
              <a:ln w="9525">
                <a:noFill/>
              </a:ln>
            </p:spPr>
          </p:pic>
          <p:pic>
            <p:nvPicPr>
              <p:cNvPr id="10371" name="Picture 57" descr="co3"/>
              <p:cNvPicPr>
                <a:picLocks noChangeAspect="1"/>
              </p:cNvPicPr>
              <p:nvPr/>
            </p:nvPicPr>
            <p:blipFill>
              <a:blip r:embed="rId8"/>
              <a:stretch>
                <a:fillRect/>
              </a:stretch>
            </p:blipFill>
            <p:spPr>
              <a:xfrm rot="316961">
                <a:off x="3024" y="2208"/>
                <a:ext cx="233" cy="336"/>
              </a:xfrm>
              <a:prstGeom prst="rect">
                <a:avLst/>
              </a:prstGeom>
              <a:noFill/>
              <a:ln w="9525">
                <a:noFill/>
              </a:ln>
            </p:spPr>
          </p:pic>
          <p:pic>
            <p:nvPicPr>
              <p:cNvPr id="10372" name="Picture 58" descr="co2"/>
              <p:cNvPicPr>
                <a:picLocks noChangeAspect="1"/>
              </p:cNvPicPr>
              <p:nvPr/>
            </p:nvPicPr>
            <p:blipFill>
              <a:blip r:embed="rId11"/>
              <a:stretch>
                <a:fillRect/>
              </a:stretch>
            </p:blipFill>
            <p:spPr>
              <a:xfrm rot="316961">
                <a:off x="3600" y="1728"/>
                <a:ext cx="233" cy="336"/>
              </a:xfrm>
              <a:prstGeom prst="rect">
                <a:avLst/>
              </a:prstGeom>
              <a:noFill/>
              <a:ln w="9525">
                <a:noFill/>
              </a:ln>
            </p:spPr>
          </p:pic>
        </p:grpSp>
        <p:grpSp>
          <p:nvGrpSpPr>
            <p:cNvPr id="10294" name="Group 59"/>
            <p:cNvGrpSpPr/>
            <p:nvPr/>
          </p:nvGrpSpPr>
          <p:grpSpPr>
            <a:xfrm>
              <a:off x="4656" y="1488"/>
              <a:ext cx="1799" cy="1748"/>
              <a:chOff x="2880" y="1420"/>
              <a:chExt cx="1799" cy="1748"/>
            </a:xfrm>
          </p:grpSpPr>
          <p:pic>
            <p:nvPicPr>
              <p:cNvPr id="10335" name="Picture 60" descr="co3"/>
              <p:cNvPicPr>
                <a:picLocks noChangeAspect="1"/>
              </p:cNvPicPr>
              <p:nvPr/>
            </p:nvPicPr>
            <p:blipFill>
              <a:blip r:embed="rId7"/>
              <a:stretch>
                <a:fillRect/>
              </a:stretch>
            </p:blipFill>
            <p:spPr>
              <a:xfrm rot="316961">
                <a:off x="4131" y="1420"/>
                <a:ext cx="200" cy="288"/>
              </a:xfrm>
              <a:prstGeom prst="rect">
                <a:avLst/>
              </a:prstGeom>
              <a:noFill/>
              <a:ln w="9525">
                <a:noFill/>
              </a:ln>
            </p:spPr>
          </p:pic>
          <p:pic>
            <p:nvPicPr>
              <p:cNvPr id="10336" name="Picture 61" descr="co3"/>
              <p:cNvPicPr>
                <a:picLocks noChangeAspect="1"/>
              </p:cNvPicPr>
              <p:nvPr/>
            </p:nvPicPr>
            <p:blipFill>
              <a:blip r:embed="rId7"/>
              <a:stretch>
                <a:fillRect/>
              </a:stretch>
            </p:blipFill>
            <p:spPr>
              <a:xfrm rot="316961">
                <a:off x="4240" y="2057"/>
                <a:ext cx="200" cy="288"/>
              </a:xfrm>
              <a:prstGeom prst="rect">
                <a:avLst/>
              </a:prstGeom>
              <a:noFill/>
              <a:ln w="9525">
                <a:noFill/>
              </a:ln>
            </p:spPr>
          </p:pic>
          <p:pic>
            <p:nvPicPr>
              <p:cNvPr id="10337" name="Picture 62" descr="co3"/>
              <p:cNvPicPr>
                <a:picLocks noChangeAspect="1"/>
              </p:cNvPicPr>
              <p:nvPr/>
            </p:nvPicPr>
            <p:blipFill>
              <a:blip r:embed="rId8"/>
              <a:stretch>
                <a:fillRect/>
              </a:stretch>
            </p:blipFill>
            <p:spPr>
              <a:xfrm rot="316961">
                <a:off x="3508" y="1991"/>
                <a:ext cx="233" cy="336"/>
              </a:xfrm>
              <a:prstGeom prst="rect">
                <a:avLst/>
              </a:prstGeom>
              <a:noFill/>
              <a:ln w="9525">
                <a:noFill/>
              </a:ln>
            </p:spPr>
          </p:pic>
          <p:pic>
            <p:nvPicPr>
              <p:cNvPr id="10338" name="Picture 63" descr="co3"/>
              <p:cNvPicPr>
                <a:picLocks noChangeAspect="1"/>
              </p:cNvPicPr>
              <p:nvPr/>
            </p:nvPicPr>
            <p:blipFill>
              <a:blip r:embed="rId9"/>
              <a:stretch>
                <a:fillRect/>
              </a:stretch>
            </p:blipFill>
            <p:spPr>
              <a:xfrm rot="316961">
                <a:off x="3088" y="2532"/>
                <a:ext cx="266" cy="384"/>
              </a:xfrm>
              <a:prstGeom prst="rect">
                <a:avLst/>
              </a:prstGeom>
              <a:noFill/>
              <a:ln w="9525">
                <a:noFill/>
              </a:ln>
            </p:spPr>
          </p:pic>
          <p:pic>
            <p:nvPicPr>
              <p:cNvPr id="10339" name="Picture 64" descr="co3"/>
              <p:cNvPicPr>
                <a:picLocks noChangeAspect="1"/>
              </p:cNvPicPr>
              <p:nvPr/>
            </p:nvPicPr>
            <p:blipFill>
              <a:blip r:embed="rId7"/>
              <a:stretch>
                <a:fillRect/>
              </a:stretch>
            </p:blipFill>
            <p:spPr>
              <a:xfrm rot="316961">
                <a:off x="2880" y="2880"/>
                <a:ext cx="200" cy="288"/>
              </a:xfrm>
              <a:prstGeom prst="rect">
                <a:avLst/>
              </a:prstGeom>
              <a:noFill/>
              <a:ln w="9525">
                <a:noFill/>
              </a:ln>
            </p:spPr>
          </p:pic>
          <p:pic>
            <p:nvPicPr>
              <p:cNvPr id="10340" name="Picture 65" descr="co3"/>
              <p:cNvPicPr>
                <a:picLocks noChangeAspect="1"/>
              </p:cNvPicPr>
              <p:nvPr/>
            </p:nvPicPr>
            <p:blipFill>
              <a:blip r:embed="rId8"/>
              <a:stretch>
                <a:fillRect/>
              </a:stretch>
            </p:blipFill>
            <p:spPr>
              <a:xfrm rot="316961">
                <a:off x="3608" y="2723"/>
                <a:ext cx="233" cy="336"/>
              </a:xfrm>
              <a:prstGeom prst="rect">
                <a:avLst/>
              </a:prstGeom>
              <a:noFill/>
              <a:ln w="9525">
                <a:noFill/>
              </a:ln>
            </p:spPr>
          </p:pic>
          <p:pic>
            <p:nvPicPr>
              <p:cNvPr id="10341" name="Picture 66" descr="co3"/>
              <p:cNvPicPr>
                <a:picLocks noChangeAspect="1"/>
              </p:cNvPicPr>
              <p:nvPr/>
            </p:nvPicPr>
            <p:blipFill>
              <a:blip r:embed="rId10"/>
              <a:stretch>
                <a:fillRect/>
              </a:stretch>
            </p:blipFill>
            <p:spPr>
              <a:xfrm rot="316961">
                <a:off x="4512" y="1536"/>
                <a:ext cx="167" cy="240"/>
              </a:xfrm>
              <a:prstGeom prst="rect">
                <a:avLst/>
              </a:prstGeom>
              <a:noFill/>
              <a:ln w="9525">
                <a:noFill/>
              </a:ln>
            </p:spPr>
          </p:pic>
          <p:pic>
            <p:nvPicPr>
              <p:cNvPr id="10342" name="Picture 67" descr="co2"/>
              <p:cNvPicPr>
                <a:picLocks noChangeAspect="1"/>
              </p:cNvPicPr>
              <p:nvPr/>
            </p:nvPicPr>
            <p:blipFill>
              <a:blip r:embed="rId11"/>
              <a:stretch>
                <a:fillRect/>
              </a:stretch>
            </p:blipFill>
            <p:spPr>
              <a:xfrm rot="316961">
                <a:off x="3872" y="2025"/>
                <a:ext cx="233" cy="336"/>
              </a:xfrm>
              <a:prstGeom prst="rect">
                <a:avLst/>
              </a:prstGeom>
              <a:noFill/>
              <a:ln w="9525">
                <a:noFill/>
              </a:ln>
            </p:spPr>
          </p:pic>
          <p:pic>
            <p:nvPicPr>
              <p:cNvPr id="10343" name="Picture 68" descr="co2"/>
              <p:cNvPicPr>
                <a:picLocks noChangeAspect="1"/>
              </p:cNvPicPr>
              <p:nvPr/>
            </p:nvPicPr>
            <p:blipFill>
              <a:blip r:embed="rId12"/>
              <a:stretch>
                <a:fillRect/>
              </a:stretch>
            </p:blipFill>
            <p:spPr>
              <a:xfrm rot="316961">
                <a:off x="3083" y="1857"/>
                <a:ext cx="266" cy="384"/>
              </a:xfrm>
              <a:prstGeom prst="rect">
                <a:avLst/>
              </a:prstGeom>
              <a:noFill/>
              <a:ln w="9525">
                <a:noFill/>
              </a:ln>
            </p:spPr>
          </p:pic>
          <p:pic>
            <p:nvPicPr>
              <p:cNvPr id="10344" name="Picture 69" descr="co2"/>
              <p:cNvPicPr>
                <a:picLocks noChangeAspect="1"/>
              </p:cNvPicPr>
              <p:nvPr/>
            </p:nvPicPr>
            <p:blipFill>
              <a:blip r:embed="rId12"/>
              <a:stretch>
                <a:fillRect/>
              </a:stretch>
            </p:blipFill>
            <p:spPr>
              <a:xfrm rot="316961">
                <a:off x="3793" y="2501"/>
                <a:ext cx="266" cy="384"/>
              </a:xfrm>
              <a:prstGeom prst="rect">
                <a:avLst/>
              </a:prstGeom>
              <a:noFill/>
              <a:ln w="9525">
                <a:noFill/>
              </a:ln>
            </p:spPr>
          </p:pic>
          <p:pic>
            <p:nvPicPr>
              <p:cNvPr id="10345" name="Picture 70" descr="co2"/>
              <p:cNvPicPr>
                <a:picLocks noChangeAspect="1"/>
              </p:cNvPicPr>
              <p:nvPr/>
            </p:nvPicPr>
            <p:blipFill>
              <a:blip r:embed="rId13"/>
              <a:stretch>
                <a:fillRect/>
              </a:stretch>
            </p:blipFill>
            <p:spPr>
              <a:xfrm rot="316961">
                <a:off x="3625" y="1470"/>
                <a:ext cx="199" cy="288"/>
              </a:xfrm>
              <a:prstGeom prst="rect">
                <a:avLst/>
              </a:prstGeom>
              <a:noFill/>
              <a:ln w="9525">
                <a:noFill/>
              </a:ln>
            </p:spPr>
          </p:pic>
          <p:pic>
            <p:nvPicPr>
              <p:cNvPr id="10346" name="Picture 71" descr="co2"/>
              <p:cNvPicPr>
                <a:picLocks noChangeAspect="1"/>
              </p:cNvPicPr>
              <p:nvPr/>
            </p:nvPicPr>
            <p:blipFill>
              <a:blip r:embed="rId11"/>
              <a:stretch>
                <a:fillRect/>
              </a:stretch>
            </p:blipFill>
            <p:spPr>
              <a:xfrm rot="316961">
                <a:off x="3468" y="2421"/>
                <a:ext cx="233" cy="336"/>
              </a:xfrm>
              <a:prstGeom prst="rect">
                <a:avLst/>
              </a:prstGeom>
              <a:noFill/>
              <a:ln w="9525">
                <a:noFill/>
              </a:ln>
            </p:spPr>
          </p:pic>
          <p:pic>
            <p:nvPicPr>
              <p:cNvPr id="10347" name="Picture 72" descr="co2"/>
              <p:cNvPicPr>
                <a:picLocks noChangeAspect="1"/>
              </p:cNvPicPr>
              <p:nvPr/>
            </p:nvPicPr>
            <p:blipFill>
              <a:blip r:embed="rId12"/>
              <a:stretch>
                <a:fillRect/>
              </a:stretch>
            </p:blipFill>
            <p:spPr>
              <a:xfrm rot="316961">
                <a:off x="3312" y="2784"/>
                <a:ext cx="266" cy="384"/>
              </a:xfrm>
              <a:prstGeom prst="rect">
                <a:avLst/>
              </a:prstGeom>
              <a:noFill/>
              <a:ln w="9525">
                <a:noFill/>
              </a:ln>
            </p:spPr>
          </p:pic>
          <p:pic>
            <p:nvPicPr>
              <p:cNvPr id="10348" name="Picture 73" descr="co3"/>
              <p:cNvPicPr>
                <a:picLocks noChangeAspect="1"/>
              </p:cNvPicPr>
              <p:nvPr/>
            </p:nvPicPr>
            <p:blipFill>
              <a:blip r:embed="rId7"/>
              <a:stretch>
                <a:fillRect/>
              </a:stretch>
            </p:blipFill>
            <p:spPr>
              <a:xfrm rot="316961">
                <a:off x="3346" y="1589"/>
                <a:ext cx="200" cy="288"/>
              </a:xfrm>
              <a:prstGeom prst="rect">
                <a:avLst/>
              </a:prstGeom>
              <a:noFill/>
              <a:ln w="9525">
                <a:noFill/>
              </a:ln>
            </p:spPr>
          </p:pic>
          <p:pic>
            <p:nvPicPr>
              <p:cNvPr id="10349" name="Picture 74" descr="co3"/>
              <p:cNvPicPr>
                <a:picLocks noChangeAspect="1"/>
              </p:cNvPicPr>
              <p:nvPr/>
            </p:nvPicPr>
            <p:blipFill>
              <a:blip r:embed="rId7"/>
              <a:stretch>
                <a:fillRect/>
              </a:stretch>
            </p:blipFill>
            <p:spPr>
              <a:xfrm rot="316961">
                <a:off x="4237" y="1719"/>
                <a:ext cx="200" cy="288"/>
              </a:xfrm>
              <a:prstGeom prst="rect">
                <a:avLst/>
              </a:prstGeom>
              <a:noFill/>
              <a:ln w="9525">
                <a:noFill/>
              </a:ln>
            </p:spPr>
          </p:pic>
          <p:pic>
            <p:nvPicPr>
              <p:cNvPr id="10350" name="Picture 75" descr="co3"/>
              <p:cNvPicPr>
                <a:picLocks noChangeAspect="1"/>
              </p:cNvPicPr>
              <p:nvPr/>
            </p:nvPicPr>
            <p:blipFill>
              <a:blip r:embed="rId8"/>
              <a:stretch>
                <a:fillRect/>
              </a:stretch>
            </p:blipFill>
            <p:spPr>
              <a:xfrm rot="316961">
                <a:off x="3812" y="1585"/>
                <a:ext cx="234" cy="336"/>
              </a:xfrm>
              <a:prstGeom prst="rect">
                <a:avLst/>
              </a:prstGeom>
              <a:noFill/>
              <a:ln w="9525">
                <a:noFill/>
              </a:ln>
            </p:spPr>
          </p:pic>
          <p:pic>
            <p:nvPicPr>
              <p:cNvPr id="10351" name="Picture 76" descr="co3"/>
              <p:cNvPicPr>
                <a:picLocks noChangeAspect="1"/>
              </p:cNvPicPr>
              <p:nvPr/>
            </p:nvPicPr>
            <p:blipFill>
              <a:blip r:embed="rId8"/>
              <a:stretch>
                <a:fillRect/>
              </a:stretch>
            </p:blipFill>
            <p:spPr>
              <a:xfrm rot="316961">
                <a:off x="4078" y="2333"/>
                <a:ext cx="234" cy="336"/>
              </a:xfrm>
              <a:prstGeom prst="rect">
                <a:avLst/>
              </a:prstGeom>
              <a:noFill/>
              <a:ln w="9525">
                <a:noFill/>
              </a:ln>
            </p:spPr>
          </p:pic>
          <p:pic>
            <p:nvPicPr>
              <p:cNvPr id="10352" name="Picture 77" descr="co3"/>
              <p:cNvPicPr>
                <a:picLocks noChangeAspect="1"/>
              </p:cNvPicPr>
              <p:nvPr/>
            </p:nvPicPr>
            <p:blipFill>
              <a:blip r:embed="rId8"/>
              <a:stretch>
                <a:fillRect/>
              </a:stretch>
            </p:blipFill>
            <p:spPr>
              <a:xfrm rot="316961">
                <a:off x="3024" y="2208"/>
                <a:ext cx="233" cy="336"/>
              </a:xfrm>
              <a:prstGeom prst="rect">
                <a:avLst/>
              </a:prstGeom>
              <a:noFill/>
              <a:ln w="9525">
                <a:noFill/>
              </a:ln>
            </p:spPr>
          </p:pic>
          <p:pic>
            <p:nvPicPr>
              <p:cNvPr id="10353" name="Picture 78" descr="co2"/>
              <p:cNvPicPr>
                <a:picLocks noChangeAspect="1"/>
              </p:cNvPicPr>
              <p:nvPr/>
            </p:nvPicPr>
            <p:blipFill>
              <a:blip r:embed="rId11"/>
              <a:stretch>
                <a:fillRect/>
              </a:stretch>
            </p:blipFill>
            <p:spPr>
              <a:xfrm rot="316961">
                <a:off x="3600" y="1728"/>
                <a:ext cx="233" cy="336"/>
              </a:xfrm>
              <a:prstGeom prst="rect">
                <a:avLst/>
              </a:prstGeom>
              <a:noFill/>
              <a:ln w="9525">
                <a:noFill/>
              </a:ln>
            </p:spPr>
          </p:pic>
        </p:grpSp>
        <p:grpSp>
          <p:nvGrpSpPr>
            <p:cNvPr id="10295" name="Group 79"/>
            <p:cNvGrpSpPr/>
            <p:nvPr/>
          </p:nvGrpSpPr>
          <p:grpSpPr>
            <a:xfrm>
              <a:off x="2905" y="1392"/>
              <a:ext cx="1799" cy="1748"/>
              <a:chOff x="2880" y="1420"/>
              <a:chExt cx="1799" cy="1748"/>
            </a:xfrm>
          </p:grpSpPr>
          <p:pic>
            <p:nvPicPr>
              <p:cNvPr id="10316" name="Picture 80" descr="co3"/>
              <p:cNvPicPr>
                <a:picLocks noChangeAspect="1"/>
              </p:cNvPicPr>
              <p:nvPr/>
            </p:nvPicPr>
            <p:blipFill>
              <a:blip r:embed="rId7"/>
              <a:stretch>
                <a:fillRect/>
              </a:stretch>
            </p:blipFill>
            <p:spPr>
              <a:xfrm rot="316961">
                <a:off x="4131" y="1420"/>
                <a:ext cx="200" cy="288"/>
              </a:xfrm>
              <a:prstGeom prst="rect">
                <a:avLst/>
              </a:prstGeom>
              <a:noFill/>
              <a:ln w="9525">
                <a:noFill/>
              </a:ln>
            </p:spPr>
          </p:pic>
          <p:pic>
            <p:nvPicPr>
              <p:cNvPr id="10317" name="Picture 81" descr="co3"/>
              <p:cNvPicPr>
                <a:picLocks noChangeAspect="1"/>
              </p:cNvPicPr>
              <p:nvPr/>
            </p:nvPicPr>
            <p:blipFill>
              <a:blip r:embed="rId7"/>
              <a:stretch>
                <a:fillRect/>
              </a:stretch>
            </p:blipFill>
            <p:spPr>
              <a:xfrm rot="316961">
                <a:off x="4240" y="2057"/>
                <a:ext cx="200" cy="288"/>
              </a:xfrm>
              <a:prstGeom prst="rect">
                <a:avLst/>
              </a:prstGeom>
              <a:noFill/>
              <a:ln w="9525">
                <a:noFill/>
              </a:ln>
            </p:spPr>
          </p:pic>
          <p:pic>
            <p:nvPicPr>
              <p:cNvPr id="10318" name="Picture 82" descr="co3"/>
              <p:cNvPicPr>
                <a:picLocks noChangeAspect="1"/>
              </p:cNvPicPr>
              <p:nvPr/>
            </p:nvPicPr>
            <p:blipFill>
              <a:blip r:embed="rId8"/>
              <a:stretch>
                <a:fillRect/>
              </a:stretch>
            </p:blipFill>
            <p:spPr>
              <a:xfrm rot="316961">
                <a:off x="3508" y="1991"/>
                <a:ext cx="233" cy="336"/>
              </a:xfrm>
              <a:prstGeom prst="rect">
                <a:avLst/>
              </a:prstGeom>
              <a:noFill/>
              <a:ln w="9525">
                <a:noFill/>
              </a:ln>
            </p:spPr>
          </p:pic>
          <p:pic>
            <p:nvPicPr>
              <p:cNvPr id="10319" name="Picture 83" descr="co3"/>
              <p:cNvPicPr>
                <a:picLocks noChangeAspect="1"/>
              </p:cNvPicPr>
              <p:nvPr/>
            </p:nvPicPr>
            <p:blipFill>
              <a:blip r:embed="rId9"/>
              <a:stretch>
                <a:fillRect/>
              </a:stretch>
            </p:blipFill>
            <p:spPr>
              <a:xfrm rot="316961">
                <a:off x="3088" y="2532"/>
                <a:ext cx="266" cy="384"/>
              </a:xfrm>
              <a:prstGeom prst="rect">
                <a:avLst/>
              </a:prstGeom>
              <a:noFill/>
              <a:ln w="9525">
                <a:noFill/>
              </a:ln>
            </p:spPr>
          </p:pic>
          <p:pic>
            <p:nvPicPr>
              <p:cNvPr id="10320" name="Picture 84" descr="co3"/>
              <p:cNvPicPr>
                <a:picLocks noChangeAspect="1"/>
              </p:cNvPicPr>
              <p:nvPr/>
            </p:nvPicPr>
            <p:blipFill>
              <a:blip r:embed="rId7"/>
              <a:stretch>
                <a:fillRect/>
              </a:stretch>
            </p:blipFill>
            <p:spPr>
              <a:xfrm rot="316961">
                <a:off x="2880" y="2880"/>
                <a:ext cx="200" cy="288"/>
              </a:xfrm>
              <a:prstGeom prst="rect">
                <a:avLst/>
              </a:prstGeom>
              <a:noFill/>
              <a:ln w="9525">
                <a:noFill/>
              </a:ln>
            </p:spPr>
          </p:pic>
          <p:pic>
            <p:nvPicPr>
              <p:cNvPr id="10321" name="Picture 85" descr="co3"/>
              <p:cNvPicPr>
                <a:picLocks noChangeAspect="1"/>
              </p:cNvPicPr>
              <p:nvPr/>
            </p:nvPicPr>
            <p:blipFill>
              <a:blip r:embed="rId8"/>
              <a:stretch>
                <a:fillRect/>
              </a:stretch>
            </p:blipFill>
            <p:spPr>
              <a:xfrm rot="316961">
                <a:off x="3608" y="2723"/>
                <a:ext cx="233" cy="336"/>
              </a:xfrm>
              <a:prstGeom prst="rect">
                <a:avLst/>
              </a:prstGeom>
              <a:noFill/>
              <a:ln w="9525">
                <a:noFill/>
              </a:ln>
            </p:spPr>
          </p:pic>
          <p:pic>
            <p:nvPicPr>
              <p:cNvPr id="10322" name="Picture 86" descr="co3"/>
              <p:cNvPicPr>
                <a:picLocks noChangeAspect="1"/>
              </p:cNvPicPr>
              <p:nvPr/>
            </p:nvPicPr>
            <p:blipFill>
              <a:blip r:embed="rId10"/>
              <a:stretch>
                <a:fillRect/>
              </a:stretch>
            </p:blipFill>
            <p:spPr>
              <a:xfrm rot="316961">
                <a:off x="4512" y="1536"/>
                <a:ext cx="167" cy="240"/>
              </a:xfrm>
              <a:prstGeom prst="rect">
                <a:avLst/>
              </a:prstGeom>
              <a:noFill/>
              <a:ln w="9525">
                <a:noFill/>
              </a:ln>
            </p:spPr>
          </p:pic>
          <p:pic>
            <p:nvPicPr>
              <p:cNvPr id="10323" name="Picture 87" descr="co2"/>
              <p:cNvPicPr>
                <a:picLocks noChangeAspect="1"/>
              </p:cNvPicPr>
              <p:nvPr/>
            </p:nvPicPr>
            <p:blipFill>
              <a:blip r:embed="rId11"/>
              <a:stretch>
                <a:fillRect/>
              </a:stretch>
            </p:blipFill>
            <p:spPr>
              <a:xfrm rot="316961">
                <a:off x="3872" y="2025"/>
                <a:ext cx="233" cy="336"/>
              </a:xfrm>
              <a:prstGeom prst="rect">
                <a:avLst/>
              </a:prstGeom>
              <a:noFill/>
              <a:ln w="9525">
                <a:noFill/>
              </a:ln>
            </p:spPr>
          </p:pic>
          <p:pic>
            <p:nvPicPr>
              <p:cNvPr id="10324" name="Picture 88" descr="co2"/>
              <p:cNvPicPr>
                <a:picLocks noChangeAspect="1"/>
              </p:cNvPicPr>
              <p:nvPr/>
            </p:nvPicPr>
            <p:blipFill>
              <a:blip r:embed="rId12"/>
              <a:stretch>
                <a:fillRect/>
              </a:stretch>
            </p:blipFill>
            <p:spPr>
              <a:xfrm rot="316961">
                <a:off x="3083" y="1857"/>
                <a:ext cx="266" cy="384"/>
              </a:xfrm>
              <a:prstGeom prst="rect">
                <a:avLst/>
              </a:prstGeom>
              <a:noFill/>
              <a:ln w="9525">
                <a:noFill/>
              </a:ln>
            </p:spPr>
          </p:pic>
          <p:pic>
            <p:nvPicPr>
              <p:cNvPr id="10325" name="Picture 89" descr="co2"/>
              <p:cNvPicPr>
                <a:picLocks noChangeAspect="1"/>
              </p:cNvPicPr>
              <p:nvPr/>
            </p:nvPicPr>
            <p:blipFill>
              <a:blip r:embed="rId12"/>
              <a:stretch>
                <a:fillRect/>
              </a:stretch>
            </p:blipFill>
            <p:spPr>
              <a:xfrm rot="316961">
                <a:off x="3793" y="2501"/>
                <a:ext cx="266" cy="384"/>
              </a:xfrm>
              <a:prstGeom prst="rect">
                <a:avLst/>
              </a:prstGeom>
              <a:noFill/>
              <a:ln w="9525">
                <a:noFill/>
              </a:ln>
            </p:spPr>
          </p:pic>
          <p:pic>
            <p:nvPicPr>
              <p:cNvPr id="10326" name="Picture 90" descr="co2"/>
              <p:cNvPicPr>
                <a:picLocks noChangeAspect="1"/>
              </p:cNvPicPr>
              <p:nvPr/>
            </p:nvPicPr>
            <p:blipFill>
              <a:blip r:embed="rId13"/>
              <a:stretch>
                <a:fillRect/>
              </a:stretch>
            </p:blipFill>
            <p:spPr>
              <a:xfrm rot="316961">
                <a:off x="3625" y="1470"/>
                <a:ext cx="199" cy="288"/>
              </a:xfrm>
              <a:prstGeom prst="rect">
                <a:avLst/>
              </a:prstGeom>
              <a:noFill/>
              <a:ln w="9525">
                <a:noFill/>
              </a:ln>
            </p:spPr>
          </p:pic>
          <p:pic>
            <p:nvPicPr>
              <p:cNvPr id="10327" name="Picture 91" descr="co2"/>
              <p:cNvPicPr>
                <a:picLocks noChangeAspect="1"/>
              </p:cNvPicPr>
              <p:nvPr/>
            </p:nvPicPr>
            <p:blipFill>
              <a:blip r:embed="rId11"/>
              <a:stretch>
                <a:fillRect/>
              </a:stretch>
            </p:blipFill>
            <p:spPr>
              <a:xfrm rot="316961">
                <a:off x="3468" y="2421"/>
                <a:ext cx="233" cy="336"/>
              </a:xfrm>
              <a:prstGeom prst="rect">
                <a:avLst/>
              </a:prstGeom>
              <a:noFill/>
              <a:ln w="9525">
                <a:noFill/>
              </a:ln>
            </p:spPr>
          </p:pic>
          <p:pic>
            <p:nvPicPr>
              <p:cNvPr id="10328" name="Picture 92" descr="co2"/>
              <p:cNvPicPr>
                <a:picLocks noChangeAspect="1"/>
              </p:cNvPicPr>
              <p:nvPr/>
            </p:nvPicPr>
            <p:blipFill>
              <a:blip r:embed="rId12"/>
              <a:stretch>
                <a:fillRect/>
              </a:stretch>
            </p:blipFill>
            <p:spPr>
              <a:xfrm rot="316961">
                <a:off x="3312" y="2784"/>
                <a:ext cx="266" cy="384"/>
              </a:xfrm>
              <a:prstGeom prst="rect">
                <a:avLst/>
              </a:prstGeom>
              <a:noFill/>
              <a:ln w="9525">
                <a:noFill/>
              </a:ln>
            </p:spPr>
          </p:pic>
          <p:pic>
            <p:nvPicPr>
              <p:cNvPr id="10329" name="Picture 93" descr="co3"/>
              <p:cNvPicPr>
                <a:picLocks noChangeAspect="1"/>
              </p:cNvPicPr>
              <p:nvPr/>
            </p:nvPicPr>
            <p:blipFill>
              <a:blip r:embed="rId7"/>
              <a:stretch>
                <a:fillRect/>
              </a:stretch>
            </p:blipFill>
            <p:spPr>
              <a:xfrm rot="316961">
                <a:off x="3346" y="1589"/>
                <a:ext cx="200" cy="288"/>
              </a:xfrm>
              <a:prstGeom prst="rect">
                <a:avLst/>
              </a:prstGeom>
              <a:noFill/>
              <a:ln w="9525">
                <a:noFill/>
              </a:ln>
            </p:spPr>
          </p:pic>
          <p:pic>
            <p:nvPicPr>
              <p:cNvPr id="10330" name="Picture 94" descr="co3"/>
              <p:cNvPicPr>
                <a:picLocks noChangeAspect="1"/>
              </p:cNvPicPr>
              <p:nvPr/>
            </p:nvPicPr>
            <p:blipFill>
              <a:blip r:embed="rId7"/>
              <a:stretch>
                <a:fillRect/>
              </a:stretch>
            </p:blipFill>
            <p:spPr>
              <a:xfrm rot="316961">
                <a:off x="4237" y="1719"/>
                <a:ext cx="200" cy="288"/>
              </a:xfrm>
              <a:prstGeom prst="rect">
                <a:avLst/>
              </a:prstGeom>
              <a:noFill/>
              <a:ln w="9525">
                <a:noFill/>
              </a:ln>
            </p:spPr>
          </p:pic>
          <p:pic>
            <p:nvPicPr>
              <p:cNvPr id="10331" name="Picture 95" descr="co3"/>
              <p:cNvPicPr>
                <a:picLocks noChangeAspect="1"/>
              </p:cNvPicPr>
              <p:nvPr/>
            </p:nvPicPr>
            <p:blipFill>
              <a:blip r:embed="rId8"/>
              <a:stretch>
                <a:fillRect/>
              </a:stretch>
            </p:blipFill>
            <p:spPr>
              <a:xfrm rot="316961">
                <a:off x="3812" y="1585"/>
                <a:ext cx="234" cy="336"/>
              </a:xfrm>
              <a:prstGeom prst="rect">
                <a:avLst/>
              </a:prstGeom>
              <a:noFill/>
              <a:ln w="9525">
                <a:noFill/>
              </a:ln>
            </p:spPr>
          </p:pic>
          <p:pic>
            <p:nvPicPr>
              <p:cNvPr id="10332" name="Picture 96" descr="co3"/>
              <p:cNvPicPr>
                <a:picLocks noChangeAspect="1"/>
              </p:cNvPicPr>
              <p:nvPr/>
            </p:nvPicPr>
            <p:blipFill>
              <a:blip r:embed="rId8"/>
              <a:stretch>
                <a:fillRect/>
              </a:stretch>
            </p:blipFill>
            <p:spPr>
              <a:xfrm rot="316961">
                <a:off x="4078" y="2333"/>
                <a:ext cx="234" cy="336"/>
              </a:xfrm>
              <a:prstGeom prst="rect">
                <a:avLst/>
              </a:prstGeom>
              <a:noFill/>
              <a:ln w="9525">
                <a:noFill/>
              </a:ln>
            </p:spPr>
          </p:pic>
          <p:pic>
            <p:nvPicPr>
              <p:cNvPr id="10333" name="Picture 97" descr="co3"/>
              <p:cNvPicPr>
                <a:picLocks noChangeAspect="1"/>
              </p:cNvPicPr>
              <p:nvPr/>
            </p:nvPicPr>
            <p:blipFill>
              <a:blip r:embed="rId8"/>
              <a:stretch>
                <a:fillRect/>
              </a:stretch>
            </p:blipFill>
            <p:spPr>
              <a:xfrm rot="316961">
                <a:off x="3024" y="2208"/>
                <a:ext cx="233" cy="336"/>
              </a:xfrm>
              <a:prstGeom prst="rect">
                <a:avLst/>
              </a:prstGeom>
              <a:noFill/>
              <a:ln w="9525">
                <a:noFill/>
              </a:ln>
            </p:spPr>
          </p:pic>
          <p:pic>
            <p:nvPicPr>
              <p:cNvPr id="10334" name="Picture 98" descr="co2"/>
              <p:cNvPicPr>
                <a:picLocks noChangeAspect="1"/>
              </p:cNvPicPr>
              <p:nvPr/>
            </p:nvPicPr>
            <p:blipFill>
              <a:blip r:embed="rId11"/>
              <a:stretch>
                <a:fillRect/>
              </a:stretch>
            </p:blipFill>
            <p:spPr>
              <a:xfrm rot="316961">
                <a:off x="3600" y="1728"/>
                <a:ext cx="233" cy="336"/>
              </a:xfrm>
              <a:prstGeom prst="rect">
                <a:avLst/>
              </a:prstGeom>
              <a:noFill/>
              <a:ln w="9525">
                <a:noFill/>
              </a:ln>
            </p:spPr>
          </p:pic>
        </p:grpSp>
        <p:grpSp>
          <p:nvGrpSpPr>
            <p:cNvPr id="10296" name="Group 99"/>
            <p:cNvGrpSpPr/>
            <p:nvPr/>
          </p:nvGrpSpPr>
          <p:grpSpPr>
            <a:xfrm>
              <a:off x="-743" y="1536"/>
              <a:ext cx="1799" cy="1508"/>
              <a:chOff x="2880" y="1420"/>
              <a:chExt cx="1799" cy="1748"/>
            </a:xfrm>
          </p:grpSpPr>
          <p:pic>
            <p:nvPicPr>
              <p:cNvPr id="10297" name="Picture 100" descr="co3"/>
              <p:cNvPicPr>
                <a:picLocks noChangeAspect="1"/>
              </p:cNvPicPr>
              <p:nvPr/>
            </p:nvPicPr>
            <p:blipFill>
              <a:blip r:embed="rId14"/>
              <a:stretch>
                <a:fillRect/>
              </a:stretch>
            </p:blipFill>
            <p:spPr>
              <a:xfrm rot="316961">
                <a:off x="4131" y="1420"/>
                <a:ext cx="200" cy="288"/>
              </a:xfrm>
              <a:prstGeom prst="rect">
                <a:avLst/>
              </a:prstGeom>
              <a:noFill/>
              <a:ln w="9525">
                <a:noFill/>
              </a:ln>
            </p:spPr>
          </p:pic>
          <p:pic>
            <p:nvPicPr>
              <p:cNvPr id="10298" name="Picture 101" descr="co3"/>
              <p:cNvPicPr>
                <a:picLocks noChangeAspect="1"/>
              </p:cNvPicPr>
              <p:nvPr/>
            </p:nvPicPr>
            <p:blipFill>
              <a:blip r:embed="rId14"/>
              <a:stretch>
                <a:fillRect/>
              </a:stretch>
            </p:blipFill>
            <p:spPr>
              <a:xfrm rot="316961">
                <a:off x="4240" y="2057"/>
                <a:ext cx="200" cy="288"/>
              </a:xfrm>
              <a:prstGeom prst="rect">
                <a:avLst/>
              </a:prstGeom>
              <a:noFill/>
              <a:ln w="9525">
                <a:noFill/>
              </a:ln>
            </p:spPr>
          </p:pic>
          <p:pic>
            <p:nvPicPr>
              <p:cNvPr id="10299" name="Picture 102" descr="co3"/>
              <p:cNvPicPr>
                <a:picLocks noChangeAspect="1"/>
              </p:cNvPicPr>
              <p:nvPr/>
            </p:nvPicPr>
            <p:blipFill>
              <a:blip r:embed="rId15"/>
              <a:stretch>
                <a:fillRect/>
              </a:stretch>
            </p:blipFill>
            <p:spPr>
              <a:xfrm rot="316961">
                <a:off x="3508" y="1991"/>
                <a:ext cx="233" cy="336"/>
              </a:xfrm>
              <a:prstGeom prst="rect">
                <a:avLst/>
              </a:prstGeom>
              <a:noFill/>
              <a:ln w="9525">
                <a:noFill/>
              </a:ln>
            </p:spPr>
          </p:pic>
          <p:pic>
            <p:nvPicPr>
              <p:cNvPr id="10300" name="Picture 103" descr="co3"/>
              <p:cNvPicPr>
                <a:picLocks noChangeAspect="1"/>
              </p:cNvPicPr>
              <p:nvPr/>
            </p:nvPicPr>
            <p:blipFill>
              <a:blip r:embed="rId16"/>
              <a:stretch>
                <a:fillRect/>
              </a:stretch>
            </p:blipFill>
            <p:spPr>
              <a:xfrm rot="316961">
                <a:off x="3088" y="2532"/>
                <a:ext cx="266" cy="384"/>
              </a:xfrm>
              <a:prstGeom prst="rect">
                <a:avLst/>
              </a:prstGeom>
              <a:noFill/>
              <a:ln w="9525">
                <a:noFill/>
              </a:ln>
            </p:spPr>
          </p:pic>
          <p:pic>
            <p:nvPicPr>
              <p:cNvPr id="10301" name="Picture 104" descr="co3"/>
              <p:cNvPicPr>
                <a:picLocks noChangeAspect="1"/>
              </p:cNvPicPr>
              <p:nvPr/>
            </p:nvPicPr>
            <p:blipFill>
              <a:blip r:embed="rId14"/>
              <a:stretch>
                <a:fillRect/>
              </a:stretch>
            </p:blipFill>
            <p:spPr>
              <a:xfrm rot="316961">
                <a:off x="2880" y="2880"/>
                <a:ext cx="200" cy="288"/>
              </a:xfrm>
              <a:prstGeom prst="rect">
                <a:avLst/>
              </a:prstGeom>
              <a:noFill/>
              <a:ln w="9525">
                <a:noFill/>
              </a:ln>
            </p:spPr>
          </p:pic>
          <p:pic>
            <p:nvPicPr>
              <p:cNvPr id="10302" name="Picture 105" descr="co3"/>
              <p:cNvPicPr>
                <a:picLocks noChangeAspect="1"/>
              </p:cNvPicPr>
              <p:nvPr/>
            </p:nvPicPr>
            <p:blipFill>
              <a:blip r:embed="rId15"/>
              <a:stretch>
                <a:fillRect/>
              </a:stretch>
            </p:blipFill>
            <p:spPr>
              <a:xfrm rot="316961">
                <a:off x="3608" y="2723"/>
                <a:ext cx="233" cy="336"/>
              </a:xfrm>
              <a:prstGeom prst="rect">
                <a:avLst/>
              </a:prstGeom>
              <a:noFill/>
              <a:ln w="9525">
                <a:noFill/>
              </a:ln>
            </p:spPr>
          </p:pic>
          <p:pic>
            <p:nvPicPr>
              <p:cNvPr id="10303" name="Picture 106" descr="co3"/>
              <p:cNvPicPr>
                <a:picLocks noChangeAspect="1"/>
              </p:cNvPicPr>
              <p:nvPr/>
            </p:nvPicPr>
            <p:blipFill>
              <a:blip r:embed="rId17"/>
              <a:stretch>
                <a:fillRect/>
              </a:stretch>
            </p:blipFill>
            <p:spPr>
              <a:xfrm rot="316961">
                <a:off x="4512" y="1536"/>
                <a:ext cx="167" cy="240"/>
              </a:xfrm>
              <a:prstGeom prst="rect">
                <a:avLst/>
              </a:prstGeom>
              <a:noFill/>
              <a:ln w="9525">
                <a:noFill/>
              </a:ln>
            </p:spPr>
          </p:pic>
          <p:pic>
            <p:nvPicPr>
              <p:cNvPr id="10304" name="Picture 107" descr="co2"/>
              <p:cNvPicPr>
                <a:picLocks noChangeAspect="1"/>
              </p:cNvPicPr>
              <p:nvPr/>
            </p:nvPicPr>
            <p:blipFill>
              <a:blip r:embed="rId18"/>
              <a:stretch>
                <a:fillRect/>
              </a:stretch>
            </p:blipFill>
            <p:spPr>
              <a:xfrm rot="316961">
                <a:off x="3872" y="2025"/>
                <a:ext cx="233" cy="336"/>
              </a:xfrm>
              <a:prstGeom prst="rect">
                <a:avLst/>
              </a:prstGeom>
              <a:noFill/>
              <a:ln w="9525">
                <a:noFill/>
              </a:ln>
            </p:spPr>
          </p:pic>
          <p:pic>
            <p:nvPicPr>
              <p:cNvPr id="10305" name="Picture 108" descr="co2"/>
              <p:cNvPicPr>
                <a:picLocks noChangeAspect="1"/>
              </p:cNvPicPr>
              <p:nvPr/>
            </p:nvPicPr>
            <p:blipFill>
              <a:blip r:embed="rId19"/>
              <a:stretch>
                <a:fillRect/>
              </a:stretch>
            </p:blipFill>
            <p:spPr>
              <a:xfrm rot="316961">
                <a:off x="3083" y="1857"/>
                <a:ext cx="266" cy="384"/>
              </a:xfrm>
              <a:prstGeom prst="rect">
                <a:avLst/>
              </a:prstGeom>
              <a:noFill/>
              <a:ln w="9525">
                <a:noFill/>
              </a:ln>
            </p:spPr>
          </p:pic>
          <p:pic>
            <p:nvPicPr>
              <p:cNvPr id="10306" name="Picture 109" descr="co2"/>
              <p:cNvPicPr>
                <a:picLocks noChangeAspect="1"/>
              </p:cNvPicPr>
              <p:nvPr/>
            </p:nvPicPr>
            <p:blipFill>
              <a:blip r:embed="rId19"/>
              <a:stretch>
                <a:fillRect/>
              </a:stretch>
            </p:blipFill>
            <p:spPr>
              <a:xfrm rot="316961">
                <a:off x="3793" y="2501"/>
                <a:ext cx="266" cy="384"/>
              </a:xfrm>
              <a:prstGeom prst="rect">
                <a:avLst/>
              </a:prstGeom>
              <a:noFill/>
              <a:ln w="9525">
                <a:noFill/>
              </a:ln>
            </p:spPr>
          </p:pic>
          <p:pic>
            <p:nvPicPr>
              <p:cNvPr id="10307" name="Picture 110" descr="co2"/>
              <p:cNvPicPr>
                <a:picLocks noChangeAspect="1"/>
              </p:cNvPicPr>
              <p:nvPr/>
            </p:nvPicPr>
            <p:blipFill>
              <a:blip r:embed="rId20"/>
              <a:stretch>
                <a:fillRect/>
              </a:stretch>
            </p:blipFill>
            <p:spPr>
              <a:xfrm rot="316961">
                <a:off x="3625" y="1470"/>
                <a:ext cx="199" cy="288"/>
              </a:xfrm>
              <a:prstGeom prst="rect">
                <a:avLst/>
              </a:prstGeom>
              <a:noFill/>
              <a:ln w="9525">
                <a:noFill/>
              </a:ln>
            </p:spPr>
          </p:pic>
          <p:pic>
            <p:nvPicPr>
              <p:cNvPr id="10308" name="Picture 111" descr="co2"/>
              <p:cNvPicPr>
                <a:picLocks noChangeAspect="1"/>
              </p:cNvPicPr>
              <p:nvPr/>
            </p:nvPicPr>
            <p:blipFill>
              <a:blip r:embed="rId18"/>
              <a:stretch>
                <a:fillRect/>
              </a:stretch>
            </p:blipFill>
            <p:spPr>
              <a:xfrm rot="316961">
                <a:off x="3468" y="2421"/>
                <a:ext cx="233" cy="336"/>
              </a:xfrm>
              <a:prstGeom prst="rect">
                <a:avLst/>
              </a:prstGeom>
              <a:noFill/>
              <a:ln w="9525">
                <a:noFill/>
              </a:ln>
            </p:spPr>
          </p:pic>
          <p:pic>
            <p:nvPicPr>
              <p:cNvPr id="10309" name="Picture 112" descr="co2"/>
              <p:cNvPicPr>
                <a:picLocks noChangeAspect="1"/>
              </p:cNvPicPr>
              <p:nvPr/>
            </p:nvPicPr>
            <p:blipFill>
              <a:blip r:embed="rId19"/>
              <a:stretch>
                <a:fillRect/>
              </a:stretch>
            </p:blipFill>
            <p:spPr>
              <a:xfrm rot="316961">
                <a:off x="3312" y="2784"/>
                <a:ext cx="266" cy="384"/>
              </a:xfrm>
              <a:prstGeom prst="rect">
                <a:avLst/>
              </a:prstGeom>
              <a:noFill/>
              <a:ln w="9525">
                <a:noFill/>
              </a:ln>
            </p:spPr>
          </p:pic>
          <p:pic>
            <p:nvPicPr>
              <p:cNvPr id="10310" name="Picture 113" descr="co3"/>
              <p:cNvPicPr>
                <a:picLocks noChangeAspect="1"/>
              </p:cNvPicPr>
              <p:nvPr/>
            </p:nvPicPr>
            <p:blipFill>
              <a:blip r:embed="rId14"/>
              <a:stretch>
                <a:fillRect/>
              </a:stretch>
            </p:blipFill>
            <p:spPr>
              <a:xfrm rot="316961">
                <a:off x="3346" y="1589"/>
                <a:ext cx="200" cy="288"/>
              </a:xfrm>
              <a:prstGeom prst="rect">
                <a:avLst/>
              </a:prstGeom>
              <a:noFill/>
              <a:ln w="9525">
                <a:noFill/>
              </a:ln>
            </p:spPr>
          </p:pic>
          <p:pic>
            <p:nvPicPr>
              <p:cNvPr id="10311" name="Picture 114" descr="co3"/>
              <p:cNvPicPr>
                <a:picLocks noChangeAspect="1"/>
              </p:cNvPicPr>
              <p:nvPr/>
            </p:nvPicPr>
            <p:blipFill>
              <a:blip r:embed="rId14"/>
              <a:stretch>
                <a:fillRect/>
              </a:stretch>
            </p:blipFill>
            <p:spPr>
              <a:xfrm rot="316961">
                <a:off x="4237" y="1719"/>
                <a:ext cx="200" cy="288"/>
              </a:xfrm>
              <a:prstGeom prst="rect">
                <a:avLst/>
              </a:prstGeom>
              <a:noFill/>
              <a:ln w="9525">
                <a:noFill/>
              </a:ln>
            </p:spPr>
          </p:pic>
          <p:pic>
            <p:nvPicPr>
              <p:cNvPr id="10312" name="Picture 115" descr="co3"/>
              <p:cNvPicPr>
                <a:picLocks noChangeAspect="1"/>
              </p:cNvPicPr>
              <p:nvPr/>
            </p:nvPicPr>
            <p:blipFill>
              <a:blip r:embed="rId15"/>
              <a:stretch>
                <a:fillRect/>
              </a:stretch>
            </p:blipFill>
            <p:spPr>
              <a:xfrm rot="316961">
                <a:off x="3812" y="1585"/>
                <a:ext cx="234" cy="336"/>
              </a:xfrm>
              <a:prstGeom prst="rect">
                <a:avLst/>
              </a:prstGeom>
              <a:noFill/>
              <a:ln w="9525">
                <a:noFill/>
              </a:ln>
            </p:spPr>
          </p:pic>
          <p:pic>
            <p:nvPicPr>
              <p:cNvPr id="10313" name="Picture 116" descr="co3"/>
              <p:cNvPicPr>
                <a:picLocks noChangeAspect="1"/>
              </p:cNvPicPr>
              <p:nvPr/>
            </p:nvPicPr>
            <p:blipFill>
              <a:blip r:embed="rId15"/>
              <a:stretch>
                <a:fillRect/>
              </a:stretch>
            </p:blipFill>
            <p:spPr>
              <a:xfrm rot="316961">
                <a:off x="4078" y="2333"/>
                <a:ext cx="234" cy="336"/>
              </a:xfrm>
              <a:prstGeom prst="rect">
                <a:avLst/>
              </a:prstGeom>
              <a:noFill/>
              <a:ln w="9525">
                <a:noFill/>
              </a:ln>
            </p:spPr>
          </p:pic>
          <p:pic>
            <p:nvPicPr>
              <p:cNvPr id="10314" name="Picture 117" descr="co3"/>
              <p:cNvPicPr>
                <a:picLocks noChangeAspect="1"/>
              </p:cNvPicPr>
              <p:nvPr/>
            </p:nvPicPr>
            <p:blipFill>
              <a:blip r:embed="rId15"/>
              <a:stretch>
                <a:fillRect/>
              </a:stretch>
            </p:blipFill>
            <p:spPr>
              <a:xfrm rot="316961">
                <a:off x="3024" y="2208"/>
                <a:ext cx="233" cy="336"/>
              </a:xfrm>
              <a:prstGeom prst="rect">
                <a:avLst/>
              </a:prstGeom>
              <a:noFill/>
              <a:ln w="9525">
                <a:noFill/>
              </a:ln>
            </p:spPr>
          </p:pic>
          <p:pic>
            <p:nvPicPr>
              <p:cNvPr id="10315" name="Picture 118" descr="co2"/>
              <p:cNvPicPr>
                <a:picLocks noChangeAspect="1"/>
              </p:cNvPicPr>
              <p:nvPr/>
            </p:nvPicPr>
            <p:blipFill>
              <a:blip r:embed="rId18"/>
              <a:stretch>
                <a:fillRect/>
              </a:stretch>
            </p:blipFill>
            <p:spPr>
              <a:xfrm rot="316961">
                <a:off x="3600" y="1728"/>
                <a:ext cx="233" cy="336"/>
              </a:xfrm>
              <a:prstGeom prst="rect">
                <a:avLst/>
              </a:prstGeom>
              <a:noFill/>
              <a:ln w="9525">
                <a:noFill/>
              </a:ln>
            </p:spPr>
          </p:pic>
        </p:grpSp>
      </p:grpSp>
      <p:pic>
        <p:nvPicPr>
          <p:cNvPr id="10252" name="Picture 204" descr="co3"/>
          <p:cNvPicPr>
            <a:picLocks noChangeAspect="1"/>
          </p:cNvPicPr>
          <p:nvPr/>
        </p:nvPicPr>
        <p:blipFill>
          <a:blip r:embed="rId21"/>
          <a:stretch>
            <a:fillRect/>
          </a:stretch>
        </p:blipFill>
        <p:spPr>
          <a:xfrm>
            <a:off x="2209800" y="2057400"/>
            <a:ext cx="457200" cy="533400"/>
          </a:xfrm>
          <a:prstGeom prst="rect">
            <a:avLst/>
          </a:prstGeom>
          <a:noFill/>
          <a:ln w="9525">
            <a:noFill/>
          </a:ln>
        </p:spPr>
      </p:pic>
      <p:pic>
        <p:nvPicPr>
          <p:cNvPr id="10253" name="Picture 205" descr="co3"/>
          <p:cNvPicPr>
            <a:picLocks noChangeAspect="1"/>
          </p:cNvPicPr>
          <p:nvPr/>
        </p:nvPicPr>
        <p:blipFill>
          <a:blip r:embed="rId22"/>
          <a:stretch>
            <a:fillRect/>
          </a:stretch>
        </p:blipFill>
        <p:spPr>
          <a:xfrm>
            <a:off x="8686800" y="2286000"/>
            <a:ext cx="457200" cy="457200"/>
          </a:xfrm>
          <a:prstGeom prst="rect">
            <a:avLst/>
          </a:prstGeom>
          <a:noFill/>
          <a:ln w="9525">
            <a:noFill/>
          </a:ln>
        </p:spPr>
      </p:pic>
      <p:pic>
        <p:nvPicPr>
          <p:cNvPr id="10254" name="Picture 206" descr="co3"/>
          <p:cNvPicPr>
            <a:picLocks noChangeAspect="1"/>
          </p:cNvPicPr>
          <p:nvPr/>
        </p:nvPicPr>
        <p:blipFill>
          <a:blip r:embed="rId22"/>
          <a:stretch>
            <a:fillRect/>
          </a:stretch>
        </p:blipFill>
        <p:spPr>
          <a:xfrm>
            <a:off x="7772400" y="2286000"/>
            <a:ext cx="457200" cy="457200"/>
          </a:xfrm>
          <a:prstGeom prst="rect">
            <a:avLst/>
          </a:prstGeom>
          <a:noFill/>
          <a:ln w="9525">
            <a:noFill/>
          </a:ln>
        </p:spPr>
      </p:pic>
      <p:pic>
        <p:nvPicPr>
          <p:cNvPr id="10255" name="Picture 207" descr="co3"/>
          <p:cNvPicPr>
            <a:picLocks noChangeAspect="1"/>
          </p:cNvPicPr>
          <p:nvPr/>
        </p:nvPicPr>
        <p:blipFill>
          <a:blip r:embed="rId22"/>
          <a:stretch>
            <a:fillRect/>
          </a:stretch>
        </p:blipFill>
        <p:spPr>
          <a:xfrm>
            <a:off x="6858000" y="2209800"/>
            <a:ext cx="457200" cy="457200"/>
          </a:xfrm>
          <a:prstGeom prst="rect">
            <a:avLst/>
          </a:prstGeom>
          <a:noFill/>
          <a:ln w="9525">
            <a:noFill/>
          </a:ln>
        </p:spPr>
      </p:pic>
      <p:pic>
        <p:nvPicPr>
          <p:cNvPr id="10256" name="Picture 208" descr="co3"/>
          <p:cNvPicPr>
            <a:picLocks noChangeAspect="1"/>
          </p:cNvPicPr>
          <p:nvPr/>
        </p:nvPicPr>
        <p:blipFill>
          <a:blip r:embed="rId22"/>
          <a:stretch>
            <a:fillRect/>
          </a:stretch>
        </p:blipFill>
        <p:spPr>
          <a:xfrm>
            <a:off x="8382000" y="1981200"/>
            <a:ext cx="457200" cy="457200"/>
          </a:xfrm>
          <a:prstGeom prst="rect">
            <a:avLst/>
          </a:prstGeom>
          <a:noFill/>
          <a:ln w="9525">
            <a:noFill/>
          </a:ln>
        </p:spPr>
      </p:pic>
      <p:pic>
        <p:nvPicPr>
          <p:cNvPr id="10257" name="Picture 209" descr="co3"/>
          <p:cNvPicPr>
            <a:picLocks noChangeAspect="1"/>
          </p:cNvPicPr>
          <p:nvPr/>
        </p:nvPicPr>
        <p:blipFill>
          <a:blip r:embed="rId22"/>
          <a:stretch>
            <a:fillRect/>
          </a:stretch>
        </p:blipFill>
        <p:spPr>
          <a:xfrm>
            <a:off x="5943600" y="1905000"/>
            <a:ext cx="457200" cy="457200"/>
          </a:xfrm>
          <a:prstGeom prst="rect">
            <a:avLst/>
          </a:prstGeom>
          <a:noFill/>
          <a:ln w="9525">
            <a:noFill/>
          </a:ln>
        </p:spPr>
      </p:pic>
      <p:pic>
        <p:nvPicPr>
          <p:cNvPr id="10258" name="Picture 215" descr="co3"/>
          <p:cNvPicPr>
            <a:picLocks noChangeAspect="1"/>
          </p:cNvPicPr>
          <p:nvPr/>
        </p:nvPicPr>
        <p:blipFill>
          <a:blip r:embed="rId22"/>
          <a:stretch>
            <a:fillRect/>
          </a:stretch>
        </p:blipFill>
        <p:spPr>
          <a:xfrm>
            <a:off x="2743200" y="2133600"/>
            <a:ext cx="457200" cy="457200"/>
          </a:xfrm>
          <a:prstGeom prst="rect">
            <a:avLst/>
          </a:prstGeom>
          <a:noFill/>
          <a:ln w="9525">
            <a:noFill/>
          </a:ln>
        </p:spPr>
      </p:pic>
      <p:pic>
        <p:nvPicPr>
          <p:cNvPr id="10259" name="Picture 216" descr="co3"/>
          <p:cNvPicPr>
            <a:picLocks noChangeAspect="1"/>
          </p:cNvPicPr>
          <p:nvPr/>
        </p:nvPicPr>
        <p:blipFill>
          <a:blip r:embed="rId22"/>
          <a:stretch>
            <a:fillRect/>
          </a:stretch>
        </p:blipFill>
        <p:spPr>
          <a:xfrm>
            <a:off x="1295400" y="2057400"/>
            <a:ext cx="457200" cy="457200"/>
          </a:xfrm>
          <a:prstGeom prst="rect">
            <a:avLst/>
          </a:prstGeom>
          <a:noFill/>
          <a:ln w="9525">
            <a:noFill/>
          </a:ln>
        </p:spPr>
      </p:pic>
      <p:pic>
        <p:nvPicPr>
          <p:cNvPr id="10260" name="Picture 217" descr="co3"/>
          <p:cNvPicPr>
            <a:picLocks noChangeAspect="1"/>
          </p:cNvPicPr>
          <p:nvPr/>
        </p:nvPicPr>
        <p:blipFill>
          <a:blip r:embed="rId22"/>
          <a:stretch>
            <a:fillRect/>
          </a:stretch>
        </p:blipFill>
        <p:spPr>
          <a:xfrm>
            <a:off x="8458200" y="1447800"/>
            <a:ext cx="457200" cy="457200"/>
          </a:xfrm>
          <a:prstGeom prst="rect">
            <a:avLst/>
          </a:prstGeom>
          <a:noFill/>
          <a:ln w="9525">
            <a:noFill/>
          </a:ln>
        </p:spPr>
      </p:pic>
      <p:pic>
        <p:nvPicPr>
          <p:cNvPr id="10261" name="Picture 218" descr="co3"/>
          <p:cNvPicPr>
            <a:picLocks noChangeAspect="1"/>
          </p:cNvPicPr>
          <p:nvPr/>
        </p:nvPicPr>
        <p:blipFill>
          <a:blip r:embed="rId22"/>
          <a:stretch>
            <a:fillRect/>
          </a:stretch>
        </p:blipFill>
        <p:spPr>
          <a:xfrm>
            <a:off x="5334000" y="2133600"/>
            <a:ext cx="457200" cy="457200"/>
          </a:xfrm>
          <a:prstGeom prst="rect">
            <a:avLst/>
          </a:prstGeom>
          <a:noFill/>
          <a:ln w="9525">
            <a:noFill/>
          </a:ln>
        </p:spPr>
      </p:pic>
      <p:pic>
        <p:nvPicPr>
          <p:cNvPr id="10262" name="Picture 219" descr="co3"/>
          <p:cNvPicPr>
            <a:picLocks noChangeAspect="1"/>
          </p:cNvPicPr>
          <p:nvPr/>
        </p:nvPicPr>
        <p:blipFill>
          <a:blip r:embed="rId22"/>
          <a:stretch>
            <a:fillRect/>
          </a:stretch>
        </p:blipFill>
        <p:spPr>
          <a:xfrm>
            <a:off x="4114800" y="609600"/>
            <a:ext cx="457200" cy="457200"/>
          </a:xfrm>
          <a:prstGeom prst="rect">
            <a:avLst/>
          </a:prstGeom>
          <a:noFill/>
          <a:ln w="9525">
            <a:noFill/>
          </a:ln>
        </p:spPr>
      </p:pic>
      <p:pic>
        <p:nvPicPr>
          <p:cNvPr id="10263" name="Picture 220" descr="co3"/>
          <p:cNvPicPr>
            <a:picLocks noChangeAspect="1"/>
          </p:cNvPicPr>
          <p:nvPr/>
        </p:nvPicPr>
        <p:blipFill>
          <a:blip r:embed="rId22"/>
          <a:stretch>
            <a:fillRect/>
          </a:stretch>
        </p:blipFill>
        <p:spPr>
          <a:xfrm>
            <a:off x="3048000" y="1905000"/>
            <a:ext cx="457200" cy="457200"/>
          </a:xfrm>
          <a:prstGeom prst="rect">
            <a:avLst/>
          </a:prstGeom>
          <a:noFill/>
          <a:ln w="9525">
            <a:noFill/>
          </a:ln>
        </p:spPr>
      </p:pic>
      <p:pic>
        <p:nvPicPr>
          <p:cNvPr id="10264" name="Picture 221" descr="co3"/>
          <p:cNvPicPr>
            <a:picLocks noChangeAspect="1"/>
          </p:cNvPicPr>
          <p:nvPr/>
        </p:nvPicPr>
        <p:blipFill>
          <a:blip r:embed="rId22"/>
          <a:stretch>
            <a:fillRect/>
          </a:stretch>
        </p:blipFill>
        <p:spPr>
          <a:xfrm>
            <a:off x="1676400" y="2286000"/>
            <a:ext cx="457200" cy="457200"/>
          </a:xfrm>
          <a:prstGeom prst="rect">
            <a:avLst/>
          </a:prstGeom>
          <a:noFill/>
          <a:ln w="9525">
            <a:noFill/>
          </a:ln>
        </p:spPr>
      </p:pic>
      <p:pic>
        <p:nvPicPr>
          <p:cNvPr id="10265" name="Picture 226" descr="co3"/>
          <p:cNvPicPr>
            <a:picLocks noChangeAspect="1"/>
          </p:cNvPicPr>
          <p:nvPr/>
        </p:nvPicPr>
        <p:blipFill>
          <a:blip r:embed="rId23"/>
          <a:stretch>
            <a:fillRect/>
          </a:stretch>
        </p:blipFill>
        <p:spPr>
          <a:xfrm>
            <a:off x="3886200" y="914400"/>
            <a:ext cx="327025" cy="304800"/>
          </a:xfrm>
          <a:prstGeom prst="rect">
            <a:avLst/>
          </a:prstGeom>
          <a:noFill/>
          <a:ln w="9525">
            <a:noFill/>
          </a:ln>
        </p:spPr>
      </p:pic>
      <p:pic>
        <p:nvPicPr>
          <p:cNvPr id="10266" name="Picture 227" descr="co3"/>
          <p:cNvPicPr>
            <a:picLocks noChangeAspect="1"/>
          </p:cNvPicPr>
          <p:nvPr/>
        </p:nvPicPr>
        <p:blipFill>
          <a:blip r:embed="rId23"/>
          <a:stretch>
            <a:fillRect/>
          </a:stretch>
        </p:blipFill>
        <p:spPr>
          <a:xfrm>
            <a:off x="4572000" y="2209800"/>
            <a:ext cx="327025" cy="304800"/>
          </a:xfrm>
          <a:prstGeom prst="rect">
            <a:avLst/>
          </a:prstGeom>
          <a:noFill/>
          <a:ln w="9525">
            <a:noFill/>
          </a:ln>
        </p:spPr>
      </p:pic>
      <p:pic>
        <p:nvPicPr>
          <p:cNvPr id="10267" name="Picture 228" descr="co3"/>
          <p:cNvPicPr>
            <a:picLocks noChangeAspect="1"/>
          </p:cNvPicPr>
          <p:nvPr/>
        </p:nvPicPr>
        <p:blipFill>
          <a:blip r:embed="rId23"/>
          <a:stretch>
            <a:fillRect/>
          </a:stretch>
        </p:blipFill>
        <p:spPr>
          <a:xfrm>
            <a:off x="3657600" y="2209800"/>
            <a:ext cx="327025" cy="304800"/>
          </a:xfrm>
          <a:prstGeom prst="rect">
            <a:avLst/>
          </a:prstGeom>
          <a:noFill/>
          <a:ln w="9525">
            <a:noFill/>
          </a:ln>
        </p:spPr>
      </p:pic>
      <p:pic>
        <p:nvPicPr>
          <p:cNvPr id="10268" name="Picture 229" descr="co3"/>
          <p:cNvPicPr>
            <a:picLocks noChangeAspect="1"/>
          </p:cNvPicPr>
          <p:nvPr/>
        </p:nvPicPr>
        <p:blipFill>
          <a:blip r:embed="rId23"/>
          <a:stretch>
            <a:fillRect/>
          </a:stretch>
        </p:blipFill>
        <p:spPr>
          <a:xfrm>
            <a:off x="4191000" y="2209800"/>
            <a:ext cx="327025" cy="304800"/>
          </a:xfrm>
          <a:prstGeom prst="rect">
            <a:avLst/>
          </a:prstGeom>
          <a:noFill/>
          <a:ln w="9525">
            <a:noFill/>
          </a:ln>
        </p:spPr>
      </p:pic>
      <p:pic>
        <p:nvPicPr>
          <p:cNvPr id="10269" name="Picture 230" descr="co3"/>
          <p:cNvPicPr>
            <a:picLocks noChangeAspect="1"/>
          </p:cNvPicPr>
          <p:nvPr/>
        </p:nvPicPr>
        <p:blipFill>
          <a:blip r:embed="rId23"/>
          <a:stretch>
            <a:fillRect/>
          </a:stretch>
        </p:blipFill>
        <p:spPr>
          <a:xfrm>
            <a:off x="3657600" y="1752600"/>
            <a:ext cx="327025" cy="304800"/>
          </a:xfrm>
          <a:prstGeom prst="rect">
            <a:avLst/>
          </a:prstGeom>
          <a:noFill/>
          <a:ln w="9525">
            <a:noFill/>
          </a:ln>
        </p:spPr>
      </p:pic>
      <p:pic>
        <p:nvPicPr>
          <p:cNvPr id="10270" name="Picture 231" descr="co3"/>
          <p:cNvPicPr>
            <a:picLocks noChangeAspect="1"/>
          </p:cNvPicPr>
          <p:nvPr/>
        </p:nvPicPr>
        <p:blipFill>
          <a:blip r:embed="rId23"/>
          <a:stretch>
            <a:fillRect/>
          </a:stretch>
        </p:blipFill>
        <p:spPr>
          <a:xfrm>
            <a:off x="3276600" y="2286000"/>
            <a:ext cx="327025" cy="304800"/>
          </a:xfrm>
          <a:prstGeom prst="rect">
            <a:avLst/>
          </a:prstGeom>
          <a:noFill/>
          <a:ln w="9525">
            <a:noFill/>
          </a:ln>
        </p:spPr>
      </p:pic>
      <p:pic>
        <p:nvPicPr>
          <p:cNvPr id="10271" name="Picture 232" descr="co3"/>
          <p:cNvPicPr>
            <a:picLocks noChangeAspect="1"/>
          </p:cNvPicPr>
          <p:nvPr/>
        </p:nvPicPr>
        <p:blipFill>
          <a:blip r:embed="rId23"/>
          <a:stretch>
            <a:fillRect/>
          </a:stretch>
        </p:blipFill>
        <p:spPr>
          <a:xfrm>
            <a:off x="3886200" y="1295400"/>
            <a:ext cx="327025" cy="304800"/>
          </a:xfrm>
          <a:prstGeom prst="rect">
            <a:avLst/>
          </a:prstGeom>
          <a:noFill/>
          <a:ln w="9525">
            <a:noFill/>
          </a:ln>
        </p:spPr>
      </p:pic>
      <p:pic>
        <p:nvPicPr>
          <p:cNvPr id="10272" name="Picture 233" descr="co3"/>
          <p:cNvPicPr>
            <a:picLocks noChangeAspect="1"/>
          </p:cNvPicPr>
          <p:nvPr/>
        </p:nvPicPr>
        <p:blipFill>
          <a:blip r:embed="rId23"/>
          <a:stretch>
            <a:fillRect/>
          </a:stretch>
        </p:blipFill>
        <p:spPr>
          <a:xfrm>
            <a:off x="6553200" y="1143000"/>
            <a:ext cx="327025" cy="304800"/>
          </a:xfrm>
          <a:prstGeom prst="rect">
            <a:avLst/>
          </a:prstGeom>
          <a:noFill/>
          <a:ln w="9525">
            <a:noFill/>
          </a:ln>
        </p:spPr>
      </p:pic>
      <p:pic>
        <p:nvPicPr>
          <p:cNvPr id="10273" name="Picture 234" descr="co3"/>
          <p:cNvPicPr>
            <a:picLocks noChangeAspect="1"/>
          </p:cNvPicPr>
          <p:nvPr/>
        </p:nvPicPr>
        <p:blipFill>
          <a:blip r:embed="rId23"/>
          <a:stretch>
            <a:fillRect/>
          </a:stretch>
        </p:blipFill>
        <p:spPr>
          <a:xfrm>
            <a:off x="4267200" y="0"/>
            <a:ext cx="327025" cy="304800"/>
          </a:xfrm>
          <a:prstGeom prst="rect">
            <a:avLst/>
          </a:prstGeom>
          <a:noFill/>
          <a:ln w="9525">
            <a:noFill/>
          </a:ln>
        </p:spPr>
      </p:pic>
      <p:pic>
        <p:nvPicPr>
          <p:cNvPr id="10274" name="Picture 235" descr="co3"/>
          <p:cNvPicPr>
            <a:picLocks noChangeAspect="1"/>
          </p:cNvPicPr>
          <p:nvPr/>
        </p:nvPicPr>
        <p:blipFill>
          <a:blip r:embed="rId23"/>
          <a:stretch>
            <a:fillRect/>
          </a:stretch>
        </p:blipFill>
        <p:spPr>
          <a:xfrm>
            <a:off x="4114800" y="1752600"/>
            <a:ext cx="327025" cy="304800"/>
          </a:xfrm>
          <a:prstGeom prst="rect">
            <a:avLst/>
          </a:prstGeom>
          <a:noFill/>
          <a:ln w="9525">
            <a:noFill/>
          </a:ln>
        </p:spPr>
      </p:pic>
      <p:pic>
        <p:nvPicPr>
          <p:cNvPr id="10275" name="Picture 236" descr="co3"/>
          <p:cNvPicPr>
            <a:picLocks noChangeAspect="1"/>
          </p:cNvPicPr>
          <p:nvPr/>
        </p:nvPicPr>
        <p:blipFill>
          <a:blip r:embed="rId23"/>
          <a:stretch>
            <a:fillRect/>
          </a:stretch>
        </p:blipFill>
        <p:spPr>
          <a:xfrm>
            <a:off x="6400800" y="1447800"/>
            <a:ext cx="327025" cy="304800"/>
          </a:xfrm>
          <a:prstGeom prst="rect">
            <a:avLst/>
          </a:prstGeom>
          <a:noFill/>
          <a:ln w="9525">
            <a:noFill/>
          </a:ln>
        </p:spPr>
      </p:pic>
      <p:pic>
        <p:nvPicPr>
          <p:cNvPr id="10276" name="Picture 237" descr="co3"/>
          <p:cNvPicPr>
            <a:picLocks noChangeAspect="1"/>
          </p:cNvPicPr>
          <p:nvPr/>
        </p:nvPicPr>
        <p:blipFill>
          <a:blip r:embed="rId23"/>
          <a:stretch>
            <a:fillRect/>
          </a:stretch>
        </p:blipFill>
        <p:spPr>
          <a:xfrm>
            <a:off x="5029200" y="2209800"/>
            <a:ext cx="327025" cy="304800"/>
          </a:xfrm>
          <a:prstGeom prst="rect">
            <a:avLst/>
          </a:prstGeom>
          <a:noFill/>
          <a:ln w="9525">
            <a:noFill/>
          </a:ln>
        </p:spPr>
      </p:pic>
      <p:pic>
        <p:nvPicPr>
          <p:cNvPr id="10277" name="Picture 238" descr="co3"/>
          <p:cNvPicPr>
            <a:picLocks noChangeAspect="1"/>
          </p:cNvPicPr>
          <p:nvPr/>
        </p:nvPicPr>
        <p:blipFill>
          <a:blip r:embed="rId23"/>
          <a:stretch>
            <a:fillRect/>
          </a:stretch>
        </p:blipFill>
        <p:spPr>
          <a:xfrm>
            <a:off x="1600200" y="1219200"/>
            <a:ext cx="327025" cy="304800"/>
          </a:xfrm>
          <a:prstGeom prst="rect">
            <a:avLst/>
          </a:prstGeom>
          <a:noFill/>
          <a:ln w="9525">
            <a:noFill/>
          </a:ln>
        </p:spPr>
      </p:pic>
      <p:pic>
        <p:nvPicPr>
          <p:cNvPr id="10278" name="Picture 239" descr="co3"/>
          <p:cNvPicPr>
            <a:picLocks noChangeAspect="1"/>
          </p:cNvPicPr>
          <p:nvPr/>
        </p:nvPicPr>
        <p:blipFill>
          <a:blip r:embed="rId23"/>
          <a:stretch>
            <a:fillRect/>
          </a:stretch>
        </p:blipFill>
        <p:spPr>
          <a:xfrm>
            <a:off x="6096000" y="2362200"/>
            <a:ext cx="327025" cy="304800"/>
          </a:xfrm>
          <a:prstGeom prst="rect">
            <a:avLst/>
          </a:prstGeom>
          <a:noFill/>
          <a:ln w="9525">
            <a:noFill/>
          </a:ln>
        </p:spPr>
      </p:pic>
      <p:pic>
        <p:nvPicPr>
          <p:cNvPr id="10279" name="Picture 240" descr="co3"/>
          <p:cNvPicPr>
            <a:picLocks noChangeAspect="1"/>
          </p:cNvPicPr>
          <p:nvPr/>
        </p:nvPicPr>
        <p:blipFill>
          <a:blip r:embed="rId23"/>
          <a:stretch>
            <a:fillRect/>
          </a:stretch>
        </p:blipFill>
        <p:spPr>
          <a:xfrm>
            <a:off x="381000" y="2514600"/>
            <a:ext cx="327025" cy="304800"/>
          </a:xfrm>
          <a:prstGeom prst="rect">
            <a:avLst/>
          </a:prstGeom>
          <a:noFill/>
          <a:ln w="9525">
            <a:noFill/>
          </a:ln>
        </p:spPr>
      </p:pic>
      <p:pic>
        <p:nvPicPr>
          <p:cNvPr id="10280" name="Picture 241" descr="co3"/>
          <p:cNvPicPr>
            <a:picLocks noChangeAspect="1"/>
          </p:cNvPicPr>
          <p:nvPr/>
        </p:nvPicPr>
        <p:blipFill>
          <a:blip r:embed="rId23"/>
          <a:stretch>
            <a:fillRect/>
          </a:stretch>
        </p:blipFill>
        <p:spPr>
          <a:xfrm>
            <a:off x="7315200" y="2286000"/>
            <a:ext cx="327025" cy="304800"/>
          </a:xfrm>
          <a:prstGeom prst="rect">
            <a:avLst/>
          </a:prstGeom>
          <a:noFill/>
          <a:ln w="9525">
            <a:noFill/>
          </a:ln>
        </p:spPr>
      </p:pic>
      <p:pic>
        <p:nvPicPr>
          <p:cNvPr id="10281" name="Picture 242" descr="co3"/>
          <p:cNvPicPr>
            <a:picLocks noChangeAspect="1"/>
          </p:cNvPicPr>
          <p:nvPr/>
        </p:nvPicPr>
        <p:blipFill>
          <a:blip r:embed="rId24"/>
          <a:stretch>
            <a:fillRect/>
          </a:stretch>
        </p:blipFill>
        <p:spPr>
          <a:xfrm>
            <a:off x="3962400" y="2438400"/>
            <a:ext cx="327025" cy="381000"/>
          </a:xfrm>
          <a:prstGeom prst="rect">
            <a:avLst/>
          </a:prstGeom>
          <a:noFill/>
          <a:ln w="9525">
            <a:noFill/>
          </a:ln>
        </p:spPr>
      </p:pic>
      <p:pic>
        <p:nvPicPr>
          <p:cNvPr id="10282" name="Picture 255" descr="2E81ED98BCDC4AE1AC88214618D0F62C"/>
          <p:cNvPicPr>
            <a:picLocks noChangeAspect="1"/>
          </p:cNvPicPr>
          <p:nvPr/>
        </p:nvPicPr>
        <p:blipFill>
          <a:blip r:embed="rId25">
            <a:lum bright="-12000"/>
          </a:blip>
          <a:stretch>
            <a:fillRect/>
          </a:stretch>
        </p:blipFill>
        <p:spPr>
          <a:xfrm>
            <a:off x="1295400" y="3429000"/>
            <a:ext cx="1333500" cy="1600200"/>
          </a:xfrm>
          <a:prstGeom prst="rect">
            <a:avLst/>
          </a:prstGeom>
          <a:noFill/>
          <a:ln w="9525">
            <a:noFill/>
          </a:ln>
        </p:spPr>
      </p:pic>
      <p:pic>
        <p:nvPicPr>
          <p:cNvPr id="97546" name="Picture 266" descr="tom boi"/>
          <p:cNvPicPr>
            <a:picLocks noChangeAspect="1"/>
          </p:cNvPicPr>
          <p:nvPr/>
        </p:nvPicPr>
        <p:blipFill>
          <a:blip r:embed="rId26"/>
          <a:stretch>
            <a:fillRect/>
          </a:stretch>
        </p:blipFill>
        <p:spPr>
          <a:xfrm rot="-1307252">
            <a:off x="2362200" y="5257800"/>
            <a:ext cx="1524000" cy="812800"/>
          </a:xfrm>
          <a:prstGeom prst="rect">
            <a:avLst/>
          </a:prstGeom>
          <a:noFill/>
          <a:ln w="9525">
            <a:noFill/>
          </a:ln>
        </p:spPr>
      </p:pic>
      <p:pic>
        <p:nvPicPr>
          <p:cNvPr id="10284" name="Picture 267" descr="hoa3"/>
          <p:cNvPicPr>
            <a:picLocks noChangeAspect="1"/>
          </p:cNvPicPr>
          <p:nvPr/>
        </p:nvPicPr>
        <p:blipFill>
          <a:blip r:embed="rId27"/>
          <a:stretch>
            <a:fillRect/>
          </a:stretch>
        </p:blipFill>
        <p:spPr>
          <a:xfrm rot="-1178307">
            <a:off x="4038600" y="304800"/>
            <a:ext cx="1019175" cy="685800"/>
          </a:xfrm>
          <a:prstGeom prst="rect">
            <a:avLst/>
          </a:prstGeom>
          <a:noFill/>
          <a:ln w="9525">
            <a:noFill/>
          </a:ln>
        </p:spPr>
      </p:pic>
      <p:pic>
        <p:nvPicPr>
          <p:cNvPr id="10285" name="Picture 268" descr="hoa3"/>
          <p:cNvPicPr>
            <a:picLocks noChangeAspect="1"/>
          </p:cNvPicPr>
          <p:nvPr/>
        </p:nvPicPr>
        <p:blipFill>
          <a:blip r:embed="rId28"/>
          <a:stretch>
            <a:fillRect/>
          </a:stretch>
        </p:blipFill>
        <p:spPr>
          <a:xfrm rot="934063">
            <a:off x="2209800" y="-152400"/>
            <a:ext cx="1019175" cy="765175"/>
          </a:xfrm>
          <a:prstGeom prst="rect">
            <a:avLst/>
          </a:prstGeom>
          <a:noFill/>
          <a:ln w="9525">
            <a:noFill/>
          </a:ln>
        </p:spPr>
      </p:pic>
      <p:pic>
        <p:nvPicPr>
          <p:cNvPr id="10286" name="Picture 269" descr="hoa3"/>
          <p:cNvPicPr>
            <a:picLocks noChangeAspect="1"/>
          </p:cNvPicPr>
          <p:nvPr/>
        </p:nvPicPr>
        <p:blipFill>
          <a:blip r:embed="rId28"/>
          <a:stretch>
            <a:fillRect/>
          </a:stretch>
        </p:blipFill>
        <p:spPr>
          <a:xfrm rot="-487777">
            <a:off x="3124200" y="-228600"/>
            <a:ext cx="1019175" cy="765175"/>
          </a:xfrm>
          <a:prstGeom prst="rect">
            <a:avLst/>
          </a:prstGeom>
          <a:noFill/>
          <a:ln w="9525">
            <a:noFill/>
          </a:ln>
        </p:spPr>
      </p:pic>
      <p:pic>
        <p:nvPicPr>
          <p:cNvPr id="10287" name="Picture 270" descr="hoa3"/>
          <p:cNvPicPr>
            <a:picLocks noChangeAspect="1"/>
          </p:cNvPicPr>
          <p:nvPr/>
        </p:nvPicPr>
        <p:blipFill>
          <a:blip r:embed="rId29"/>
          <a:stretch>
            <a:fillRect/>
          </a:stretch>
        </p:blipFill>
        <p:spPr>
          <a:xfrm rot="-1178307">
            <a:off x="7696200" y="0"/>
            <a:ext cx="790575" cy="838200"/>
          </a:xfrm>
          <a:prstGeom prst="rect">
            <a:avLst/>
          </a:prstGeom>
          <a:noFill/>
          <a:ln w="9525">
            <a:noFill/>
          </a:ln>
        </p:spPr>
      </p:pic>
      <p:pic>
        <p:nvPicPr>
          <p:cNvPr id="10288" name="Picture 271" descr="hoa3"/>
          <p:cNvPicPr>
            <a:picLocks noChangeAspect="1"/>
          </p:cNvPicPr>
          <p:nvPr/>
        </p:nvPicPr>
        <p:blipFill>
          <a:blip r:embed="rId27"/>
          <a:stretch>
            <a:fillRect/>
          </a:stretch>
        </p:blipFill>
        <p:spPr>
          <a:xfrm rot="-1178307">
            <a:off x="2133600" y="2286000"/>
            <a:ext cx="1019175" cy="685800"/>
          </a:xfrm>
          <a:prstGeom prst="rect">
            <a:avLst/>
          </a:prstGeom>
          <a:noFill/>
          <a:ln w="9525">
            <a:noFill/>
          </a:ln>
        </p:spPr>
      </p:pic>
      <p:pic>
        <p:nvPicPr>
          <p:cNvPr id="10289" name="Picture 272" descr="hoa3"/>
          <p:cNvPicPr>
            <a:picLocks noChangeAspect="1"/>
          </p:cNvPicPr>
          <p:nvPr/>
        </p:nvPicPr>
        <p:blipFill>
          <a:blip r:embed="rId28"/>
          <a:stretch>
            <a:fillRect/>
          </a:stretch>
        </p:blipFill>
        <p:spPr>
          <a:xfrm rot="934063">
            <a:off x="7924800" y="2362200"/>
            <a:ext cx="1019175" cy="765175"/>
          </a:xfrm>
          <a:prstGeom prst="rect">
            <a:avLst/>
          </a:prstGeom>
          <a:noFill/>
          <a:ln w="9525">
            <a:noFill/>
          </a:ln>
        </p:spPr>
      </p:pic>
      <p:pic>
        <p:nvPicPr>
          <p:cNvPr id="10290" name="Picture 273" descr="hoa3"/>
          <p:cNvPicPr>
            <a:picLocks noChangeAspect="1"/>
          </p:cNvPicPr>
          <p:nvPr/>
        </p:nvPicPr>
        <p:blipFill>
          <a:blip r:embed="rId28"/>
          <a:stretch>
            <a:fillRect/>
          </a:stretch>
        </p:blipFill>
        <p:spPr>
          <a:xfrm rot="-487777">
            <a:off x="533400" y="2209800"/>
            <a:ext cx="1019175" cy="765175"/>
          </a:xfrm>
          <a:prstGeom prst="rect">
            <a:avLst/>
          </a:prstGeom>
          <a:noFill/>
          <a:ln w="9525">
            <a:noFill/>
          </a:ln>
        </p:spPr>
      </p:pic>
      <p:pic>
        <p:nvPicPr>
          <p:cNvPr id="10291" name="Picture 274" descr="hoa3"/>
          <p:cNvPicPr>
            <a:picLocks noChangeAspect="1"/>
          </p:cNvPicPr>
          <p:nvPr/>
        </p:nvPicPr>
        <p:blipFill>
          <a:blip r:embed="rId29"/>
          <a:stretch>
            <a:fillRect/>
          </a:stretch>
        </p:blipFill>
        <p:spPr>
          <a:xfrm rot="-1178307">
            <a:off x="304800" y="0"/>
            <a:ext cx="790575" cy="838200"/>
          </a:xfrm>
          <a:prstGeom prst="rect">
            <a:avLst/>
          </a:prstGeom>
          <a:noFill/>
          <a:ln w="9525">
            <a:noFill/>
          </a:ln>
        </p:spPr>
      </p:pic>
      <p:pic>
        <p:nvPicPr>
          <p:cNvPr id="137" name="Picture 263" descr="Vit-xam-di"/>
          <p:cNvPicPr>
            <a:picLocks noChangeAspect="1"/>
          </p:cNvPicPr>
          <p:nvPr/>
        </p:nvPicPr>
        <p:blipFill>
          <a:blip r:embed="rId30">
            <a:lum bright="-17999"/>
          </a:blip>
          <a:stretch>
            <a:fillRect/>
          </a:stretch>
        </p:blipFill>
        <p:spPr>
          <a:xfrm rot="-1108789" flipH="1">
            <a:off x="3635375" y="1657350"/>
            <a:ext cx="1676400" cy="1563688"/>
          </a:xfrm>
          <a:prstGeom prst="rect">
            <a:avLst/>
          </a:prstGeom>
          <a:noFill/>
          <a:ln w="9525">
            <a:noFill/>
          </a:ln>
        </p:spPr>
      </p:pic>
    </p:spTree>
  </p:cSld>
  <p:clrMapOvr>
    <a:masterClrMapping/>
  </p:clrMapOvr>
  <p:transition advClick="0" advTm="5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6" dur="2000" fill="hold"/>
                                        <p:tgtEl>
                                          <p:spTgt spid="97546"/>
                                        </p:tgtEl>
                                        <p:attrNameLst>
                                          <p:attrName>ppt_x</p:attrName>
                                          <p:attrName>ppt_y</p:attrName>
                                        </p:attrNameLst>
                                      </p:cBhvr>
                                      <p:rCtr x="4200" y="-160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fade">
                                      <p:cBhvr>
                                        <p:cTn id="11"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6" name="Picture 5" descr="anh dong 131"/>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11267" name="Picture 6" descr="48dd12e96cfe3_f"/>
          <p:cNvPicPr>
            <a:picLocks noChangeAspect="1"/>
          </p:cNvPicPr>
          <p:nvPr/>
        </p:nvPicPr>
        <p:blipFill>
          <a:blip r:embed="rId2"/>
          <a:stretch>
            <a:fillRect/>
          </a:stretch>
        </p:blipFill>
        <p:spPr>
          <a:xfrm>
            <a:off x="0" y="-304800"/>
            <a:ext cx="9144000" cy="3352800"/>
          </a:xfrm>
          <a:prstGeom prst="rect">
            <a:avLst/>
          </a:prstGeom>
          <a:noFill/>
          <a:ln w="9525">
            <a:noFill/>
          </a:ln>
        </p:spPr>
      </p:pic>
      <p:pic>
        <p:nvPicPr>
          <p:cNvPr id="11268" name="Picture 18" descr="anh dong 183"/>
          <p:cNvPicPr>
            <a:picLocks noChangeAspect="1"/>
          </p:cNvPicPr>
          <p:nvPr/>
        </p:nvPicPr>
        <p:blipFill>
          <a:blip r:embed="rId3">
            <a:lum bright="-12000"/>
          </a:blip>
          <a:stretch>
            <a:fillRect/>
          </a:stretch>
        </p:blipFill>
        <p:spPr>
          <a:xfrm flipH="1">
            <a:off x="762000" y="5334000"/>
            <a:ext cx="5257800" cy="1235075"/>
          </a:xfrm>
          <a:prstGeom prst="rect">
            <a:avLst/>
          </a:prstGeom>
          <a:noFill/>
          <a:ln w="9525">
            <a:noFill/>
          </a:ln>
        </p:spPr>
      </p:pic>
      <p:pic>
        <p:nvPicPr>
          <p:cNvPr id="11269" name="Picture 19" descr="anh dong 183"/>
          <p:cNvPicPr>
            <a:picLocks noChangeAspect="1"/>
          </p:cNvPicPr>
          <p:nvPr/>
        </p:nvPicPr>
        <p:blipFill>
          <a:blip r:embed="rId3"/>
          <a:stretch>
            <a:fillRect/>
          </a:stretch>
        </p:blipFill>
        <p:spPr>
          <a:xfrm>
            <a:off x="7315200" y="4648200"/>
            <a:ext cx="4362450" cy="581025"/>
          </a:xfrm>
          <a:prstGeom prst="rect">
            <a:avLst/>
          </a:prstGeom>
          <a:noFill/>
          <a:ln w="9525">
            <a:noFill/>
          </a:ln>
        </p:spPr>
      </p:pic>
      <p:pic>
        <p:nvPicPr>
          <p:cNvPr id="11270" name="Picture 20" descr="anh dong 184"/>
          <p:cNvPicPr>
            <a:picLocks noChangeAspect="1"/>
          </p:cNvPicPr>
          <p:nvPr/>
        </p:nvPicPr>
        <p:blipFill>
          <a:blip r:embed="rId4">
            <a:lum bright="-23999"/>
          </a:blip>
          <a:stretch>
            <a:fillRect/>
          </a:stretch>
        </p:blipFill>
        <p:spPr>
          <a:xfrm flipH="1">
            <a:off x="1600200" y="4724400"/>
            <a:ext cx="3609975" cy="530225"/>
          </a:xfrm>
          <a:prstGeom prst="rect">
            <a:avLst/>
          </a:prstGeom>
          <a:noFill/>
          <a:ln w="9525">
            <a:noFill/>
          </a:ln>
        </p:spPr>
      </p:pic>
      <p:pic>
        <p:nvPicPr>
          <p:cNvPr id="11271" name="Picture 30" descr="Ca"/>
          <p:cNvPicPr>
            <a:picLocks noChangeAspect="1"/>
          </p:cNvPicPr>
          <p:nvPr/>
        </p:nvPicPr>
        <p:blipFill>
          <a:blip r:embed="rId5"/>
          <a:stretch>
            <a:fillRect/>
          </a:stretch>
        </p:blipFill>
        <p:spPr>
          <a:xfrm>
            <a:off x="3219450" y="3124200"/>
            <a:ext cx="827088" cy="900113"/>
          </a:xfrm>
          <a:prstGeom prst="rect">
            <a:avLst/>
          </a:prstGeom>
          <a:noFill/>
          <a:ln w="9525">
            <a:noFill/>
          </a:ln>
        </p:spPr>
      </p:pic>
      <p:pic>
        <p:nvPicPr>
          <p:cNvPr id="11272" name="Picture 31" descr="lmfinangel"/>
          <p:cNvPicPr>
            <a:picLocks noChangeAspect="1"/>
          </p:cNvPicPr>
          <p:nvPr/>
        </p:nvPicPr>
        <p:blipFill>
          <a:blip r:embed="rId6"/>
          <a:stretch>
            <a:fillRect/>
          </a:stretch>
        </p:blipFill>
        <p:spPr>
          <a:xfrm flipH="1">
            <a:off x="1066800" y="6019800"/>
            <a:ext cx="531813" cy="590550"/>
          </a:xfrm>
          <a:prstGeom prst="rect">
            <a:avLst/>
          </a:prstGeom>
          <a:noFill/>
          <a:ln w="9525">
            <a:noFill/>
          </a:ln>
        </p:spPr>
      </p:pic>
      <p:pic>
        <p:nvPicPr>
          <p:cNvPr id="11273" name="Picture 32" descr="lmfinangel"/>
          <p:cNvPicPr>
            <a:picLocks noChangeAspect="1"/>
          </p:cNvPicPr>
          <p:nvPr/>
        </p:nvPicPr>
        <p:blipFill>
          <a:blip r:embed="rId6"/>
          <a:stretch>
            <a:fillRect/>
          </a:stretch>
        </p:blipFill>
        <p:spPr>
          <a:xfrm flipH="1">
            <a:off x="304800" y="3886200"/>
            <a:ext cx="325438" cy="361950"/>
          </a:xfrm>
          <a:prstGeom prst="rect">
            <a:avLst/>
          </a:prstGeom>
          <a:noFill/>
          <a:ln w="9525">
            <a:noFill/>
          </a:ln>
        </p:spPr>
      </p:pic>
      <p:pic>
        <p:nvPicPr>
          <p:cNvPr id="11274" name="Picture 33" descr="Ca"/>
          <p:cNvPicPr>
            <a:picLocks noChangeAspect="1"/>
          </p:cNvPicPr>
          <p:nvPr/>
        </p:nvPicPr>
        <p:blipFill>
          <a:blip r:embed="rId5"/>
          <a:stretch>
            <a:fillRect/>
          </a:stretch>
        </p:blipFill>
        <p:spPr>
          <a:xfrm>
            <a:off x="6970713" y="5181600"/>
            <a:ext cx="1247775" cy="1357313"/>
          </a:xfrm>
          <a:prstGeom prst="rect">
            <a:avLst/>
          </a:prstGeom>
          <a:noFill/>
          <a:ln w="9525">
            <a:noFill/>
          </a:ln>
        </p:spPr>
      </p:pic>
      <p:grpSp>
        <p:nvGrpSpPr>
          <p:cNvPr id="11275" name="Group 38"/>
          <p:cNvGrpSpPr/>
          <p:nvPr/>
        </p:nvGrpSpPr>
        <p:grpSpPr>
          <a:xfrm>
            <a:off x="-457200" y="0"/>
            <a:ext cx="9601200" cy="2241550"/>
            <a:chOff x="-743" y="1392"/>
            <a:chExt cx="7198" cy="1844"/>
          </a:xfrm>
        </p:grpSpPr>
        <p:grpSp>
          <p:nvGrpSpPr>
            <p:cNvPr id="11317" name="Group 39"/>
            <p:cNvGrpSpPr/>
            <p:nvPr/>
          </p:nvGrpSpPr>
          <p:grpSpPr>
            <a:xfrm rot="326627">
              <a:off x="912" y="1440"/>
              <a:ext cx="1799" cy="1748"/>
              <a:chOff x="2880" y="1420"/>
              <a:chExt cx="1799" cy="1748"/>
            </a:xfrm>
          </p:grpSpPr>
          <p:pic>
            <p:nvPicPr>
              <p:cNvPr id="11378" name="Picture 40" descr="co3"/>
              <p:cNvPicPr>
                <a:picLocks noChangeAspect="1"/>
              </p:cNvPicPr>
              <p:nvPr/>
            </p:nvPicPr>
            <p:blipFill>
              <a:blip r:embed="rId7"/>
              <a:stretch>
                <a:fillRect/>
              </a:stretch>
            </p:blipFill>
            <p:spPr>
              <a:xfrm rot="316961">
                <a:off x="4131" y="1420"/>
                <a:ext cx="200" cy="288"/>
              </a:xfrm>
              <a:prstGeom prst="rect">
                <a:avLst/>
              </a:prstGeom>
              <a:noFill/>
              <a:ln w="9525">
                <a:noFill/>
              </a:ln>
            </p:spPr>
          </p:pic>
          <p:pic>
            <p:nvPicPr>
              <p:cNvPr id="11379" name="Picture 41" descr="co3"/>
              <p:cNvPicPr>
                <a:picLocks noChangeAspect="1"/>
              </p:cNvPicPr>
              <p:nvPr/>
            </p:nvPicPr>
            <p:blipFill>
              <a:blip r:embed="rId7"/>
              <a:stretch>
                <a:fillRect/>
              </a:stretch>
            </p:blipFill>
            <p:spPr>
              <a:xfrm rot="316961">
                <a:off x="4240" y="2057"/>
                <a:ext cx="200" cy="288"/>
              </a:xfrm>
              <a:prstGeom prst="rect">
                <a:avLst/>
              </a:prstGeom>
              <a:noFill/>
              <a:ln w="9525">
                <a:noFill/>
              </a:ln>
            </p:spPr>
          </p:pic>
          <p:pic>
            <p:nvPicPr>
              <p:cNvPr id="11380" name="Picture 42" descr="co3"/>
              <p:cNvPicPr>
                <a:picLocks noChangeAspect="1"/>
              </p:cNvPicPr>
              <p:nvPr/>
            </p:nvPicPr>
            <p:blipFill>
              <a:blip r:embed="rId8"/>
              <a:stretch>
                <a:fillRect/>
              </a:stretch>
            </p:blipFill>
            <p:spPr>
              <a:xfrm rot="316961">
                <a:off x="3508" y="1991"/>
                <a:ext cx="233" cy="336"/>
              </a:xfrm>
              <a:prstGeom prst="rect">
                <a:avLst/>
              </a:prstGeom>
              <a:noFill/>
              <a:ln w="9525">
                <a:noFill/>
              </a:ln>
            </p:spPr>
          </p:pic>
          <p:pic>
            <p:nvPicPr>
              <p:cNvPr id="11381" name="Picture 43" descr="co3"/>
              <p:cNvPicPr>
                <a:picLocks noChangeAspect="1"/>
              </p:cNvPicPr>
              <p:nvPr/>
            </p:nvPicPr>
            <p:blipFill>
              <a:blip r:embed="rId9"/>
              <a:stretch>
                <a:fillRect/>
              </a:stretch>
            </p:blipFill>
            <p:spPr>
              <a:xfrm rot="316961">
                <a:off x="3088" y="2532"/>
                <a:ext cx="266" cy="384"/>
              </a:xfrm>
              <a:prstGeom prst="rect">
                <a:avLst/>
              </a:prstGeom>
              <a:noFill/>
              <a:ln w="9525">
                <a:noFill/>
              </a:ln>
            </p:spPr>
          </p:pic>
          <p:pic>
            <p:nvPicPr>
              <p:cNvPr id="11382" name="Picture 44" descr="co3"/>
              <p:cNvPicPr>
                <a:picLocks noChangeAspect="1"/>
              </p:cNvPicPr>
              <p:nvPr/>
            </p:nvPicPr>
            <p:blipFill>
              <a:blip r:embed="rId7"/>
              <a:stretch>
                <a:fillRect/>
              </a:stretch>
            </p:blipFill>
            <p:spPr>
              <a:xfrm rot="316961">
                <a:off x="2880" y="2880"/>
                <a:ext cx="200" cy="288"/>
              </a:xfrm>
              <a:prstGeom prst="rect">
                <a:avLst/>
              </a:prstGeom>
              <a:noFill/>
              <a:ln w="9525">
                <a:noFill/>
              </a:ln>
            </p:spPr>
          </p:pic>
          <p:pic>
            <p:nvPicPr>
              <p:cNvPr id="11383" name="Picture 45" descr="co3"/>
              <p:cNvPicPr>
                <a:picLocks noChangeAspect="1"/>
              </p:cNvPicPr>
              <p:nvPr/>
            </p:nvPicPr>
            <p:blipFill>
              <a:blip r:embed="rId8"/>
              <a:stretch>
                <a:fillRect/>
              </a:stretch>
            </p:blipFill>
            <p:spPr>
              <a:xfrm rot="316961">
                <a:off x="3608" y="2723"/>
                <a:ext cx="233" cy="336"/>
              </a:xfrm>
              <a:prstGeom prst="rect">
                <a:avLst/>
              </a:prstGeom>
              <a:noFill/>
              <a:ln w="9525">
                <a:noFill/>
              </a:ln>
            </p:spPr>
          </p:pic>
          <p:pic>
            <p:nvPicPr>
              <p:cNvPr id="11384" name="Picture 46" descr="co3"/>
              <p:cNvPicPr>
                <a:picLocks noChangeAspect="1"/>
              </p:cNvPicPr>
              <p:nvPr/>
            </p:nvPicPr>
            <p:blipFill>
              <a:blip r:embed="rId10"/>
              <a:stretch>
                <a:fillRect/>
              </a:stretch>
            </p:blipFill>
            <p:spPr>
              <a:xfrm rot="316961">
                <a:off x="4512" y="1536"/>
                <a:ext cx="167" cy="240"/>
              </a:xfrm>
              <a:prstGeom prst="rect">
                <a:avLst/>
              </a:prstGeom>
              <a:noFill/>
              <a:ln w="9525">
                <a:noFill/>
              </a:ln>
            </p:spPr>
          </p:pic>
          <p:pic>
            <p:nvPicPr>
              <p:cNvPr id="11385" name="Picture 47" descr="co2"/>
              <p:cNvPicPr>
                <a:picLocks noChangeAspect="1"/>
              </p:cNvPicPr>
              <p:nvPr/>
            </p:nvPicPr>
            <p:blipFill>
              <a:blip r:embed="rId11"/>
              <a:stretch>
                <a:fillRect/>
              </a:stretch>
            </p:blipFill>
            <p:spPr>
              <a:xfrm rot="316961">
                <a:off x="3872" y="2025"/>
                <a:ext cx="233" cy="336"/>
              </a:xfrm>
              <a:prstGeom prst="rect">
                <a:avLst/>
              </a:prstGeom>
              <a:noFill/>
              <a:ln w="9525">
                <a:noFill/>
              </a:ln>
            </p:spPr>
          </p:pic>
          <p:pic>
            <p:nvPicPr>
              <p:cNvPr id="11386" name="Picture 48" descr="co2"/>
              <p:cNvPicPr>
                <a:picLocks noChangeAspect="1"/>
              </p:cNvPicPr>
              <p:nvPr/>
            </p:nvPicPr>
            <p:blipFill>
              <a:blip r:embed="rId12"/>
              <a:stretch>
                <a:fillRect/>
              </a:stretch>
            </p:blipFill>
            <p:spPr>
              <a:xfrm rot="316961">
                <a:off x="3083" y="1857"/>
                <a:ext cx="266" cy="384"/>
              </a:xfrm>
              <a:prstGeom prst="rect">
                <a:avLst/>
              </a:prstGeom>
              <a:noFill/>
              <a:ln w="9525">
                <a:noFill/>
              </a:ln>
            </p:spPr>
          </p:pic>
          <p:pic>
            <p:nvPicPr>
              <p:cNvPr id="11387" name="Picture 49" descr="co2"/>
              <p:cNvPicPr>
                <a:picLocks noChangeAspect="1"/>
              </p:cNvPicPr>
              <p:nvPr/>
            </p:nvPicPr>
            <p:blipFill>
              <a:blip r:embed="rId12"/>
              <a:stretch>
                <a:fillRect/>
              </a:stretch>
            </p:blipFill>
            <p:spPr>
              <a:xfrm rot="316961">
                <a:off x="3793" y="2501"/>
                <a:ext cx="266" cy="384"/>
              </a:xfrm>
              <a:prstGeom prst="rect">
                <a:avLst/>
              </a:prstGeom>
              <a:noFill/>
              <a:ln w="9525">
                <a:noFill/>
              </a:ln>
            </p:spPr>
          </p:pic>
          <p:pic>
            <p:nvPicPr>
              <p:cNvPr id="11388" name="Picture 50" descr="co2"/>
              <p:cNvPicPr>
                <a:picLocks noChangeAspect="1"/>
              </p:cNvPicPr>
              <p:nvPr/>
            </p:nvPicPr>
            <p:blipFill>
              <a:blip r:embed="rId13"/>
              <a:stretch>
                <a:fillRect/>
              </a:stretch>
            </p:blipFill>
            <p:spPr>
              <a:xfrm rot="316961">
                <a:off x="3625" y="1470"/>
                <a:ext cx="199" cy="288"/>
              </a:xfrm>
              <a:prstGeom prst="rect">
                <a:avLst/>
              </a:prstGeom>
              <a:noFill/>
              <a:ln w="9525">
                <a:noFill/>
              </a:ln>
            </p:spPr>
          </p:pic>
          <p:pic>
            <p:nvPicPr>
              <p:cNvPr id="11389" name="Picture 51" descr="co2"/>
              <p:cNvPicPr>
                <a:picLocks noChangeAspect="1"/>
              </p:cNvPicPr>
              <p:nvPr/>
            </p:nvPicPr>
            <p:blipFill>
              <a:blip r:embed="rId11"/>
              <a:stretch>
                <a:fillRect/>
              </a:stretch>
            </p:blipFill>
            <p:spPr>
              <a:xfrm rot="316961">
                <a:off x="3468" y="2421"/>
                <a:ext cx="233" cy="336"/>
              </a:xfrm>
              <a:prstGeom prst="rect">
                <a:avLst/>
              </a:prstGeom>
              <a:noFill/>
              <a:ln w="9525">
                <a:noFill/>
              </a:ln>
            </p:spPr>
          </p:pic>
          <p:pic>
            <p:nvPicPr>
              <p:cNvPr id="11390" name="Picture 52" descr="co2"/>
              <p:cNvPicPr>
                <a:picLocks noChangeAspect="1"/>
              </p:cNvPicPr>
              <p:nvPr/>
            </p:nvPicPr>
            <p:blipFill>
              <a:blip r:embed="rId12"/>
              <a:stretch>
                <a:fillRect/>
              </a:stretch>
            </p:blipFill>
            <p:spPr>
              <a:xfrm rot="316961">
                <a:off x="3312" y="2784"/>
                <a:ext cx="266" cy="384"/>
              </a:xfrm>
              <a:prstGeom prst="rect">
                <a:avLst/>
              </a:prstGeom>
              <a:noFill/>
              <a:ln w="9525">
                <a:noFill/>
              </a:ln>
            </p:spPr>
          </p:pic>
          <p:pic>
            <p:nvPicPr>
              <p:cNvPr id="11391" name="Picture 53" descr="co3"/>
              <p:cNvPicPr>
                <a:picLocks noChangeAspect="1"/>
              </p:cNvPicPr>
              <p:nvPr/>
            </p:nvPicPr>
            <p:blipFill>
              <a:blip r:embed="rId7"/>
              <a:stretch>
                <a:fillRect/>
              </a:stretch>
            </p:blipFill>
            <p:spPr>
              <a:xfrm rot="316961">
                <a:off x="3346" y="1589"/>
                <a:ext cx="200" cy="288"/>
              </a:xfrm>
              <a:prstGeom prst="rect">
                <a:avLst/>
              </a:prstGeom>
              <a:noFill/>
              <a:ln w="9525">
                <a:noFill/>
              </a:ln>
            </p:spPr>
          </p:pic>
          <p:pic>
            <p:nvPicPr>
              <p:cNvPr id="11392" name="Picture 54" descr="co3"/>
              <p:cNvPicPr>
                <a:picLocks noChangeAspect="1"/>
              </p:cNvPicPr>
              <p:nvPr/>
            </p:nvPicPr>
            <p:blipFill>
              <a:blip r:embed="rId7"/>
              <a:stretch>
                <a:fillRect/>
              </a:stretch>
            </p:blipFill>
            <p:spPr>
              <a:xfrm rot="316961">
                <a:off x="4237" y="1719"/>
                <a:ext cx="200" cy="288"/>
              </a:xfrm>
              <a:prstGeom prst="rect">
                <a:avLst/>
              </a:prstGeom>
              <a:noFill/>
              <a:ln w="9525">
                <a:noFill/>
              </a:ln>
            </p:spPr>
          </p:pic>
          <p:pic>
            <p:nvPicPr>
              <p:cNvPr id="11393" name="Picture 55" descr="co3"/>
              <p:cNvPicPr>
                <a:picLocks noChangeAspect="1"/>
              </p:cNvPicPr>
              <p:nvPr/>
            </p:nvPicPr>
            <p:blipFill>
              <a:blip r:embed="rId8"/>
              <a:stretch>
                <a:fillRect/>
              </a:stretch>
            </p:blipFill>
            <p:spPr>
              <a:xfrm rot="316961">
                <a:off x="3812" y="1585"/>
                <a:ext cx="234" cy="336"/>
              </a:xfrm>
              <a:prstGeom prst="rect">
                <a:avLst/>
              </a:prstGeom>
              <a:noFill/>
              <a:ln w="9525">
                <a:noFill/>
              </a:ln>
            </p:spPr>
          </p:pic>
          <p:pic>
            <p:nvPicPr>
              <p:cNvPr id="11394" name="Picture 56" descr="co3"/>
              <p:cNvPicPr>
                <a:picLocks noChangeAspect="1"/>
              </p:cNvPicPr>
              <p:nvPr/>
            </p:nvPicPr>
            <p:blipFill>
              <a:blip r:embed="rId8"/>
              <a:stretch>
                <a:fillRect/>
              </a:stretch>
            </p:blipFill>
            <p:spPr>
              <a:xfrm rot="316961">
                <a:off x="4078" y="2333"/>
                <a:ext cx="234" cy="336"/>
              </a:xfrm>
              <a:prstGeom prst="rect">
                <a:avLst/>
              </a:prstGeom>
              <a:noFill/>
              <a:ln w="9525">
                <a:noFill/>
              </a:ln>
            </p:spPr>
          </p:pic>
          <p:pic>
            <p:nvPicPr>
              <p:cNvPr id="11395" name="Picture 57" descr="co3"/>
              <p:cNvPicPr>
                <a:picLocks noChangeAspect="1"/>
              </p:cNvPicPr>
              <p:nvPr/>
            </p:nvPicPr>
            <p:blipFill>
              <a:blip r:embed="rId8"/>
              <a:stretch>
                <a:fillRect/>
              </a:stretch>
            </p:blipFill>
            <p:spPr>
              <a:xfrm rot="316961">
                <a:off x="3024" y="2208"/>
                <a:ext cx="233" cy="336"/>
              </a:xfrm>
              <a:prstGeom prst="rect">
                <a:avLst/>
              </a:prstGeom>
              <a:noFill/>
              <a:ln w="9525">
                <a:noFill/>
              </a:ln>
            </p:spPr>
          </p:pic>
          <p:pic>
            <p:nvPicPr>
              <p:cNvPr id="11396" name="Picture 58" descr="co2"/>
              <p:cNvPicPr>
                <a:picLocks noChangeAspect="1"/>
              </p:cNvPicPr>
              <p:nvPr/>
            </p:nvPicPr>
            <p:blipFill>
              <a:blip r:embed="rId11"/>
              <a:stretch>
                <a:fillRect/>
              </a:stretch>
            </p:blipFill>
            <p:spPr>
              <a:xfrm rot="316961">
                <a:off x="3600" y="1728"/>
                <a:ext cx="233" cy="336"/>
              </a:xfrm>
              <a:prstGeom prst="rect">
                <a:avLst/>
              </a:prstGeom>
              <a:noFill/>
              <a:ln w="9525">
                <a:noFill/>
              </a:ln>
            </p:spPr>
          </p:pic>
        </p:grpSp>
        <p:grpSp>
          <p:nvGrpSpPr>
            <p:cNvPr id="11318" name="Group 59"/>
            <p:cNvGrpSpPr/>
            <p:nvPr/>
          </p:nvGrpSpPr>
          <p:grpSpPr>
            <a:xfrm>
              <a:off x="4656" y="1488"/>
              <a:ext cx="1799" cy="1748"/>
              <a:chOff x="2880" y="1420"/>
              <a:chExt cx="1799" cy="1748"/>
            </a:xfrm>
          </p:grpSpPr>
          <p:pic>
            <p:nvPicPr>
              <p:cNvPr id="11359" name="Picture 60" descr="co3"/>
              <p:cNvPicPr>
                <a:picLocks noChangeAspect="1"/>
              </p:cNvPicPr>
              <p:nvPr/>
            </p:nvPicPr>
            <p:blipFill>
              <a:blip r:embed="rId7"/>
              <a:stretch>
                <a:fillRect/>
              </a:stretch>
            </p:blipFill>
            <p:spPr>
              <a:xfrm rot="316961">
                <a:off x="4131" y="1420"/>
                <a:ext cx="200" cy="288"/>
              </a:xfrm>
              <a:prstGeom prst="rect">
                <a:avLst/>
              </a:prstGeom>
              <a:noFill/>
              <a:ln w="9525">
                <a:noFill/>
              </a:ln>
            </p:spPr>
          </p:pic>
          <p:pic>
            <p:nvPicPr>
              <p:cNvPr id="11360" name="Picture 61" descr="co3"/>
              <p:cNvPicPr>
                <a:picLocks noChangeAspect="1"/>
              </p:cNvPicPr>
              <p:nvPr/>
            </p:nvPicPr>
            <p:blipFill>
              <a:blip r:embed="rId7"/>
              <a:stretch>
                <a:fillRect/>
              </a:stretch>
            </p:blipFill>
            <p:spPr>
              <a:xfrm rot="316961">
                <a:off x="4240" y="2057"/>
                <a:ext cx="200" cy="288"/>
              </a:xfrm>
              <a:prstGeom prst="rect">
                <a:avLst/>
              </a:prstGeom>
              <a:noFill/>
              <a:ln w="9525">
                <a:noFill/>
              </a:ln>
            </p:spPr>
          </p:pic>
          <p:pic>
            <p:nvPicPr>
              <p:cNvPr id="11361" name="Picture 62" descr="co3"/>
              <p:cNvPicPr>
                <a:picLocks noChangeAspect="1"/>
              </p:cNvPicPr>
              <p:nvPr/>
            </p:nvPicPr>
            <p:blipFill>
              <a:blip r:embed="rId8"/>
              <a:stretch>
                <a:fillRect/>
              </a:stretch>
            </p:blipFill>
            <p:spPr>
              <a:xfrm rot="316961">
                <a:off x="3508" y="1991"/>
                <a:ext cx="233" cy="336"/>
              </a:xfrm>
              <a:prstGeom prst="rect">
                <a:avLst/>
              </a:prstGeom>
              <a:noFill/>
              <a:ln w="9525">
                <a:noFill/>
              </a:ln>
            </p:spPr>
          </p:pic>
          <p:pic>
            <p:nvPicPr>
              <p:cNvPr id="11362" name="Picture 63" descr="co3"/>
              <p:cNvPicPr>
                <a:picLocks noChangeAspect="1"/>
              </p:cNvPicPr>
              <p:nvPr/>
            </p:nvPicPr>
            <p:blipFill>
              <a:blip r:embed="rId9"/>
              <a:stretch>
                <a:fillRect/>
              </a:stretch>
            </p:blipFill>
            <p:spPr>
              <a:xfrm rot="316961">
                <a:off x="3088" y="2532"/>
                <a:ext cx="266" cy="384"/>
              </a:xfrm>
              <a:prstGeom prst="rect">
                <a:avLst/>
              </a:prstGeom>
              <a:noFill/>
              <a:ln w="9525">
                <a:noFill/>
              </a:ln>
            </p:spPr>
          </p:pic>
          <p:pic>
            <p:nvPicPr>
              <p:cNvPr id="11363" name="Picture 64" descr="co3"/>
              <p:cNvPicPr>
                <a:picLocks noChangeAspect="1"/>
              </p:cNvPicPr>
              <p:nvPr/>
            </p:nvPicPr>
            <p:blipFill>
              <a:blip r:embed="rId7"/>
              <a:stretch>
                <a:fillRect/>
              </a:stretch>
            </p:blipFill>
            <p:spPr>
              <a:xfrm rot="316961">
                <a:off x="2880" y="2880"/>
                <a:ext cx="200" cy="288"/>
              </a:xfrm>
              <a:prstGeom prst="rect">
                <a:avLst/>
              </a:prstGeom>
              <a:noFill/>
              <a:ln w="9525">
                <a:noFill/>
              </a:ln>
            </p:spPr>
          </p:pic>
          <p:pic>
            <p:nvPicPr>
              <p:cNvPr id="11364" name="Picture 65" descr="co3"/>
              <p:cNvPicPr>
                <a:picLocks noChangeAspect="1"/>
              </p:cNvPicPr>
              <p:nvPr/>
            </p:nvPicPr>
            <p:blipFill>
              <a:blip r:embed="rId8"/>
              <a:stretch>
                <a:fillRect/>
              </a:stretch>
            </p:blipFill>
            <p:spPr>
              <a:xfrm rot="316961">
                <a:off x="3608" y="2723"/>
                <a:ext cx="233" cy="336"/>
              </a:xfrm>
              <a:prstGeom prst="rect">
                <a:avLst/>
              </a:prstGeom>
              <a:noFill/>
              <a:ln w="9525">
                <a:noFill/>
              </a:ln>
            </p:spPr>
          </p:pic>
          <p:pic>
            <p:nvPicPr>
              <p:cNvPr id="11365" name="Picture 66" descr="co3"/>
              <p:cNvPicPr>
                <a:picLocks noChangeAspect="1"/>
              </p:cNvPicPr>
              <p:nvPr/>
            </p:nvPicPr>
            <p:blipFill>
              <a:blip r:embed="rId10"/>
              <a:stretch>
                <a:fillRect/>
              </a:stretch>
            </p:blipFill>
            <p:spPr>
              <a:xfrm rot="316961">
                <a:off x="4512" y="1536"/>
                <a:ext cx="167" cy="240"/>
              </a:xfrm>
              <a:prstGeom prst="rect">
                <a:avLst/>
              </a:prstGeom>
              <a:noFill/>
              <a:ln w="9525">
                <a:noFill/>
              </a:ln>
            </p:spPr>
          </p:pic>
          <p:pic>
            <p:nvPicPr>
              <p:cNvPr id="11366" name="Picture 67" descr="co2"/>
              <p:cNvPicPr>
                <a:picLocks noChangeAspect="1"/>
              </p:cNvPicPr>
              <p:nvPr/>
            </p:nvPicPr>
            <p:blipFill>
              <a:blip r:embed="rId11"/>
              <a:stretch>
                <a:fillRect/>
              </a:stretch>
            </p:blipFill>
            <p:spPr>
              <a:xfrm rot="316961">
                <a:off x="3872" y="2025"/>
                <a:ext cx="233" cy="336"/>
              </a:xfrm>
              <a:prstGeom prst="rect">
                <a:avLst/>
              </a:prstGeom>
              <a:noFill/>
              <a:ln w="9525">
                <a:noFill/>
              </a:ln>
            </p:spPr>
          </p:pic>
          <p:pic>
            <p:nvPicPr>
              <p:cNvPr id="11367" name="Picture 68" descr="co2"/>
              <p:cNvPicPr>
                <a:picLocks noChangeAspect="1"/>
              </p:cNvPicPr>
              <p:nvPr/>
            </p:nvPicPr>
            <p:blipFill>
              <a:blip r:embed="rId12"/>
              <a:stretch>
                <a:fillRect/>
              </a:stretch>
            </p:blipFill>
            <p:spPr>
              <a:xfrm rot="316961">
                <a:off x="3083" y="1857"/>
                <a:ext cx="266" cy="384"/>
              </a:xfrm>
              <a:prstGeom prst="rect">
                <a:avLst/>
              </a:prstGeom>
              <a:noFill/>
              <a:ln w="9525">
                <a:noFill/>
              </a:ln>
            </p:spPr>
          </p:pic>
          <p:pic>
            <p:nvPicPr>
              <p:cNvPr id="11368" name="Picture 69" descr="co2"/>
              <p:cNvPicPr>
                <a:picLocks noChangeAspect="1"/>
              </p:cNvPicPr>
              <p:nvPr/>
            </p:nvPicPr>
            <p:blipFill>
              <a:blip r:embed="rId12"/>
              <a:stretch>
                <a:fillRect/>
              </a:stretch>
            </p:blipFill>
            <p:spPr>
              <a:xfrm rot="316961">
                <a:off x="3793" y="2501"/>
                <a:ext cx="266" cy="384"/>
              </a:xfrm>
              <a:prstGeom prst="rect">
                <a:avLst/>
              </a:prstGeom>
              <a:noFill/>
              <a:ln w="9525">
                <a:noFill/>
              </a:ln>
            </p:spPr>
          </p:pic>
          <p:pic>
            <p:nvPicPr>
              <p:cNvPr id="11369" name="Picture 70" descr="co2"/>
              <p:cNvPicPr>
                <a:picLocks noChangeAspect="1"/>
              </p:cNvPicPr>
              <p:nvPr/>
            </p:nvPicPr>
            <p:blipFill>
              <a:blip r:embed="rId13"/>
              <a:stretch>
                <a:fillRect/>
              </a:stretch>
            </p:blipFill>
            <p:spPr>
              <a:xfrm rot="316961">
                <a:off x="3625" y="1470"/>
                <a:ext cx="199" cy="288"/>
              </a:xfrm>
              <a:prstGeom prst="rect">
                <a:avLst/>
              </a:prstGeom>
              <a:noFill/>
              <a:ln w="9525">
                <a:noFill/>
              </a:ln>
            </p:spPr>
          </p:pic>
          <p:pic>
            <p:nvPicPr>
              <p:cNvPr id="11370" name="Picture 71" descr="co2"/>
              <p:cNvPicPr>
                <a:picLocks noChangeAspect="1"/>
              </p:cNvPicPr>
              <p:nvPr/>
            </p:nvPicPr>
            <p:blipFill>
              <a:blip r:embed="rId11"/>
              <a:stretch>
                <a:fillRect/>
              </a:stretch>
            </p:blipFill>
            <p:spPr>
              <a:xfrm rot="316961">
                <a:off x="3468" y="2421"/>
                <a:ext cx="233" cy="336"/>
              </a:xfrm>
              <a:prstGeom prst="rect">
                <a:avLst/>
              </a:prstGeom>
              <a:noFill/>
              <a:ln w="9525">
                <a:noFill/>
              </a:ln>
            </p:spPr>
          </p:pic>
          <p:pic>
            <p:nvPicPr>
              <p:cNvPr id="11371" name="Picture 72" descr="co2"/>
              <p:cNvPicPr>
                <a:picLocks noChangeAspect="1"/>
              </p:cNvPicPr>
              <p:nvPr/>
            </p:nvPicPr>
            <p:blipFill>
              <a:blip r:embed="rId12"/>
              <a:stretch>
                <a:fillRect/>
              </a:stretch>
            </p:blipFill>
            <p:spPr>
              <a:xfrm rot="316961">
                <a:off x="3312" y="2784"/>
                <a:ext cx="266" cy="384"/>
              </a:xfrm>
              <a:prstGeom prst="rect">
                <a:avLst/>
              </a:prstGeom>
              <a:noFill/>
              <a:ln w="9525">
                <a:noFill/>
              </a:ln>
            </p:spPr>
          </p:pic>
          <p:pic>
            <p:nvPicPr>
              <p:cNvPr id="11372" name="Picture 73" descr="co3"/>
              <p:cNvPicPr>
                <a:picLocks noChangeAspect="1"/>
              </p:cNvPicPr>
              <p:nvPr/>
            </p:nvPicPr>
            <p:blipFill>
              <a:blip r:embed="rId7"/>
              <a:stretch>
                <a:fillRect/>
              </a:stretch>
            </p:blipFill>
            <p:spPr>
              <a:xfrm rot="316961">
                <a:off x="3346" y="1589"/>
                <a:ext cx="200" cy="288"/>
              </a:xfrm>
              <a:prstGeom prst="rect">
                <a:avLst/>
              </a:prstGeom>
              <a:noFill/>
              <a:ln w="9525">
                <a:noFill/>
              </a:ln>
            </p:spPr>
          </p:pic>
          <p:pic>
            <p:nvPicPr>
              <p:cNvPr id="11373" name="Picture 74" descr="co3"/>
              <p:cNvPicPr>
                <a:picLocks noChangeAspect="1"/>
              </p:cNvPicPr>
              <p:nvPr/>
            </p:nvPicPr>
            <p:blipFill>
              <a:blip r:embed="rId7"/>
              <a:stretch>
                <a:fillRect/>
              </a:stretch>
            </p:blipFill>
            <p:spPr>
              <a:xfrm rot="316961">
                <a:off x="4237" y="1719"/>
                <a:ext cx="200" cy="288"/>
              </a:xfrm>
              <a:prstGeom prst="rect">
                <a:avLst/>
              </a:prstGeom>
              <a:noFill/>
              <a:ln w="9525">
                <a:noFill/>
              </a:ln>
            </p:spPr>
          </p:pic>
          <p:pic>
            <p:nvPicPr>
              <p:cNvPr id="11374" name="Picture 75" descr="co3"/>
              <p:cNvPicPr>
                <a:picLocks noChangeAspect="1"/>
              </p:cNvPicPr>
              <p:nvPr/>
            </p:nvPicPr>
            <p:blipFill>
              <a:blip r:embed="rId8"/>
              <a:stretch>
                <a:fillRect/>
              </a:stretch>
            </p:blipFill>
            <p:spPr>
              <a:xfrm rot="316961">
                <a:off x="3812" y="1585"/>
                <a:ext cx="234" cy="336"/>
              </a:xfrm>
              <a:prstGeom prst="rect">
                <a:avLst/>
              </a:prstGeom>
              <a:noFill/>
              <a:ln w="9525">
                <a:noFill/>
              </a:ln>
            </p:spPr>
          </p:pic>
          <p:pic>
            <p:nvPicPr>
              <p:cNvPr id="11375" name="Picture 76" descr="co3"/>
              <p:cNvPicPr>
                <a:picLocks noChangeAspect="1"/>
              </p:cNvPicPr>
              <p:nvPr/>
            </p:nvPicPr>
            <p:blipFill>
              <a:blip r:embed="rId8"/>
              <a:stretch>
                <a:fillRect/>
              </a:stretch>
            </p:blipFill>
            <p:spPr>
              <a:xfrm rot="316961">
                <a:off x="4078" y="2333"/>
                <a:ext cx="234" cy="336"/>
              </a:xfrm>
              <a:prstGeom prst="rect">
                <a:avLst/>
              </a:prstGeom>
              <a:noFill/>
              <a:ln w="9525">
                <a:noFill/>
              </a:ln>
            </p:spPr>
          </p:pic>
          <p:pic>
            <p:nvPicPr>
              <p:cNvPr id="11376" name="Picture 77" descr="co3"/>
              <p:cNvPicPr>
                <a:picLocks noChangeAspect="1"/>
              </p:cNvPicPr>
              <p:nvPr/>
            </p:nvPicPr>
            <p:blipFill>
              <a:blip r:embed="rId8"/>
              <a:stretch>
                <a:fillRect/>
              </a:stretch>
            </p:blipFill>
            <p:spPr>
              <a:xfrm rot="316961">
                <a:off x="3024" y="2208"/>
                <a:ext cx="233" cy="336"/>
              </a:xfrm>
              <a:prstGeom prst="rect">
                <a:avLst/>
              </a:prstGeom>
              <a:noFill/>
              <a:ln w="9525">
                <a:noFill/>
              </a:ln>
            </p:spPr>
          </p:pic>
          <p:pic>
            <p:nvPicPr>
              <p:cNvPr id="11377" name="Picture 78" descr="co2"/>
              <p:cNvPicPr>
                <a:picLocks noChangeAspect="1"/>
              </p:cNvPicPr>
              <p:nvPr/>
            </p:nvPicPr>
            <p:blipFill>
              <a:blip r:embed="rId11"/>
              <a:stretch>
                <a:fillRect/>
              </a:stretch>
            </p:blipFill>
            <p:spPr>
              <a:xfrm rot="316961">
                <a:off x="3600" y="1728"/>
                <a:ext cx="233" cy="336"/>
              </a:xfrm>
              <a:prstGeom prst="rect">
                <a:avLst/>
              </a:prstGeom>
              <a:noFill/>
              <a:ln w="9525">
                <a:noFill/>
              </a:ln>
            </p:spPr>
          </p:pic>
        </p:grpSp>
        <p:grpSp>
          <p:nvGrpSpPr>
            <p:cNvPr id="11319" name="Group 79"/>
            <p:cNvGrpSpPr/>
            <p:nvPr/>
          </p:nvGrpSpPr>
          <p:grpSpPr>
            <a:xfrm>
              <a:off x="2905" y="1392"/>
              <a:ext cx="1799" cy="1748"/>
              <a:chOff x="2880" y="1420"/>
              <a:chExt cx="1799" cy="1748"/>
            </a:xfrm>
          </p:grpSpPr>
          <p:pic>
            <p:nvPicPr>
              <p:cNvPr id="11340" name="Picture 80" descr="co3"/>
              <p:cNvPicPr>
                <a:picLocks noChangeAspect="1"/>
              </p:cNvPicPr>
              <p:nvPr/>
            </p:nvPicPr>
            <p:blipFill>
              <a:blip r:embed="rId7"/>
              <a:stretch>
                <a:fillRect/>
              </a:stretch>
            </p:blipFill>
            <p:spPr>
              <a:xfrm rot="316961">
                <a:off x="4131" y="1420"/>
                <a:ext cx="200" cy="288"/>
              </a:xfrm>
              <a:prstGeom prst="rect">
                <a:avLst/>
              </a:prstGeom>
              <a:noFill/>
              <a:ln w="9525">
                <a:noFill/>
              </a:ln>
            </p:spPr>
          </p:pic>
          <p:pic>
            <p:nvPicPr>
              <p:cNvPr id="11341" name="Picture 81" descr="co3"/>
              <p:cNvPicPr>
                <a:picLocks noChangeAspect="1"/>
              </p:cNvPicPr>
              <p:nvPr/>
            </p:nvPicPr>
            <p:blipFill>
              <a:blip r:embed="rId7"/>
              <a:stretch>
                <a:fillRect/>
              </a:stretch>
            </p:blipFill>
            <p:spPr>
              <a:xfrm rot="316961">
                <a:off x="4240" y="2057"/>
                <a:ext cx="200" cy="288"/>
              </a:xfrm>
              <a:prstGeom prst="rect">
                <a:avLst/>
              </a:prstGeom>
              <a:noFill/>
              <a:ln w="9525">
                <a:noFill/>
              </a:ln>
            </p:spPr>
          </p:pic>
          <p:pic>
            <p:nvPicPr>
              <p:cNvPr id="11342" name="Picture 82" descr="co3"/>
              <p:cNvPicPr>
                <a:picLocks noChangeAspect="1"/>
              </p:cNvPicPr>
              <p:nvPr/>
            </p:nvPicPr>
            <p:blipFill>
              <a:blip r:embed="rId8"/>
              <a:stretch>
                <a:fillRect/>
              </a:stretch>
            </p:blipFill>
            <p:spPr>
              <a:xfrm rot="316961">
                <a:off x="3508" y="1991"/>
                <a:ext cx="233" cy="336"/>
              </a:xfrm>
              <a:prstGeom prst="rect">
                <a:avLst/>
              </a:prstGeom>
              <a:noFill/>
              <a:ln w="9525">
                <a:noFill/>
              </a:ln>
            </p:spPr>
          </p:pic>
          <p:pic>
            <p:nvPicPr>
              <p:cNvPr id="11343" name="Picture 83" descr="co3"/>
              <p:cNvPicPr>
                <a:picLocks noChangeAspect="1"/>
              </p:cNvPicPr>
              <p:nvPr/>
            </p:nvPicPr>
            <p:blipFill>
              <a:blip r:embed="rId9"/>
              <a:stretch>
                <a:fillRect/>
              </a:stretch>
            </p:blipFill>
            <p:spPr>
              <a:xfrm rot="316961">
                <a:off x="3088" y="2532"/>
                <a:ext cx="266" cy="384"/>
              </a:xfrm>
              <a:prstGeom prst="rect">
                <a:avLst/>
              </a:prstGeom>
              <a:noFill/>
              <a:ln w="9525">
                <a:noFill/>
              </a:ln>
            </p:spPr>
          </p:pic>
          <p:pic>
            <p:nvPicPr>
              <p:cNvPr id="11344" name="Picture 84" descr="co3"/>
              <p:cNvPicPr>
                <a:picLocks noChangeAspect="1"/>
              </p:cNvPicPr>
              <p:nvPr/>
            </p:nvPicPr>
            <p:blipFill>
              <a:blip r:embed="rId7"/>
              <a:stretch>
                <a:fillRect/>
              </a:stretch>
            </p:blipFill>
            <p:spPr>
              <a:xfrm rot="316961">
                <a:off x="2880" y="2880"/>
                <a:ext cx="200" cy="288"/>
              </a:xfrm>
              <a:prstGeom prst="rect">
                <a:avLst/>
              </a:prstGeom>
              <a:noFill/>
              <a:ln w="9525">
                <a:noFill/>
              </a:ln>
            </p:spPr>
          </p:pic>
          <p:pic>
            <p:nvPicPr>
              <p:cNvPr id="11345" name="Picture 85" descr="co3"/>
              <p:cNvPicPr>
                <a:picLocks noChangeAspect="1"/>
              </p:cNvPicPr>
              <p:nvPr/>
            </p:nvPicPr>
            <p:blipFill>
              <a:blip r:embed="rId8"/>
              <a:stretch>
                <a:fillRect/>
              </a:stretch>
            </p:blipFill>
            <p:spPr>
              <a:xfrm rot="316961">
                <a:off x="3608" y="2723"/>
                <a:ext cx="233" cy="336"/>
              </a:xfrm>
              <a:prstGeom prst="rect">
                <a:avLst/>
              </a:prstGeom>
              <a:noFill/>
              <a:ln w="9525">
                <a:noFill/>
              </a:ln>
            </p:spPr>
          </p:pic>
          <p:pic>
            <p:nvPicPr>
              <p:cNvPr id="11346" name="Picture 86" descr="co3"/>
              <p:cNvPicPr>
                <a:picLocks noChangeAspect="1"/>
              </p:cNvPicPr>
              <p:nvPr/>
            </p:nvPicPr>
            <p:blipFill>
              <a:blip r:embed="rId10"/>
              <a:stretch>
                <a:fillRect/>
              </a:stretch>
            </p:blipFill>
            <p:spPr>
              <a:xfrm rot="316961">
                <a:off x="4512" y="1536"/>
                <a:ext cx="167" cy="240"/>
              </a:xfrm>
              <a:prstGeom prst="rect">
                <a:avLst/>
              </a:prstGeom>
              <a:noFill/>
              <a:ln w="9525">
                <a:noFill/>
              </a:ln>
            </p:spPr>
          </p:pic>
          <p:pic>
            <p:nvPicPr>
              <p:cNvPr id="11347" name="Picture 87" descr="co2"/>
              <p:cNvPicPr>
                <a:picLocks noChangeAspect="1"/>
              </p:cNvPicPr>
              <p:nvPr/>
            </p:nvPicPr>
            <p:blipFill>
              <a:blip r:embed="rId11"/>
              <a:stretch>
                <a:fillRect/>
              </a:stretch>
            </p:blipFill>
            <p:spPr>
              <a:xfrm rot="316961">
                <a:off x="3872" y="2025"/>
                <a:ext cx="233" cy="336"/>
              </a:xfrm>
              <a:prstGeom prst="rect">
                <a:avLst/>
              </a:prstGeom>
              <a:noFill/>
              <a:ln w="9525">
                <a:noFill/>
              </a:ln>
            </p:spPr>
          </p:pic>
          <p:pic>
            <p:nvPicPr>
              <p:cNvPr id="11348" name="Picture 88" descr="co2"/>
              <p:cNvPicPr>
                <a:picLocks noChangeAspect="1"/>
              </p:cNvPicPr>
              <p:nvPr/>
            </p:nvPicPr>
            <p:blipFill>
              <a:blip r:embed="rId12"/>
              <a:stretch>
                <a:fillRect/>
              </a:stretch>
            </p:blipFill>
            <p:spPr>
              <a:xfrm rot="316961">
                <a:off x="3083" y="1857"/>
                <a:ext cx="266" cy="384"/>
              </a:xfrm>
              <a:prstGeom prst="rect">
                <a:avLst/>
              </a:prstGeom>
              <a:noFill/>
              <a:ln w="9525">
                <a:noFill/>
              </a:ln>
            </p:spPr>
          </p:pic>
          <p:pic>
            <p:nvPicPr>
              <p:cNvPr id="11349" name="Picture 89" descr="co2"/>
              <p:cNvPicPr>
                <a:picLocks noChangeAspect="1"/>
              </p:cNvPicPr>
              <p:nvPr/>
            </p:nvPicPr>
            <p:blipFill>
              <a:blip r:embed="rId12"/>
              <a:stretch>
                <a:fillRect/>
              </a:stretch>
            </p:blipFill>
            <p:spPr>
              <a:xfrm rot="316961">
                <a:off x="3793" y="2501"/>
                <a:ext cx="266" cy="384"/>
              </a:xfrm>
              <a:prstGeom prst="rect">
                <a:avLst/>
              </a:prstGeom>
              <a:noFill/>
              <a:ln w="9525">
                <a:noFill/>
              </a:ln>
            </p:spPr>
          </p:pic>
          <p:pic>
            <p:nvPicPr>
              <p:cNvPr id="11350" name="Picture 90" descr="co2"/>
              <p:cNvPicPr>
                <a:picLocks noChangeAspect="1"/>
              </p:cNvPicPr>
              <p:nvPr/>
            </p:nvPicPr>
            <p:blipFill>
              <a:blip r:embed="rId13"/>
              <a:stretch>
                <a:fillRect/>
              </a:stretch>
            </p:blipFill>
            <p:spPr>
              <a:xfrm rot="316961">
                <a:off x="3625" y="1470"/>
                <a:ext cx="199" cy="288"/>
              </a:xfrm>
              <a:prstGeom prst="rect">
                <a:avLst/>
              </a:prstGeom>
              <a:noFill/>
              <a:ln w="9525">
                <a:noFill/>
              </a:ln>
            </p:spPr>
          </p:pic>
          <p:pic>
            <p:nvPicPr>
              <p:cNvPr id="11351" name="Picture 91" descr="co2"/>
              <p:cNvPicPr>
                <a:picLocks noChangeAspect="1"/>
              </p:cNvPicPr>
              <p:nvPr/>
            </p:nvPicPr>
            <p:blipFill>
              <a:blip r:embed="rId11"/>
              <a:stretch>
                <a:fillRect/>
              </a:stretch>
            </p:blipFill>
            <p:spPr>
              <a:xfrm rot="316961">
                <a:off x="3468" y="2421"/>
                <a:ext cx="233" cy="336"/>
              </a:xfrm>
              <a:prstGeom prst="rect">
                <a:avLst/>
              </a:prstGeom>
              <a:noFill/>
              <a:ln w="9525">
                <a:noFill/>
              </a:ln>
            </p:spPr>
          </p:pic>
          <p:pic>
            <p:nvPicPr>
              <p:cNvPr id="11352" name="Picture 92" descr="co2"/>
              <p:cNvPicPr>
                <a:picLocks noChangeAspect="1"/>
              </p:cNvPicPr>
              <p:nvPr/>
            </p:nvPicPr>
            <p:blipFill>
              <a:blip r:embed="rId12"/>
              <a:stretch>
                <a:fillRect/>
              </a:stretch>
            </p:blipFill>
            <p:spPr>
              <a:xfrm rot="316961">
                <a:off x="3312" y="2784"/>
                <a:ext cx="266" cy="384"/>
              </a:xfrm>
              <a:prstGeom prst="rect">
                <a:avLst/>
              </a:prstGeom>
              <a:noFill/>
              <a:ln w="9525">
                <a:noFill/>
              </a:ln>
            </p:spPr>
          </p:pic>
          <p:pic>
            <p:nvPicPr>
              <p:cNvPr id="11353" name="Picture 93" descr="co3"/>
              <p:cNvPicPr>
                <a:picLocks noChangeAspect="1"/>
              </p:cNvPicPr>
              <p:nvPr/>
            </p:nvPicPr>
            <p:blipFill>
              <a:blip r:embed="rId7"/>
              <a:stretch>
                <a:fillRect/>
              </a:stretch>
            </p:blipFill>
            <p:spPr>
              <a:xfrm rot="316961">
                <a:off x="3346" y="1589"/>
                <a:ext cx="200" cy="288"/>
              </a:xfrm>
              <a:prstGeom prst="rect">
                <a:avLst/>
              </a:prstGeom>
              <a:noFill/>
              <a:ln w="9525">
                <a:noFill/>
              </a:ln>
            </p:spPr>
          </p:pic>
          <p:pic>
            <p:nvPicPr>
              <p:cNvPr id="11354" name="Picture 94" descr="co3"/>
              <p:cNvPicPr>
                <a:picLocks noChangeAspect="1"/>
              </p:cNvPicPr>
              <p:nvPr/>
            </p:nvPicPr>
            <p:blipFill>
              <a:blip r:embed="rId7"/>
              <a:stretch>
                <a:fillRect/>
              </a:stretch>
            </p:blipFill>
            <p:spPr>
              <a:xfrm rot="316961">
                <a:off x="4237" y="1719"/>
                <a:ext cx="200" cy="288"/>
              </a:xfrm>
              <a:prstGeom prst="rect">
                <a:avLst/>
              </a:prstGeom>
              <a:noFill/>
              <a:ln w="9525">
                <a:noFill/>
              </a:ln>
            </p:spPr>
          </p:pic>
          <p:pic>
            <p:nvPicPr>
              <p:cNvPr id="11355" name="Picture 95" descr="co3"/>
              <p:cNvPicPr>
                <a:picLocks noChangeAspect="1"/>
              </p:cNvPicPr>
              <p:nvPr/>
            </p:nvPicPr>
            <p:blipFill>
              <a:blip r:embed="rId8"/>
              <a:stretch>
                <a:fillRect/>
              </a:stretch>
            </p:blipFill>
            <p:spPr>
              <a:xfrm rot="316961">
                <a:off x="3812" y="1585"/>
                <a:ext cx="234" cy="336"/>
              </a:xfrm>
              <a:prstGeom prst="rect">
                <a:avLst/>
              </a:prstGeom>
              <a:noFill/>
              <a:ln w="9525">
                <a:noFill/>
              </a:ln>
            </p:spPr>
          </p:pic>
          <p:pic>
            <p:nvPicPr>
              <p:cNvPr id="11356" name="Picture 96" descr="co3"/>
              <p:cNvPicPr>
                <a:picLocks noChangeAspect="1"/>
              </p:cNvPicPr>
              <p:nvPr/>
            </p:nvPicPr>
            <p:blipFill>
              <a:blip r:embed="rId8"/>
              <a:stretch>
                <a:fillRect/>
              </a:stretch>
            </p:blipFill>
            <p:spPr>
              <a:xfrm rot="316961">
                <a:off x="4078" y="2333"/>
                <a:ext cx="234" cy="336"/>
              </a:xfrm>
              <a:prstGeom prst="rect">
                <a:avLst/>
              </a:prstGeom>
              <a:noFill/>
              <a:ln w="9525">
                <a:noFill/>
              </a:ln>
            </p:spPr>
          </p:pic>
          <p:pic>
            <p:nvPicPr>
              <p:cNvPr id="11357" name="Picture 97" descr="co3"/>
              <p:cNvPicPr>
                <a:picLocks noChangeAspect="1"/>
              </p:cNvPicPr>
              <p:nvPr/>
            </p:nvPicPr>
            <p:blipFill>
              <a:blip r:embed="rId8"/>
              <a:stretch>
                <a:fillRect/>
              </a:stretch>
            </p:blipFill>
            <p:spPr>
              <a:xfrm rot="316961">
                <a:off x="3024" y="2208"/>
                <a:ext cx="233" cy="336"/>
              </a:xfrm>
              <a:prstGeom prst="rect">
                <a:avLst/>
              </a:prstGeom>
              <a:noFill/>
              <a:ln w="9525">
                <a:noFill/>
              </a:ln>
            </p:spPr>
          </p:pic>
          <p:pic>
            <p:nvPicPr>
              <p:cNvPr id="11358" name="Picture 98" descr="co2"/>
              <p:cNvPicPr>
                <a:picLocks noChangeAspect="1"/>
              </p:cNvPicPr>
              <p:nvPr/>
            </p:nvPicPr>
            <p:blipFill>
              <a:blip r:embed="rId11"/>
              <a:stretch>
                <a:fillRect/>
              </a:stretch>
            </p:blipFill>
            <p:spPr>
              <a:xfrm rot="316961">
                <a:off x="3600" y="1728"/>
                <a:ext cx="233" cy="336"/>
              </a:xfrm>
              <a:prstGeom prst="rect">
                <a:avLst/>
              </a:prstGeom>
              <a:noFill/>
              <a:ln w="9525">
                <a:noFill/>
              </a:ln>
            </p:spPr>
          </p:pic>
        </p:grpSp>
        <p:grpSp>
          <p:nvGrpSpPr>
            <p:cNvPr id="11320" name="Group 99"/>
            <p:cNvGrpSpPr/>
            <p:nvPr/>
          </p:nvGrpSpPr>
          <p:grpSpPr>
            <a:xfrm>
              <a:off x="-743" y="1536"/>
              <a:ext cx="1799" cy="1508"/>
              <a:chOff x="2880" y="1420"/>
              <a:chExt cx="1799" cy="1748"/>
            </a:xfrm>
          </p:grpSpPr>
          <p:pic>
            <p:nvPicPr>
              <p:cNvPr id="11321" name="Picture 100" descr="co3"/>
              <p:cNvPicPr>
                <a:picLocks noChangeAspect="1"/>
              </p:cNvPicPr>
              <p:nvPr/>
            </p:nvPicPr>
            <p:blipFill>
              <a:blip r:embed="rId14"/>
              <a:stretch>
                <a:fillRect/>
              </a:stretch>
            </p:blipFill>
            <p:spPr>
              <a:xfrm rot="316961">
                <a:off x="4131" y="1420"/>
                <a:ext cx="200" cy="288"/>
              </a:xfrm>
              <a:prstGeom prst="rect">
                <a:avLst/>
              </a:prstGeom>
              <a:noFill/>
              <a:ln w="9525">
                <a:noFill/>
              </a:ln>
            </p:spPr>
          </p:pic>
          <p:pic>
            <p:nvPicPr>
              <p:cNvPr id="11322" name="Picture 101" descr="co3"/>
              <p:cNvPicPr>
                <a:picLocks noChangeAspect="1"/>
              </p:cNvPicPr>
              <p:nvPr/>
            </p:nvPicPr>
            <p:blipFill>
              <a:blip r:embed="rId14"/>
              <a:stretch>
                <a:fillRect/>
              </a:stretch>
            </p:blipFill>
            <p:spPr>
              <a:xfrm rot="316961">
                <a:off x="4240" y="2057"/>
                <a:ext cx="200" cy="288"/>
              </a:xfrm>
              <a:prstGeom prst="rect">
                <a:avLst/>
              </a:prstGeom>
              <a:noFill/>
              <a:ln w="9525">
                <a:noFill/>
              </a:ln>
            </p:spPr>
          </p:pic>
          <p:pic>
            <p:nvPicPr>
              <p:cNvPr id="11323" name="Picture 102" descr="co3"/>
              <p:cNvPicPr>
                <a:picLocks noChangeAspect="1"/>
              </p:cNvPicPr>
              <p:nvPr/>
            </p:nvPicPr>
            <p:blipFill>
              <a:blip r:embed="rId15"/>
              <a:stretch>
                <a:fillRect/>
              </a:stretch>
            </p:blipFill>
            <p:spPr>
              <a:xfrm rot="316961">
                <a:off x="3508" y="1991"/>
                <a:ext cx="233" cy="336"/>
              </a:xfrm>
              <a:prstGeom prst="rect">
                <a:avLst/>
              </a:prstGeom>
              <a:noFill/>
              <a:ln w="9525">
                <a:noFill/>
              </a:ln>
            </p:spPr>
          </p:pic>
          <p:pic>
            <p:nvPicPr>
              <p:cNvPr id="11324" name="Picture 103" descr="co3"/>
              <p:cNvPicPr>
                <a:picLocks noChangeAspect="1"/>
              </p:cNvPicPr>
              <p:nvPr/>
            </p:nvPicPr>
            <p:blipFill>
              <a:blip r:embed="rId16"/>
              <a:stretch>
                <a:fillRect/>
              </a:stretch>
            </p:blipFill>
            <p:spPr>
              <a:xfrm rot="316961">
                <a:off x="3088" y="2532"/>
                <a:ext cx="266" cy="384"/>
              </a:xfrm>
              <a:prstGeom prst="rect">
                <a:avLst/>
              </a:prstGeom>
              <a:noFill/>
              <a:ln w="9525">
                <a:noFill/>
              </a:ln>
            </p:spPr>
          </p:pic>
          <p:pic>
            <p:nvPicPr>
              <p:cNvPr id="11325" name="Picture 104" descr="co3"/>
              <p:cNvPicPr>
                <a:picLocks noChangeAspect="1"/>
              </p:cNvPicPr>
              <p:nvPr/>
            </p:nvPicPr>
            <p:blipFill>
              <a:blip r:embed="rId14"/>
              <a:stretch>
                <a:fillRect/>
              </a:stretch>
            </p:blipFill>
            <p:spPr>
              <a:xfrm rot="316961">
                <a:off x="2880" y="2880"/>
                <a:ext cx="200" cy="288"/>
              </a:xfrm>
              <a:prstGeom prst="rect">
                <a:avLst/>
              </a:prstGeom>
              <a:noFill/>
              <a:ln w="9525">
                <a:noFill/>
              </a:ln>
            </p:spPr>
          </p:pic>
          <p:pic>
            <p:nvPicPr>
              <p:cNvPr id="11326" name="Picture 105" descr="co3"/>
              <p:cNvPicPr>
                <a:picLocks noChangeAspect="1"/>
              </p:cNvPicPr>
              <p:nvPr/>
            </p:nvPicPr>
            <p:blipFill>
              <a:blip r:embed="rId15"/>
              <a:stretch>
                <a:fillRect/>
              </a:stretch>
            </p:blipFill>
            <p:spPr>
              <a:xfrm rot="316961">
                <a:off x="3608" y="2723"/>
                <a:ext cx="233" cy="336"/>
              </a:xfrm>
              <a:prstGeom prst="rect">
                <a:avLst/>
              </a:prstGeom>
              <a:noFill/>
              <a:ln w="9525">
                <a:noFill/>
              </a:ln>
            </p:spPr>
          </p:pic>
          <p:pic>
            <p:nvPicPr>
              <p:cNvPr id="11327" name="Picture 106" descr="co3"/>
              <p:cNvPicPr>
                <a:picLocks noChangeAspect="1"/>
              </p:cNvPicPr>
              <p:nvPr/>
            </p:nvPicPr>
            <p:blipFill>
              <a:blip r:embed="rId17"/>
              <a:stretch>
                <a:fillRect/>
              </a:stretch>
            </p:blipFill>
            <p:spPr>
              <a:xfrm rot="316961">
                <a:off x="4512" y="1536"/>
                <a:ext cx="167" cy="240"/>
              </a:xfrm>
              <a:prstGeom prst="rect">
                <a:avLst/>
              </a:prstGeom>
              <a:noFill/>
              <a:ln w="9525">
                <a:noFill/>
              </a:ln>
            </p:spPr>
          </p:pic>
          <p:pic>
            <p:nvPicPr>
              <p:cNvPr id="11328" name="Picture 107" descr="co2"/>
              <p:cNvPicPr>
                <a:picLocks noChangeAspect="1"/>
              </p:cNvPicPr>
              <p:nvPr/>
            </p:nvPicPr>
            <p:blipFill>
              <a:blip r:embed="rId18"/>
              <a:stretch>
                <a:fillRect/>
              </a:stretch>
            </p:blipFill>
            <p:spPr>
              <a:xfrm rot="316961">
                <a:off x="3872" y="2025"/>
                <a:ext cx="233" cy="336"/>
              </a:xfrm>
              <a:prstGeom prst="rect">
                <a:avLst/>
              </a:prstGeom>
              <a:noFill/>
              <a:ln w="9525">
                <a:noFill/>
              </a:ln>
            </p:spPr>
          </p:pic>
          <p:pic>
            <p:nvPicPr>
              <p:cNvPr id="11329" name="Picture 108" descr="co2"/>
              <p:cNvPicPr>
                <a:picLocks noChangeAspect="1"/>
              </p:cNvPicPr>
              <p:nvPr/>
            </p:nvPicPr>
            <p:blipFill>
              <a:blip r:embed="rId19"/>
              <a:stretch>
                <a:fillRect/>
              </a:stretch>
            </p:blipFill>
            <p:spPr>
              <a:xfrm rot="316961">
                <a:off x="3083" y="1857"/>
                <a:ext cx="266" cy="384"/>
              </a:xfrm>
              <a:prstGeom prst="rect">
                <a:avLst/>
              </a:prstGeom>
              <a:noFill/>
              <a:ln w="9525">
                <a:noFill/>
              </a:ln>
            </p:spPr>
          </p:pic>
          <p:pic>
            <p:nvPicPr>
              <p:cNvPr id="11330" name="Picture 109" descr="co2"/>
              <p:cNvPicPr>
                <a:picLocks noChangeAspect="1"/>
              </p:cNvPicPr>
              <p:nvPr/>
            </p:nvPicPr>
            <p:blipFill>
              <a:blip r:embed="rId19"/>
              <a:stretch>
                <a:fillRect/>
              </a:stretch>
            </p:blipFill>
            <p:spPr>
              <a:xfrm rot="316961">
                <a:off x="3793" y="2501"/>
                <a:ext cx="266" cy="384"/>
              </a:xfrm>
              <a:prstGeom prst="rect">
                <a:avLst/>
              </a:prstGeom>
              <a:noFill/>
              <a:ln w="9525">
                <a:noFill/>
              </a:ln>
            </p:spPr>
          </p:pic>
          <p:pic>
            <p:nvPicPr>
              <p:cNvPr id="11331" name="Picture 110" descr="co2"/>
              <p:cNvPicPr>
                <a:picLocks noChangeAspect="1"/>
              </p:cNvPicPr>
              <p:nvPr/>
            </p:nvPicPr>
            <p:blipFill>
              <a:blip r:embed="rId20"/>
              <a:stretch>
                <a:fillRect/>
              </a:stretch>
            </p:blipFill>
            <p:spPr>
              <a:xfrm rot="316961">
                <a:off x="3625" y="1470"/>
                <a:ext cx="199" cy="288"/>
              </a:xfrm>
              <a:prstGeom prst="rect">
                <a:avLst/>
              </a:prstGeom>
              <a:noFill/>
              <a:ln w="9525">
                <a:noFill/>
              </a:ln>
            </p:spPr>
          </p:pic>
          <p:pic>
            <p:nvPicPr>
              <p:cNvPr id="11332" name="Picture 111" descr="co2"/>
              <p:cNvPicPr>
                <a:picLocks noChangeAspect="1"/>
              </p:cNvPicPr>
              <p:nvPr/>
            </p:nvPicPr>
            <p:blipFill>
              <a:blip r:embed="rId18"/>
              <a:stretch>
                <a:fillRect/>
              </a:stretch>
            </p:blipFill>
            <p:spPr>
              <a:xfrm rot="316961">
                <a:off x="3468" y="2421"/>
                <a:ext cx="233" cy="336"/>
              </a:xfrm>
              <a:prstGeom prst="rect">
                <a:avLst/>
              </a:prstGeom>
              <a:noFill/>
              <a:ln w="9525">
                <a:noFill/>
              </a:ln>
            </p:spPr>
          </p:pic>
          <p:pic>
            <p:nvPicPr>
              <p:cNvPr id="11333" name="Picture 112" descr="co2"/>
              <p:cNvPicPr>
                <a:picLocks noChangeAspect="1"/>
              </p:cNvPicPr>
              <p:nvPr/>
            </p:nvPicPr>
            <p:blipFill>
              <a:blip r:embed="rId19"/>
              <a:stretch>
                <a:fillRect/>
              </a:stretch>
            </p:blipFill>
            <p:spPr>
              <a:xfrm rot="316961">
                <a:off x="3312" y="2784"/>
                <a:ext cx="266" cy="384"/>
              </a:xfrm>
              <a:prstGeom prst="rect">
                <a:avLst/>
              </a:prstGeom>
              <a:noFill/>
              <a:ln w="9525">
                <a:noFill/>
              </a:ln>
            </p:spPr>
          </p:pic>
          <p:pic>
            <p:nvPicPr>
              <p:cNvPr id="11334" name="Picture 113" descr="co3"/>
              <p:cNvPicPr>
                <a:picLocks noChangeAspect="1"/>
              </p:cNvPicPr>
              <p:nvPr/>
            </p:nvPicPr>
            <p:blipFill>
              <a:blip r:embed="rId14"/>
              <a:stretch>
                <a:fillRect/>
              </a:stretch>
            </p:blipFill>
            <p:spPr>
              <a:xfrm rot="316961">
                <a:off x="3346" y="1589"/>
                <a:ext cx="200" cy="288"/>
              </a:xfrm>
              <a:prstGeom prst="rect">
                <a:avLst/>
              </a:prstGeom>
              <a:noFill/>
              <a:ln w="9525">
                <a:noFill/>
              </a:ln>
            </p:spPr>
          </p:pic>
          <p:pic>
            <p:nvPicPr>
              <p:cNvPr id="11335" name="Picture 114" descr="co3"/>
              <p:cNvPicPr>
                <a:picLocks noChangeAspect="1"/>
              </p:cNvPicPr>
              <p:nvPr/>
            </p:nvPicPr>
            <p:blipFill>
              <a:blip r:embed="rId14"/>
              <a:stretch>
                <a:fillRect/>
              </a:stretch>
            </p:blipFill>
            <p:spPr>
              <a:xfrm rot="316961">
                <a:off x="4237" y="1719"/>
                <a:ext cx="200" cy="288"/>
              </a:xfrm>
              <a:prstGeom prst="rect">
                <a:avLst/>
              </a:prstGeom>
              <a:noFill/>
              <a:ln w="9525">
                <a:noFill/>
              </a:ln>
            </p:spPr>
          </p:pic>
          <p:pic>
            <p:nvPicPr>
              <p:cNvPr id="11336" name="Picture 115" descr="co3"/>
              <p:cNvPicPr>
                <a:picLocks noChangeAspect="1"/>
              </p:cNvPicPr>
              <p:nvPr/>
            </p:nvPicPr>
            <p:blipFill>
              <a:blip r:embed="rId15"/>
              <a:stretch>
                <a:fillRect/>
              </a:stretch>
            </p:blipFill>
            <p:spPr>
              <a:xfrm rot="316961">
                <a:off x="3812" y="1585"/>
                <a:ext cx="234" cy="336"/>
              </a:xfrm>
              <a:prstGeom prst="rect">
                <a:avLst/>
              </a:prstGeom>
              <a:noFill/>
              <a:ln w="9525">
                <a:noFill/>
              </a:ln>
            </p:spPr>
          </p:pic>
          <p:pic>
            <p:nvPicPr>
              <p:cNvPr id="11337" name="Picture 116" descr="co3"/>
              <p:cNvPicPr>
                <a:picLocks noChangeAspect="1"/>
              </p:cNvPicPr>
              <p:nvPr/>
            </p:nvPicPr>
            <p:blipFill>
              <a:blip r:embed="rId15"/>
              <a:stretch>
                <a:fillRect/>
              </a:stretch>
            </p:blipFill>
            <p:spPr>
              <a:xfrm rot="316961">
                <a:off x="4078" y="2333"/>
                <a:ext cx="234" cy="336"/>
              </a:xfrm>
              <a:prstGeom prst="rect">
                <a:avLst/>
              </a:prstGeom>
              <a:noFill/>
              <a:ln w="9525">
                <a:noFill/>
              </a:ln>
            </p:spPr>
          </p:pic>
          <p:pic>
            <p:nvPicPr>
              <p:cNvPr id="11338" name="Picture 117" descr="co3"/>
              <p:cNvPicPr>
                <a:picLocks noChangeAspect="1"/>
              </p:cNvPicPr>
              <p:nvPr/>
            </p:nvPicPr>
            <p:blipFill>
              <a:blip r:embed="rId15"/>
              <a:stretch>
                <a:fillRect/>
              </a:stretch>
            </p:blipFill>
            <p:spPr>
              <a:xfrm rot="316961">
                <a:off x="3024" y="2208"/>
                <a:ext cx="233" cy="336"/>
              </a:xfrm>
              <a:prstGeom prst="rect">
                <a:avLst/>
              </a:prstGeom>
              <a:noFill/>
              <a:ln w="9525">
                <a:noFill/>
              </a:ln>
            </p:spPr>
          </p:pic>
          <p:pic>
            <p:nvPicPr>
              <p:cNvPr id="11339" name="Picture 118" descr="co2"/>
              <p:cNvPicPr>
                <a:picLocks noChangeAspect="1"/>
              </p:cNvPicPr>
              <p:nvPr/>
            </p:nvPicPr>
            <p:blipFill>
              <a:blip r:embed="rId18"/>
              <a:stretch>
                <a:fillRect/>
              </a:stretch>
            </p:blipFill>
            <p:spPr>
              <a:xfrm rot="316961">
                <a:off x="3600" y="1728"/>
                <a:ext cx="233" cy="336"/>
              </a:xfrm>
              <a:prstGeom prst="rect">
                <a:avLst/>
              </a:prstGeom>
              <a:noFill/>
              <a:ln w="9525">
                <a:noFill/>
              </a:ln>
            </p:spPr>
          </p:pic>
        </p:grpSp>
      </p:grpSp>
      <p:pic>
        <p:nvPicPr>
          <p:cNvPr id="11276" name="Picture 204" descr="co3"/>
          <p:cNvPicPr>
            <a:picLocks noChangeAspect="1"/>
          </p:cNvPicPr>
          <p:nvPr/>
        </p:nvPicPr>
        <p:blipFill>
          <a:blip r:embed="rId21"/>
          <a:stretch>
            <a:fillRect/>
          </a:stretch>
        </p:blipFill>
        <p:spPr>
          <a:xfrm>
            <a:off x="2209800" y="2057400"/>
            <a:ext cx="457200" cy="533400"/>
          </a:xfrm>
          <a:prstGeom prst="rect">
            <a:avLst/>
          </a:prstGeom>
          <a:noFill/>
          <a:ln w="9525">
            <a:noFill/>
          </a:ln>
        </p:spPr>
      </p:pic>
      <p:pic>
        <p:nvPicPr>
          <p:cNvPr id="11277" name="Picture 205" descr="co3"/>
          <p:cNvPicPr>
            <a:picLocks noChangeAspect="1"/>
          </p:cNvPicPr>
          <p:nvPr/>
        </p:nvPicPr>
        <p:blipFill>
          <a:blip r:embed="rId22"/>
          <a:stretch>
            <a:fillRect/>
          </a:stretch>
        </p:blipFill>
        <p:spPr>
          <a:xfrm>
            <a:off x="8686800" y="2286000"/>
            <a:ext cx="457200" cy="457200"/>
          </a:xfrm>
          <a:prstGeom prst="rect">
            <a:avLst/>
          </a:prstGeom>
          <a:noFill/>
          <a:ln w="9525">
            <a:noFill/>
          </a:ln>
        </p:spPr>
      </p:pic>
      <p:pic>
        <p:nvPicPr>
          <p:cNvPr id="11278" name="Picture 206" descr="co3"/>
          <p:cNvPicPr>
            <a:picLocks noChangeAspect="1"/>
          </p:cNvPicPr>
          <p:nvPr/>
        </p:nvPicPr>
        <p:blipFill>
          <a:blip r:embed="rId22"/>
          <a:stretch>
            <a:fillRect/>
          </a:stretch>
        </p:blipFill>
        <p:spPr>
          <a:xfrm>
            <a:off x="7772400" y="2286000"/>
            <a:ext cx="457200" cy="457200"/>
          </a:xfrm>
          <a:prstGeom prst="rect">
            <a:avLst/>
          </a:prstGeom>
          <a:noFill/>
          <a:ln w="9525">
            <a:noFill/>
          </a:ln>
        </p:spPr>
      </p:pic>
      <p:pic>
        <p:nvPicPr>
          <p:cNvPr id="11279" name="Picture 207" descr="co3"/>
          <p:cNvPicPr>
            <a:picLocks noChangeAspect="1"/>
          </p:cNvPicPr>
          <p:nvPr/>
        </p:nvPicPr>
        <p:blipFill>
          <a:blip r:embed="rId22"/>
          <a:stretch>
            <a:fillRect/>
          </a:stretch>
        </p:blipFill>
        <p:spPr>
          <a:xfrm>
            <a:off x="6858000" y="2209800"/>
            <a:ext cx="457200" cy="457200"/>
          </a:xfrm>
          <a:prstGeom prst="rect">
            <a:avLst/>
          </a:prstGeom>
          <a:noFill/>
          <a:ln w="9525">
            <a:noFill/>
          </a:ln>
        </p:spPr>
      </p:pic>
      <p:pic>
        <p:nvPicPr>
          <p:cNvPr id="11280" name="Picture 208" descr="co3"/>
          <p:cNvPicPr>
            <a:picLocks noChangeAspect="1"/>
          </p:cNvPicPr>
          <p:nvPr/>
        </p:nvPicPr>
        <p:blipFill>
          <a:blip r:embed="rId22"/>
          <a:stretch>
            <a:fillRect/>
          </a:stretch>
        </p:blipFill>
        <p:spPr>
          <a:xfrm>
            <a:off x="8382000" y="1981200"/>
            <a:ext cx="457200" cy="457200"/>
          </a:xfrm>
          <a:prstGeom prst="rect">
            <a:avLst/>
          </a:prstGeom>
          <a:noFill/>
          <a:ln w="9525">
            <a:noFill/>
          </a:ln>
        </p:spPr>
      </p:pic>
      <p:pic>
        <p:nvPicPr>
          <p:cNvPr id="11281" name="Picture 209" descr="co3"/>
          <p:cNvPicPr>
            <a:picLocks noChangeAspect="1"/>
          </p:cNvPicPr>
          <p:nvPr/>
        </p:nvPicPr>
        <p:blipFill>
          <a:blip r:embed="rId22"/>
          <a:stretch>
            <a:fillRect/>
          </a:stretch>
        </p:blipFill>
        <p:spPr>
          <a:xfrm>
            <a:off x="5943600" y="1905000"/>
            <a:ext cx="457200" cy="457200"/>
          </a:xfrm>
          <a:prstGeom prst="rect">
            <a:avLst/>
          </a:prstGeom>
          <a:noFill/>
          <a:ln w="9525">
            <a:noFill/>
          </a:ln>
        </p:spPr>
      </p:pic>
      <p:pic>
        <p:nvPicPr>
          <p:cNvPr id="11282" name="Picture 215" descr="co3"/>
          <p:cNvPicPr>
            <a:picLocks noChangeAspect="1"/>
          </p:cNvPicPr>
          <p:nvPr/>
        </p:nvPicPr>
        <p:blipFill>
          <a:blip r:embed="rId22"/>
          <a:stretch>
            <a:fillRect/>
          </a:stretch>
        </p:blipFill>
        <p:spPr>
          <a:xfrm>
            <a:off x="2743200" y="2133600"/>
            <a:ext cx="457200" cy="457200"/>
          </a:xfrm>
          <a:prstGeom prst="rect">
            <a:avLst/>
          </a:prstGeom>
          <a:noFill/>
          <a:ln w="9525">
            <a:noFill/>
          </a:ln>
        </p:spPr>
      </p:pic>
      <p:pic>
        <p:nvPicPr>
          <p:cNvPr id="11283" name="Picture 216" descr="co3"/>
          <p:cNvPicPr>
            <a:picLocks noChangeAspect="1"/>
          </p:cNvPicPr>
          <p:nvPr/>
        </p:nvPicPr>
        <p:blipFill>
          <a:blip r:embed="rId22"/>
          <a:stretch>
            <a:fillRect/>
          </a:stretch>
        </p:blipFill>
        <p:spPr>
          <a:xfrm>
            <a:off x="1295400" y="2057400"/>
            <a:ext cx="457200" cy="457200"/>
          </a:xfrm>
          <a:prstGeom prst="rect">
            <a:avLst/>
          </a:prstGeom>
          <a:noFill/>
          <a:ln w="9525">
            <a:noFill/>
          </a:ln>
        </p:spPr>
      </p:pic>
      <p:pic>
        <p:nvPicPr>
          <p:cNvPr id="11284" name="Picture 217" descr="co3"/>
          <p:cNvPicPr>
            <a:picLocks noChangeAspect="1"/>
          </p:cNvPicPr>
          <p:nvPr/>
        </p:nvPicPr>
        <p:blipFill>
          <a:blip r:embed="rId22"/>
          <a:stretch>
            <a:fillRect/>
          </a:stretch>
        </p:blipFill>
        <p:spPr>
          <a:xfrm>
            <a:off x="8458200" y="1447800"/>
            <a:ext cx="457200" cy="457200"/>
          </a:xfrm>
          <a:prstGeom prst="rect">
            <a:avLst/>
          </a:prstGeom>
          <a:noFill/>
          <a:ln w="9525">
            <a:noFill/>
          </a:ln>
        </p:spPr>
      </p:pic>
      <p:pic>
        <p:nvPicPr>
          <p:cNvPr id="11285" name="Picture 218" descr="co3"/>
          <p:cNvPicPr>
            <a:picLocks noChangeAspect="1"/>
          </p:cNvPicPr>
          <p:nvPr/>
        </p:nvPicPr>
        <p:blipFill>
          <a:blip r:embed="rId22"/>
          <a:stretch>
            <a:fillRect/>
          </a:stretch>
        </p:blipFill>
        <p:spPr>
          <a:xfrm>
            <a:off x="5334000" y="2133600"/>
            <a:ext cx="457200" cy="457200"/>
          </a:xfrm>
          <a:prstGeom prst="rect">
            <a:avLst/>
          </a:prstGeom>
          <a:noFill/>
          <a:ln w="9525">
            <a:noFill/>
          </a:ln>
        </p:spPr>
      </p:pic>
      <p:pic>
        <p:nvPicPr>
          <p:cNvPr id="11286" name="Picture 219" descr="co3"/>
          <p:cNvPicPr>
            <a:picLocks noChangeAspect="1"/>
          </p:cNvPicPr>
          <p:nvPr/>
        </p:nvPicPr>
        <p:blipFill>
          <a:blip r:embed="rId22"/>
          <a:stretch>
            <a:fillRect/>
          </a:stretch>
        </p:blipFill>
        <p:spPr>
          <a:xfrm>
            <a:off x="4114800" y="609600"/>
            <a:ext cx="457200" cy="457200"/>
          </a:xfrm>
          <a:prstGeom prst="rect">
            <a:avLst/>
          </a:prstGeom>
          <a:noFill/>
          <a:ln w="9525">
            <a:noFill/>
          </a:ln>
        </p:spPr>
      </p:pic>
      <p:pic>
        <p:nvPicPr>
          <p:cNvPr id="11287" name="Picture 220" descr="co3"/>
          <p:cNvPicPr>
            <a:picLocks noChangeAspect="1"/>
          </p:cNvPicPr>
          <p:nvPr/>
        </p:nvPicPr>
        <p:blipFill>
          <a:blip r:embed="rId22"/>
          <a:stretch>
            <a:fillRect/>
          </a:stretch>
        </p:blipFill>
        <p:spPr>
          <a:xfrm>
            <a:off x="3048000" y="1905000"/>
            <a:ext cx="457200" cy="457200"/>
          </a:xfrm>
          <a:prstGeom prst="rect">
            <a:avLst/>
          </a:prstGeom>
          <a:noFill/>
          <a:ln w="9525">
            <a:noFill/>
          </a:ln>
        </p:spPr>
      </p:pic>
      <p:pic>
        <p:nvPicPr>
          <p:cNvPr id="11288" name="Picture 221" descr="co3"/>
          <p:cNvPicPr>
            <a:picLocks noChangeAspect="1"/>
          </p:cNvPicPr>
          <p:nvPr/>
        </p:nvPicPr>
        <p:blipFill>
          <a:blip r:embed="rId22"/>
          <a:stretch>
            <a:fillRect/>
          </a:stretch>
        </p:blipFill>
        <p:spPr>
          <a:xfrm>
            <a:off x="1676400" y="2286000"/>
            <a:ext cx="457200" cy="457200"/>
          </a:xfrm>
          <a:prstGeom prst="rect">
            <a:avLst/>
          </a:prstGeom>
          <a:noFill/>
          <a:ln w="9525">
            <a:noFill/>
          </a:ln>
        </p:spPr>
      </p:pic>
      <p:pic>
        <p:nvPicPr>
          <p:cNvPr id="11289" name="Picture 226" descr="co3"/>
          <p:cNvPicPr>
            <a:picLocks noChangeAspect="1"/>
          </p:cNvPicPr>
          <p:nvPr/>
        </p:nvPicPr>
        <p:blipFill>
          <a:blip r:embed="rId23"/>
          <a:stretch>
            <a:fillRect/>
          </a:stretch>
        </p:blipFill>
        <p:spPr>
          <a:xfrm>
            <a:off x="3886200" y="914400"/>
            <a:ext cx="327025" cy="304800"/>
          </a:xfrm>
          <a:prstGeom prst="rect">
            <a:avLst/>
          </a:prstGeom>
          <a:noFill/>
          <a:ln w="9525">
            <a:noFill/>
          </a:ln>
        </p:spPr>
      </p:pic>
      <p:pic>
        <p:nvPicPr>
          <p:cNvPr id="11290" name="Picture 227" descr="co3"/>
          <p:cNvPicPr>
            <a:picLocks noChangeAspect="1"/>
          </p:cNvPicPr>
          <p:nvPr/>
        </p:nvPicPr>
        <p:blipFill>
          <a:blip r:embed="rId23"/>
          <a:stretch>
            <a:fillRect/>
          </a:stretch>
        </p:blipFill>
        <p:spPr>
          <a:xfrm>
            <a:off x="4572000" y="2209800"/>
            <a:ext cx="327025" cy="304800"/>
          </a:xfrm>
          <a:prstGeom prst="rect">
            <a:avLst/>
          </a:prstGeom>
          <a:noFill/>
          <a:ln w="9525">
            <a:noFill/>
          </a:ln>
        </p:spPr>
      </p:pic>
      <p:pic>
        <p:nvPicPr>
          <p:cNvPr id="11291" name="Picture 228" descr="co3"/>
          <p:cNvPicPr>
            <a:picLocks noChangeAspect="1"/>
          </p:cNvPicPr>
          <p:nvPr/>
        </p:nvPicPr>
        <p:blipFill>
          <a:blip r:embed="rId23"/>
          <a:stretch>
            <a:fillRect/>
          </a:stretch>
        </p:blipFill>
        <p:spPr>
          <a:xfrm>
            <a:off x="3657600" y="2209800"/>
            <a:ext cx="327025" cy="304800"/>
          </a:xfrm>
          <a:prstGeom prst="rect">
            <a:avLst/>
          </a:prstGeom>
          <a:noFill/>
          <a:ln w="9525">
            <a:noFill/>
          </a:ln>
        </p:spPr>
      </p:pic>
      <p:pic>
        <p:nvPicPr>
          <p:cNvPr id="11292" name="Picture 229" descr="co3"/>
          <p:cNvPicPr>
            <a:picLocks noChangeAspect="1"/>
          </p:cNvPicPr>
          <p:nvPr/>
        </p:nvPicPr>
        <p:blipFill>
          <a:blip r:embed="rId23"/>
          <a:stretch>
            <a:fillRect/>
          </a:stretch>
        </p:blipFill>
        <p:spPr>
          <a:xfrm>
            <a:off x="4191000" y="2209800"/>
            <a:ext cx="327025" cy="304800"/>
          </a:xfrm>
          <a:prstGeom prst="rect">
            <a:avLst/>
          </a:prstGeom>
          <a:noFill/>
          <a:ln w="9525">
            <a:noFill/>
          </a:ln>
        </p:spPr>
      </p:pic>
      <p:pic>
        <p:nvPicPr>
          <p:cNvPr id="11293" name="Picture 230" descr="co3"/>
          <p:cNvPicPr>
            <a:picLocks noChangeAspect="1"/>
          </p:cNvPicPr>
          <p:nvPr/>
        </p:nvPicPr>
        <p:blipFill>
          <a:blip r:embed="rId23"/>
          <a:stretch>
            <a:fillRect/>
          </a:stretch>
        </p:blipFill>
        <p:spPr>
          <a:xfrm>
            <a:off x="3657600" y="1752600"/>
            <a:ext cx="327025" cy="304800"/>
          </a:xfrm>
          <a:prstGeom prst="rect">
            <a:avLst/>
          </a:prstGeom>
          <a:noFill/>
          <a:ln w="9525">
            <a:noFill/>
          </a:ln>
        </p:spPr>
      </p:pic>
      <p:pic>
        <p:nvPicPr>
          <p:cNvPr id="11294" name="Picture 231" descr="co3"/>
          <p:cNvPicPr>
            <a:picLocks noChangeAspect="1"/>
          </p:cNvPicPr>
          <p:nvPr/>
        </p:nvPicPr>
        <p:blipFill>
          <a:blip r:embed="rId23"/>
          <a:stretch>
            <a:fillRect/>
          </a:stretch>
        </p:blipFill>
        <p:spPr>
          <a:xfrm>
            <a:off x="3276600" y="2286000"/>
            <a:ext cx="327025" cy="304800"/>
          </a:xfrm>
          <a:prstGeom prst="rect">
            <a:avLst/>
          </a:prstGeom>
          <a:noFill/>
          <a:ln w="9525">
            <a:noFill/>
          </a:ln>
        </p:spPr>
      </p:pic>
      <p:pic>
        <p:nvPicPr>
          <p:cNvPr id="11295" name="Picture 232" descr="co3"/>
          <p:cNvPicPr>
            <a:picLocks noChangeAspect="1"/>
          </p:cNvPicPr>
          <p:nvPr/>
        </p:nvPicPr>
        <p:blipFill>
          <a:blip r:embed="rId23"/>
          <a:stretch>
            <a:fillRect/>
          </a:stretch>
        </p:blipFill>
        <p:spPr>
          <a:xfrm>
            <a:off x="3886200" y="1295400"/>
            <a:ext cx="327025" cy="304800"/>
          </a:xfrm>
          <a:prstGeom prst="rect">
            <a:avLst/>
          </a:prstGeom>
          <a:noFill/>
          <a:ln w="9525">
            <a:noFill/>
          </a:ln>
        </p:spPr>
      </p:pic>
      <p:pic>
        <p:nvPicPr>
          <p:cNvPr id="11296" name="Picture 233" descr="co3"/>
          <p:cNvPicPr>
            <a:picLocks noChangeAspect="1"/>
          </p:cNvPicPr>
          <p:nvPr/>
        </p:nvPicPr>
        <p:blipFill>
          <a:blip r:embed="rId23"/>
          <a:stretch>
            <a:fillRect/>
          </a:stretch>
        </p:blipFill>
        <p:spPr>
          <a:xfrm>
            <a:off x="6553200" y="1143000"/>
            <a:ext cx="327025" cy="304800"/>
          </a:xfrm>
          <a:prstGeom prst="rect">
            <a:avLst/>
          </a:prstGeom>
          <a:noFill/>
          <a:ln w="9525">
            <a:noFill/>
          </a:ln>
        </p:spPr>
      </p:pic>
      <p:pic>
        <p:nvPicPr>
          <p:cNvPr id="11297" name="Picture 234" descr="co3"/>
          <p:cNvPicPr>
            <a:picLocks noChangeAspect="1"/>
          </p:cNvPicPr>
          <p:nvPr/>
        </p:nvPicPr>
        <p:blipFill>
          <a:blip r:embed="rId23"/>
          <a:stretch>
            <a:fillRect/>
          </a:stretch>
        </p:blipFill>
        <p:spPr>
          <a:xfrm>
            <a:off x="4267200" y="0"/>
            <a:ext cx="327025" cy="304800"/>
          </a:xfrm>
          <a:prstGeom prst="rect">
            <a:avLst/>
          </a:prstGeom>
          <a:noFill/>
          <a:ln w="9525">
            <a:noFill/>
          </a:ln>
        </p:spPr>
      </p:pic>
      <p:pic>
        <p:nvPicPr>
          <p:cNvPr id="11298" name="Picture 235" descr="co3"/>
          <p:cNvPicPr>
            <a:picLocks noChangeAspect="1"/>
          </p:cNvPicPr>
          <p:nvPr/>
        </p:nvPicPr>
        <p:blipFill>
          <a:blip r:embed="rId23"/>
          <a:stretch>
            <a:fillRect/>
          </a:stretch>
        </p:blipFill>
        <p:spPr>
          <a:xfrm>
            <a:off x="4114800" y="1752600"/>
            <a:ext cx="327025" cy="304800"/>
          </a:xfrm>
          <a:prstGeom prst="rect">
            <a:avLst/>
          </a:prstGeom>
          <a:noFill/>
          <a:ln w="9525">
            <a:noFill/>
          </a:ln>
        </p:spPr>
      </p:pic>
      <p:pic>
        <p:nvPicPr>
          <p:cNvPr id="11299" name="Picture 236" descr="co3"/>
          <p:cNvPicPr>
            <a:picLocks noChangeAspect="1"/>
          </p:cNvPicPr>
          <p:nvPr/>
        </p:nvPicPr>
        <p:blipFill>
          <a:blip r:embed="rId23"/>
          <a:stretch>
            <a:fillRect/>
          </a:stretch>
        </p:blipFill>
        <p:spPr>
          <a:xfrm>
            <a:off x="6400800" y="1447800"/>
            <a:ext cx="327025" cy="304800"/>
          </a:xfrm>
          <a:prstGeom prst="rect">
            <a:avLst/>
          </a:prstGeom>
          <a:noFill/>
          <a:ln w="9525">
            <a:noFill/>
          </a:ln>
        </p:spPr>
      </p:pic>
      <p:pic>
        <p:nvPicPr>
          <p:cNvPr id="11300" name="Picture 237" descr="co3"/>
          <p:cNvPicPr>
            <a:picLocks noChangeAspect="1"/>
          </p:cNvPicPr>
          <p:nvPr/>
        </p:nvPicPr>
        <p:blipFill>
          <a:blip r:embed="rId23"/>
          <a:stretch>
            <a:fillRect/>
          </a:stretch>
        </p:blipFill>
        <p:spPr>
          <a:xfrm>
            <a:off x="5029200" y="2209800"/>
            <a:ext cx="327025" cy="304800"/>
          </a:xfrm>
          <a:prstGeom prst="rect">
            <a:avLst/>
          </a:prstGeom>
          <a:noFill/>
          <a:ln w="9525">
            <a:noFill/>
          </a:ln>
        </p:spPr>
      </p:pic>
      <p:pic>
        <p:nvPicPr>
          <p:cNvPr id="11301" name="Picture 238" descr="co3"/>
          <p:cNvPicPr>
            <a:picLocks noChangeAspect="1"/>
          </p:cNvPicPr>
          <p:nvPr/>
        </p:nvPicPr>
        <p:blipFill>
          <a:blip r:embed="rId23"/>
          <a:stretch>
            <a:fillRect/>
          </a:stretch>
        </p:blipFill>
        <p:spPr>
          <a:xfrm>
            <a:off x="1600200" y="1219200"/>
            <a:ext cx="327025" cy="304800"/>
          </a:xfrm>
          <a:prstGeom prst="rect">
            <a:avLst/>
          </a:prstGeom>
          <a:noFill/>
          <a:ln w="9525">
            <a:noFill/>
          </a:ln>
        </p:spPr>
      </p:pic>
      <p:pic>
        <p:nvPicPr>
          <p:cNvPr id="11302" name="Picture 239" descr="co3"/>
          <p:cNvPicPr>
            <a:picLocks noChangeAspect="1"/>
          </p:cNvPicPr>
          <p:nvPr/>
        </p:nvPicPr>
        <p:blipFill>
          <a:blip r:embed="rId23"/>
          <a:stretch>
            <a:fillRect/>
          </a:stretch>
        </p:blipFill>
        <p:spPr>
          <a:xfrm>
            <a:off x="6096000" y="2362200"/>
            <a:ext cx="327025" cy="304800"/>
          </a:xfrm>
          <a:prstGeom prst="rect">
            <a:avLst/>
          </a:prstGeom>
          <a:noFill/>
          <a:ln w="9525">
            <a:noFill/>
          </a:ln>
        </p:spPr>
      </p:pic>
      <p:pic>
        <p:nvPicPr>
          <p:cNvPr id="11303" name="Picture 240" descr="co3"/>
          <p:cNvPicPr>
            <a:picLocks noChangeAspect="1"/>
          </p:cNvPicPr>
          <p:nvPr/>
        </p:nvPicPr>
        <p:blipFill>
          <a:blip r:embed="rId23"/>
          <a:stretch>
            <a:fillRect/>
          </a:stretch>
        </p:blipFill>
        <p:spPr>
          <a:xfrm>
            <a:off x="381000" y="2514600"/>
            <a:ext cx="327025" cy="304800"/>
          </a:xfrm>
          <a:prstGeom prst="rect">
            <a:avLst/>
          </a:prstGeom>
          <a:noFill/>
          <a:ln w="9525">
            <a:noFill/>
          </a:ln>
        </p:spPr>
      </p:pic>
      <p:pic>
        <p:nvPicPr>
          <p:cNvPr id="11304" name="Picture 241" descr="co3"/>
          <p:cNvPicPr>
            <a:picLocks noChangeAspect="1"/>
          </p:cNvPicPr>
          <p:nvPr/>
        </p:nvPicPr>
        <p:blipFill>
          <a:blip r:embed="rId23"/>
          <a:stretch>
            <a:fillRect/>
          </a:stretch>
        </p:blipFill>
        <p:spPr>
          <a:xfrm>
            <a:off x="7315200" y="2286000"/>
            <a:ext cx="327025" cy="304800"/>
          </a:xfrm>
          <a:prstGeom prst="rect">
            <a:avLst/>
          </a:prstGeom>
          <a:noFill/>
          <a:ln w="9525">
            <a:noFill/>
          </a:ln>
        </p:spPr>
      </p:pic>
      <p:pic>
        <p:nvPicPr>
          <p:cNvPr id="11305" name="Picture 242" descr="co3"/>
          <p:cNvPicPr>
            <a:picLocks noChangeAspect="1"/>
          </p:cNvPicPr>
          <p:nvPr/>
        </p:nvPicPr>
        <p:blipFill>
          <a:blip r:embed="rId24"/>
          <a:stretch>
            <a:fillRect/>
          </a:stretch>
        </p:blipFill>
        <p:spPr>
          <a:xfrm>
            <a:off x="3962400" y="2438400"/>
            <a:ext cx="327025" cy="381000"/>
          </a:xfrm>
          <a:prstGeom prst="rect">
            <a:avLst/>
          </a:prstGeom>
          <a:noFill/>
          <a:ln w="9525">
            <a:noFill/>
          </a:ln>
        </p:spPr>
      </p:pic>
      <p:pic>
        <p:nvPicPr>
          <p:cNvPr id="11306" name="Picture 255" descr="2E81ED98BCDC4AE1AC88214618D0F62C"/>
          <p:cNvPicPr>
            <a:picLocks noChangeAspect="1"/>
          </p:cNvPicPr>
          <p:nvPr/>
        </p:nvPicPr>
        <p:blipFill>
          <a:blip r:embed="rId25">
            <a:lum bright="-12000"/>
          </a:blip>
          <a:stretch>
            <a:fillRect/>
          </a:stretch>
        </p:blipFill>
        <p:spPr>
          <a:xfrm>
            <a:off x="1295400" y="3429000"/>
            <a:ext cx="1333500" cy="1600200"/>
          </a:xfrm>
          <a:prstGeom prst="rect">
            <a:avLst/>
          </a:prstGeom>
          <a:noFill/>
          <a:ln w="9525">
            <a:noFill/>
          </a:ln>
        </p:spPr>
      </p:pic>
      <p:pic>
        <p:nvPicPr>
          <p:cNvPr id="97542" name="Picture 262" descr="Vit-xam-boi"/>
          <p:cNvPicPr>
            <a:picLocks noChangeAspect="1"/>
          </p:cNvPicPr>
          <p:nvPr/>
        </p:nvPicPr>
        <p:blipFill>
          <a:blip r:embed="rId26">
            <a:lum bright="-42001"/>
          </a:blip>
          <a:stretch>
            <a:fillRect/>
          </a:stretch>
        </p:blipFill>
        <p:spPr>
          <a:xfrm rot="2379743">
            <a:off x="4038600" y="2590800"/>
            <a:ext cx="1600200" cy="1458913"/>
          </a:xfrm>
          <a:prstGeom prst="rect">
            <a:avLst/>
          </a:prstGeom>
          <a:noFill/>
          <a:ln w="9525">
            <a:noFill/>
          </a:ln>
        </p:spPr>
      </p:pic>
      <p:pic>
        <p:nvPicPr>
          <p:cNvPr id="97546" name="Picture 266" descr="tom boi"/>
          <p:cNvPicPr>
            <a:picLocks noChangeAspect="1"/>
          </p:cNvPicPr>
          <p:nvPr/>
        </p:nvPicPr>
        <p:blipFill>
          <a:blip r:embed="rId27"/>
          <a:stretch>
            <a:fillRect/>
          </a:stretch>
        </p:blipFill>
        <p:spPr>
          <a:xfrm rot="-1307252">
            <a:off x="2362200" y="5257800"/>
            <a:ext cx="1524000" cy="812800"/>
          </a:xfrm>
          <a:prstGeom prst="rect">
            <a:avLst/>
          </a:prstGeom>
          <a:noFill/>
          <a:ln w="9525">
            <a:noFill/>
          </a:ln>
        </p:spPr>
      </p:pic>
      <p:pic>
        <p:nvPicPr>
          <p:cNvPr id="11309" name="Picture 267" descr="hoa3"/>
          <p:cNvPicPr>
            <a:picLocks noChangeAspect="1"/>
          </p:cNvPicPr>
          <p:nvPr/>
        </p:nvPicPr>
        <p:blipFill>
          <a:blip r:embed="rId28"/>
          <a:stretch>
            <a:fillRect/>
          </a:stretch>
        </p:blipFill>
        <p:spPr>
          <a:xfrm rot="-1178307">
            <a:off x="4038600" y="304800"/>
            <a:ext cx="1019175" cy="685800"/>
          </a:xfrm>
          <a:prstGeom prst="rect">
            <a:avLst/>
          </a:prstGeom>
          <a:noFill/>
          <a:ln w="9525">
            <a:noFill/>
          </a:ln>
        </p:spPr>
      </p:pic>
      <p:pic>
        <p:nvPicPr>
          <p:cNvPr id="11310" name="Picture 268" descr="hoa3"/>
          <p:cNvPicPr>
            <a:picLocks noChangeAspect="1"/>
          </p:cNvPicPr>
          <p:nvPr/>
        </p:nvPicPr>
        <p:blipFill>
          <a:blip r:embed="rId29"/>
          <a:stretch>
            <a:fillRect/>
          </a:stretch>
        </p:blipFill>
        <p:spPr>
          <a:xfrm rot="934063">
            <a:off x="2209800" y="-152400"/>
            <a:ext cx="1019175" cy="765175"/>
          </a:xfrm>
          <a:prstGeom prst="rect">
            <a:avLst/>
          </a:prstGeom>
          <a:noFill/>
          <a:ln w="9525">
            <a:noFill/>
          </a:ln>
        </p:spPr>
      </p:pic>
      <p:pic>
        <p:nvPicPr>
          <p:cNvPr id="11311" name="Picture 269" descr="hoa3"/>
          <p:cNvPicPr>
            <a:picLocks noChangeAspect="1"/>
          </p:cNvPicPr>
          <p:nvPr/>
        </p:nvPicPr>
        <p:blipFill>
          <a:blip r:embed="rId29"/>
          <a:stretch>
            <a:fillRect/>
          </a:stretch>
        </p:blipFill>
        <p:spPr>
          <a:xfrm rot="-487777">
            <a:off x="3124200" y="-228600"/>
            <a:ext cx="1019175" cy="765175"/>
          </a:xfrm>
          <a:prstGeom prst="rect">
            <a:avLst/>
          </a:prstGeom>
          <a:noFill/>
          <a:ln w="9525">
            <a:noFill/>
          </a:ln>
        </p:spPr>
      </p:pic>
      <p:pic>
        <p:nvPicPr>
          <p:cNvPr id="11312" name="Picture 270" descr="hoa3"/>
          <p:cNvPicPr>
            <a:picLocks noChangeAspect="1"/>
          </p:cNvPicPr>
          <p:nvPr/>
        </p:nvPicPr>
        <p:blipFill>
          <a:blip r:embed="rId30"/>
          <a:stretch>
            <a:fillRect/>
          </a:stretch>
        </p:blipFill>
        <p:spPr>
          <a:xfrm rot="-1178307">
            <a:off x="7696200" y="0"/>
            <a:ext cx="790575" cy="838200"/>
          </a:xfrm>
          <a:prstGeom prst="rect">
            <a:avLst/>
          </a:prstGeom>
          <a:noFill/>
          <a:ln w="9525">
            <a:noFill/>
          </a:ln>
        </p:spPr>
      </p:pic>
      <p:pic>
        <p:nvPicPr>
          <p:cNvPr id="11313" name="Picture 271" descr="hoa3"/>
          <p:cNvPicPr>
            <a:picLocks noChangeAspect="1"/>
          </p:cNvPicPr>
          <p:nvPr/>
        </p:nvPicPr>
        <p:blipFill>
          <a:blip r:embed="rId28"/>
          <a:stretch>
            <a:fillRect/>
          </a:stretch>
        </p:blipFill>
        <p:spPr>
          <a:xfrm rot="-1178307">
            <a:off x="2133600" y="2286000"/>
            <a:ext cx="1019175" cy="685800"/>
          </a:xfrm>
          <a:prstGeom prst="rect">
            <a:avLst/>
          </a:prstGeom>
          <a:noFill/>
          <a:ln w="9525">
            <a:noFill/>
          </a:ln>
        </p:spPr>
      </p:pic>
      <p:pic>
        <p:nvPicPr>
          <p:cNvPr id="11314" name="Picture 272" descr="hoa3"/>
          <p:cNvPicPr>
            <a:picLocks noChangeAspect="1"/>
          </p:cNvPicPr>
          <p:nvPr/>
        </p:nvPicPr>
        <p:blipFill>
          <a:blip r:embed="rId29"/>
          <a:stretch>
            <a:fillRect/>
          </a:stretch>
        </p:blipFill>
        <p:spPr>
          <a:xfrm rot="934063">
            <a:off x="7924800" y="2362200"/>
            <a:ext cx="1019175" cy="765175"/>
          </a:xfrm>
          <a:prstGeom prst="rect">
            <a:avLst/>
          </a:prstGeom>
          <a:noFill/>
          <a:ln w="9525">
            <a:noFill/>
          </a:ln>
        </p:spPr>
      </p:pic>
      <p:pic>
        <p:nvPicPr>
          <p:cNvPr id="11315" name="Picture 273" descr="hoa3"/>
          <p:cNvPicPr>
            <a:picLocks noChangeAspect="1"/>
          </p:cNvPicPr>
          <p:nvPr/>
        </p:nvPicPr>
        <p:blipFill>
          <a:blip r:embed="rId29"/>
          <a:stretch>
            <a:fillRect/>
          </a:stretch>
        </p:blipFill>
        <p:spPr>
          <a:xfrm rot="-487777">
            <a:off x="533400" y="2209800"/>
            <a:ext cx="1019175" cy="765175"/>
          </a:xfrm>
          <a:prstGeom prst="rect">
            <a:avLst/>
          </a:prstGeom>
          <a:noFill/>
          <a:ln w="9525">
            <a:noFill/>
          </a:ln>
        </p:spPr>
      </p:pic>
      <p:pic>
        <p:nvPicPr>
          <p:cNvPr id="11316" name="Picture 274" descr="hoa3"/>
          <p:cNvPicPr>
            <a:picLocks noChangeAspect="1"/>
          </p:cNvPicPr>
          <p:nvPr/>
        </p:nvPicPr>
        <p:blipFill>
          <a:blip r:embed="rId30"/>
          <a:stretch>
            <a:fillRect/>
          </a:stretch>
        </p:blipFill>
        <p:spPr>
          <a:xfrm rot="-1178307">
            <a:off x="304800" y="0"/>
            <a:ext cx="790575" cy="838200"/>
          </a:xfrm>
          <a:prstGeom prst="rect">
            <a:avLst/>
          </a:prstGeom>
          <a:noFill/>
          <a:ln w="9525">
            <a:noFill/>
          </a:ln>
        </p:spPr>
      </p:pic>
    </p:spTree>
  </p:cSld>
  <p:clrMapOvr>
    <a:masterClrMapping/>
  </p:clrMapOvr>
  <p:transition advClick="0" advTm="5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7542"/>
                                        </p:tgtEl>
                                        <p:attrNameLst>
                                          <p:attrName>style.visibility</p:attrName>
                                        </p:attrNameLst>
                                      </p:cBhvr>
                                      <p:to>
                                        <p:strVal val="visible"/>
                                      </p:to>
                                    </p:set>
                                  </p:childTnLst>
                                </p:cTn>
                              </p:par>
                              <p:par>
                                <p:cTn id="7" presetID="0" presetClass="path" presetSubtype="0" fill="hold" nodeType="withEffect">
                                  <p:stCondLst>
                                    <p:cond delay="0"/>
                                  </p:stCondLst>
                                  <p:childTnLst>
                                    <p:animMotion origin="layout" path="M -4.44444E-6 -3.7037E-7 C 0.03386 0.00093 0.06771 0.00208 0.09671 0.02014 C 0.1257 0.03843 0.14983 0.07338 0.17431 0.1088 " pathEditMode="relative" rAng="0" ptsTypes="aaA">
                                      <p:cBhvr>
                                        <p:cTn id="8" dur="5000" fill="hold"/>
                                        <p:tgtEl>
                                          <p:spTgt spid="97542"/>
                                        </p:tgtEl>
                                        <p:attrNameLst>
                                          <p:attrName>ppt_x</p:attrName>
                                          <p:attrName>ppt_y</p:attrName>
                                        </p:attrNameLst>
                                      </p:cBhvr>
                                      <p:rCtr x="8700" y="5400"/>
                                    </p:animMotion>
                                  </p:childTnLst>
                                </p:cTn>
                              </p:par>
                            </p:childTnLst>
                          </p:cTn>
                        </p:par>
                        <p:par>
                          <p:cTn id="9" fill="hold">
                            <p:stCondLst>
                              <p:cond delay="0"/>
                            </p:stCondLst>
                            <p:childTnLst>
                              <p:par>
                                <p:cTn id="10" presetID="1" presetClass="exit" presetSubtype="0" fill="hold" nodeType="afterEffect">
                                  <p:stCondLst>
                                    <p:cond delay="0"/>
                                  </p:stCondLst>
                                  <p:childTnLst>
                                    <p:set>
                                      <p:cBhvr>
                                        <p:cTn id="11" dur="1" fill="hold">
                                          <p:stCondLst>
                                            <p:cond delay="0"/>
                                          </p:stCondLst>
                                        </p:cTn>
                                        <p:tgtEl>
                                          <p:spTgt spid="97542"/>
                                        </p:tgtEl>
                                        <p:attrNameLst>
                                          <p:attrName>style.visibility</p:attrName>
                                        </p:attrNameLst>
                                      </p:cBhvr>
                                      <p:to>
                                        <p:strVal val="hidden"/>
                                      </p:to>
                                    </p:set>
                                  </p:childTnLst>
                                </p:cTn>
                              </p:par>
                              <p:par>
                                <p:cTn id="12"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3" dur="2000" fill="hold"/>
                                        <p:tgtEl>
                                          <p:spTgt spid="97546"/>
                                        </p:tgtEl>
                                        <p:attrNameLst>
                                          <p:attrName>ppt_x</p:attrName>
                                          <p:attrName>ppt_y</p:attrName>
                                        </p:attrNameLst>
                                      </p:cBhvr>
                                      <p:rCtr x="4200" y="-1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907</Words>
  <Application>WPS Presentation</Application>
  <PresentationFormat>On-screen Show (4:3)</PresentationFormat>
  <Paragraphs>39</Paragraphs>
  <Slides>26</Slides>
  <Notes>0</Notes>
  <HiddenSlides>0</HiddenSlides>
  <MMClips>6</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26</vt:i4>
      </vt:variant>
    </vt:vector>
  </HeadingPairs>
  <TitlesOfParts>
    <vt:vector size="35" baseType="lpstr">
      <vt:lpstr>Arial</vt:lpstr>
      <vt:lpstr>SimSun</vt:lpstr>
      <vt:lpstr>Wingdings</vt:lpstr>
      <vt:lpstr>Times New Roman</vt:lpstr>
      <vt:lpstr>.VnTime</vt:lpstr>
      <vt:lpstr>Microsoft YaHei</vt:lpstr>
      <vt:lpstr>Arial Unicode MS</vt:lpstr>
      <vt:lpstr>Default Design</vt:lpstr>
      <vt:lpstr>1_Default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Vietnam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Tuhiep</dc:creator>
  <cp:lastModifiedBy>Techsi.vn</cp:lastModifiedBy>
  <cp:revision>149</cp:revision>
  <dcterms:created xsi:type="dcterms:W3CDTF">2007-01-28T20:11:27Z</dcterms:created>
  <dcterms:modified xsi:type="dcterms:W3CDTF">2023-12-05T02:45:20Z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62CFB807C68F4B40B23DAB17051C7AF5_12</vt:lpwstr>
  </property>
  <property fmtid="{D5CDD505-2E9C-101B-9397-08002B2CF9AE}" pid="3" name="KSOProductBuildVer">
    <vt:lpwstr>1033-12.2.0.13306</vt:lpwstr>
  </property>
</Properties>
</file>