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2A3C-70AC-413D-BA45-0D8F9FE2188B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9C2-329A-44DF-9420-B59EC2767E8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999+ Hình nền Powerpoint chuyên nghiệp &quot;Tải ngay &quot;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028" name="Picture 4" descr="Hình nền slide đơn giản, hình nền powerpoint đơn giản - 11slide.co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 txBox="1"/>
          <p:nvPr/>
        </p:nvSpPr>
        <p:spPr>
          <a:xfrm>
            <a:off x="785786" y="2714620"/>
            <a:ext cx="764386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: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MGB C2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Lan 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Lê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Huệ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Tổng hợp một số hình nền Powerpoint đẹp cho máy tính vanhienblog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484" name="Picture 4" descr="DẠY K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8" y="1928802"/>
            <a:ext cx="7643866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 mẫu hình nền powerpoint chủ đề hoa độc đáo cho một bài thuyết trình hoàn  hả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5364" name="Picture 4" descr="Phông nền Powerpoint đẹp và ấn tượng 2017 | Background powerpoint,  Butterfly wallpaper, Flower fram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0166" y="7937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643066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Thy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ác cô thợ - Mẫu giáo Vành Khuyê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4" y="357166"/>
            <a:ext cx="9144064" cy="600079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642918"/>
            <a:ext cx="3286148" cy="142876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b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ác cô thợ - Mẫu giáo Vành Khuyê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28604"/>
            <a:ext cx="9144027" cy="60007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2132" y="4429132"/>
            <a:ext cx="3571868" cy="157163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b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ác cô thợ - Mẫu giáo Vành Khuyê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14290"/>
            <a:ext cx="10287040" cy="646366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7232"/>
            <a:ext cx="400049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b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b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b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1508" name="Picture 4" descr="Hình nền powerpoint đơn giản mà đẹp - Hình nền powerpoint Mẫu slide thuyết  trình | Hình nền, Hình ảnh, Hì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ác cô thợ - Mẫu giáo Vành Khuyê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00098" y="1428736"/>
            <a:ext cx="5007464" cy="3500462"/>
          </a:xfrm>
          <a:prstGeom prst="rect">
            <a:avLst/>
          </a:prstGeom>
          <a:noFill/>
        </p:spPr>
      </p:pic>
      <p:pic>
        <p:nvPicPr>
          <p:cNvPr id="4" name="Picture 4" descr="Các cô thợ - Mẫu giáo Vành Khuy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5334001" cy="3500438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0" y="5715000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857720" y="5715000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vải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đấy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may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71868" y="928670"/>
            <a:ext cx="571504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57818" y="928670"/>
            <a:ext cx="571504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5753" y="4964917"/>
            <a:ext cx="2071702" cy="14287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107917" y="4036223"/>
            <a:ext cx="2786082" cy="7143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6357982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WPS Presentation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LĨNH VỰC PHÁT TRIỂN NGÔN NGỮ</vt:lpstr>
      <vt:lpstr>TC “Gieo hạt”</vt:lpstr>
      <vt:lpstr>Cô đọc thơ “Các cô thợ”  TG: Thy Ngọc</vt:lpstr>
      <vt:lpstr>Cô thợ dệt Dệt vải hoa</vt:lpstr>
      <vt:lpstr>Cô thợ may May thành áo</vt:lpstr>
      <vt:lpstr>Mẹ cháu bảo Phải biết ơn Phải biết thương Các cô thợ</vt:lpstr>
      <vt:lpstr>Đàm thoại – Trích dẫn</vt:lpstr>
      <vt:lpstr>Bài thơ nhắc đến ai?</vt:lpstr>
      <vt:lpstr>Trẻ đọc thơ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Techsi.vn</cp:lastModifiedBy>
  <cp:revision>13</cp:revision>
  <dcterms:created xsi:type="dcterms:W3CDTF">2020-11-09T14:30:00Z</dcterms:created>
  <dcterms:modified xsi:type="dcterms:W3CDTF">2023-11-08T04:29:11Z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62729A6628994792A85EA9B5BBB016B3_12</vt:lpwstr>
  </property>
  <property fmtid="{D5CDD505-2E9C-101B-9397-08002B2CF9AE}" pid="3" name="KSOProductBuildVer">
    <vt:lpwstr>1033-12.2.0.13266</vt:lpwstr>
  </property>
</Properties>
</file>