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CD9D-F9BA-479F-9B9D-F9C284219C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8C03-B7E9-4065-B301-D1C325749F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CD9D-F9BA-479F-9B9D-F9C284219C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8C03-B7E9-4065-B301-D1C325749F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CD9D-F9BA-479F-9B9D-F9C284219C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8C03-B7E9-4065-B301-D1C325749F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CD9D-F9BA-479F-9B9D-F9C284219C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8C03-B7E9-4065-B301-D1C325749F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CD9D-F9BA-479F-9B9D-F9C284219C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8C03-B7E9-4065-B301-D1C325749F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CD9D-F9BA-479F-9B9D-F9C284219C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8C03-B7E9-4065-B301-D1C325749F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CD9D-F9BA-479F-9B9D-F9C284219C4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8C03-B7E9-4065-B301-D1C325749F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CD9D-F9BA-479F-9B9D-F9C284219C4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8C03-B7E9-4065-B301-D1C325749F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CD9D-F9BA-479F-9B9D-F9C284219C4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8C03-B7E9-4065-B301-D1C325749F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CD9D-F9BA-479F-9B9D-F9C284219C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8C03-B7E9-4065-B301-D1C325749F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CD9D-F9BA-479F-9B9D-F9C284219C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8C03-B7E9-4065-B301-D1C325749F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7CD9D-F9BA-479F-9B9D-F9C284219C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F8C03-B7E9-4065-B301-D1C325749F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GIF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microsoft.com/office/2007/relationships/media" Target="file:///C:\Users\Win7U\Desktop\H&#7897;i%20gi&#7843;ng%20chu&#7849;n\H&#7897;i%20gi&#7843;ng%20chu&#7849;n\Nh&#7841;c%20kh&#244;ng%20l&#7901;i%20-%20Giai%20&#273;i&#7879;u%20vui%20t&#432;&#417;i%20-%20Giai%20&#273;i&#7879;u%20c&#7911;a%20cu&#7897;c%20s&#7889;ng%2000_07_41-00_15_35.mp3" TargetMode="External"/><Relationship Id="rId2" Type="http://schemas.openxmlformats.org/officeDocument/2006/relationships/audio" Target="file:///C:\Users\Win7U\Desktop\H&#7897;i%20gi&#7843;ng%20chu&#7849;n\H&#7897;i%20gi&#7843;ng%20chu&#7849;n\Nh&#7841;c%20kh&#244;ng%20l&#7901;i%20-%20Giai%20&#273;i&#7879;u%20vui%20t&#432;&#417;i%20-%20Giai%20&#273;i&#7879;u%20c&#7911;a%20cu&#7897;c%20s&#7889;ng%2000_07_41-00_15_35.mp3" TargetMode="Externa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/>
          </p:cNvPicPr>
          <p:nvPr/>
        </p:nvPicPr>
        <p:blipFill>
          <a:blip r:embed="rId1"/>
          <a:srcRect l="3751" t="-1691" r="3125" b="6589"/>
          <a:stretch>
            <a:fillRect/>
          </a:stretch>
        </p:blipFill>
        <p:spPr>
          <a:xfrm>
            <a:off x="0" y="-176212"/>
            <a:ext cx="9144000" cy="7034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WordArt 6"/>
          <p:cNvSpPr>
            <a:spLocks noTextEdit="1"/>
          </p:cNvSpPr>
          <p:nvPr/>
        </p:nvSpPr>
        <p:spPr>
          <a:xfrm>
            <a:off x="2468166" y="938213"/>
            <a:ext cx="4435078" cy="963612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  <a:normAutofit/>
          </a:bodyPr>
          <a:lstStyle/>
          <a:p>
            <a:pPr algn="ctr"/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3600" b="1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4" name="WordArt 7"/>
          <p:cNvSpPr>
            <a:spLocks noTextEdit="1"/>
          </p:cNvSpPr>
          <p:nvPr/>
        </p:nvSpPr>
        <p:spPr>
          <a:xfrm>
            <a:off x="1771650" y="1947864"/>
            <a:ext cx="5715000" cy="18065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600" b="1" dirty="0">
              <a:solidFill>
                <a:srgbClr val="0000CC"/>
              </a:solidFill>
              <a:effectLst>
                <a:outerShdw dist="53882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endParaRPr lang="en-US" sz="3600" b="1" dirty="0">
              <a:solidFill>
                <a:srgbClr val="0000CC"/>
              </a:solidFill>
              <a:effectLst>
                <a:outerShdw dist="53882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5" name="WordArt 8"/>
          <p:cNvSpPr>
            <a:spLocks noTextEdit="1"/>
          </p:cNvSpPr>
          <p:nvPr/>
        </p:nvSpPr>
        <p:spPr>
          <a:xfrm>
            <a:off x="2914650" y="4800600"/>
            <a:ext cx="35433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5"/>
              </a:avLst>
            </a:prstTxWarp>
            <a:normAutofit fontScale="92500" lnSpcReduction="20000"/>
          </a:bodyPr>
          <a:lstStyle/>
          <a:p>
            <a:pPr algn="ctr"/>
            <a:endParaRPr lang="en-US" sz="3600" b="1">
              <a:ln w="9525" cap="flat" cmpd="sng">
                <a:solidFill>
                  <a:srgbClr val="FF0066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66"/>
              </a:solidFill>
              <a:effectLst>
                <a:outerShdw dist="35921" dir="2699999" algn="ctr" rotWithShape="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6" name="WordArt 9"/>
          <p:cNvSpPr>
            <a:spLocks noTextEdit="1"/>
          </p:cNvSpPr>
          <p:nvPr/>
        </p:nvSpPr>
        <p:spPr>
          <a:xfrm>
            <a:off x="2743200" y="5486400"/>
            <a:ext cx="28575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algn="ctr"/>
            <a:endParaRPr lang="en-US" sz="2800" b="1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algn="ctr" rotWithShape="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7" name="TextBox 13"/>
          <p:cNvSpPr txBox="1"/>
          <p:nvPr/>
        </p:nvSpPr>
        <p:spPr>
          <a:xfrm>
            <a:off x="2600325" y="49213"/>
            <a:ext cx="417195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altLang="en-US" sz="2400" b="1" dirty="0">
              <a:solidFill>
                <a:srgbClr val="2222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altLang="en-US" sz="2400" b="1" dirty="0">
              <a:solidFill>
                <a:srgbClr val="22226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8" name="TextBox 17"/>
          <p:cNvSpPr txBox="1"/>
          <p:nvPr/>
        </p:nvSpPr>
        <p:spPr>
          <a:xfrm>
            <a:off x="2218458" y="3695263"/>
            <a:ext cx="402994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3 – 4 tuổi</a:t>
            </a:r>
            <a:endParaRPr lang="en-US" altLang="en-US" sz="3200" b="1" dirty="0">
              <a:solidFill>
                <a:srgbClr val="FF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9" name="TextBox 17"/>
          <p:cNvSpPr txBox="1"/>
          <p:nvPr/>
        </p:nvSpPr>
        <p:spPr>
          <a:xfrm>
            <a:off x="2115741" y="4280038"/>
            <a:ext cx="434220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Lê Thị Huệ 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Lan Hương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51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5" name="Rectangle 5"/>
          <p:cNvSpPr/>
          <p:nvPr/>
        </p:nvSpPr>
        <p:spPr>
          <a:xfrm>
            <a:off x="2800350" y="1600200"/>
            <a:ext cx="2444115" cy="3581400"/>
          </a:xfrm>
          <a:prstGeom prst="rect">
            <a:avLst/>
          </a:prstGeom>
          <a:solidFill>
            <a:srgbClr val="00FFFF"/>
          </a:solidFill>
          <a:ln w="57150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5400" dirty="0">
              <a:solidFill>
                <a:schemeClr val="tx2"/>
              </a:solidFill>
              <a:latin typeface=".VnArial" panose="020B7200000000000000" pitchFamily="34" charset="0"/>
            </a:endParaRPr>
          </a:p>
        </p:txBody>
      </p:sp>
      <p:sp>
        <p:nvSpPr>
          <p:cNvPr id="250889" name="Line 9"/>
          <p:cNvSpPr/>
          <p:nvPr/>
        </p:nvSpPr>
        <p:spPr>
          <a:xfrm>
            <a:off x="2628900" y="1371600"/>
            <a:ext cx="2914650" cy="0"/>
          </a:xfrm>
          <a:prstGeom prst="line">
            <a:avLst/>
          </a:prstGeom>
          <a:ln w="5715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0890" name="Line 10"/>
          <p:cNvSpPr/>
          <p:nvPr/>
        </p:nvSpPr>
        <p:spPr>
          <a:xfrm flipH="1">
            <a:off x="5450682" y="1600201"/>
            <a:ext cx="22384" cy="3801745"/>
          </a:xfrm>
          <a:prstGeom prst="line">
            <a:avLst/>
          </a:prstGeom>
          <a:ln w="5715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0891" name="Line 11"/>
          <p:cNvSpPr/>
          <p:nvPr/>
        </p:nvSpPr>
        <p:spPr>
          <a:xfrm flipH="1" flipV="1">
            <a:off x="2514600" y="5485130"/>
            <a:ext cx="2971800" cy="0"/>
          </a:xfrm>
          <a:prstGeom prst="line">
            <a:avLst/>
          </a:prstGeom>
          <a:ln w="5715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0892" name="Line 12"/>
          <p:cNvSpPr/>
          <p:nvPr/>
        </p:nvSpPr>
        <p:spPr>
          <a:xfrm flipH="1" flipV="1">
            <a:off x="2571750" y="1600200"/>
            <a:ext cx="0" cy="3581400"/>
          </a:xfrm>
          <a:prstGeom prst="line">
            <a:avLst/>
          </a:prstGeom>
          <a:ln w="5715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0893" name="Line 13"/>
          <p:cNvSpPr/>
          <p:nvPr/>
        </p:nvSpPr>
        <p:spPr>
          <a:xfrm>
            <a:off x="2343150" y="1219200"/>
            <a:ext cx="22860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0894" name="Line 14"/>
          <p:cNvSpPr/>
          <p:nvPr/>
        </p:nvSpPr>
        <p:spPr>
          <a:xfrm flipH="1">
            <a:off x="5543550" y="1143000"/>
            <a:ext cx="17145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0895" name="Line 15"/>
          <p:cNvSpPr/>
          <p:nvPr/>
        </p:nvSpPr>
        <p:spPr>
          <a:xfrm flipV="1">
            <a:off x="2343150" y="5181600"/>
            <a:ext cx="17145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0896" name="Line 16"/>
          <p:cNvSpPr/>
          <p:nvPr/>
        </p:nvSpPr>
        <p:spPr>
          <a:xfrm flipH="1" flipV="1">
            <a:off x="5543550" y="5181600"/>
            <a:ext cx="171450" cy="2286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3323" name="Text Box 21"/>
          <p:cNvSpPr txBox="1"/>
          <p:nvPr/>
        </p:nvSpPr>
        <p:spPr>
          <a:xfrm>
            <a:off x="2628900" y="5734051"/>
            <a:ext cx="32385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4 cạnh , 4 góc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594134" y="86360"/>
            <a:ext cx="380666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  <a:endParaRPr 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0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0"/>
                                        <p:tgtEl>
                                          <p:spTgt spid="250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0"/>
                                        <p:tgtEl>
                                          <p:spTgt spid="250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0"/>
                                        <p:tgtEl>
                                          <p:spTgt spid="250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0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0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0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50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5" grpId="0" bldLvl="0" animBg="1"/>
      <p:bldP spid="250885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14350" y="-381317"/>
            <a:ext cx="10687050" cy="7862887"/>
          </a:xfrm>
          <a:prstGeom prst="rect">
            <a:avLst/>
          </a:prstGeom>
          <a:solidFill>
            <a:srgbClr val="00FFFF"/>
          </a:solidFill>
          <a:ln w="57150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50885" name="Rectangle 5"/>
          <p:cNvSpPr/>
          <p:nvPr/>
        </p:nvSpPr>
        <p:spPr>
          <a:xfrm>
            <a:off x="2857500" y="1219201"/>
            <a:ext cx="1220153" cy="1642745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57150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ctr" eaLnBrk="1" hangingPunct="1">
              <a:buClrTx/>
              <a:buSzTx/>
              <a:buFontTx/>
              <a:buNone/>
            </a:pPr>
            <a:endParaRPr lang="en-US" altLang="en-US" sz="5400" dirty="0">
              <a:solidFill>
                <a:schemeClr val="tx2"/>
              </a:solidFill>
              <a:latin typeface=".VnArial" panose="020B7200000000000000" pitchFamily="34" charset="0"/>
              <a:sym typeface="+mn-ea"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874871" y="3581401"/>
            <a:ext cx="1813560" cy="247586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5400" dirty="0">
              <a:solidFill>
                <a:schemeClr val="tx2"/>
              </a:solidFill>
              <a:latin typeface=".VnArial" panose="020B7200000000000000" pitchFamily="34" charset="0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5314950" y="1981201"/>
            <a:ext cx="2333625" cy="3131185"/>
          </a:xfrm>
          <a:prstGeom prst="rect">
            <a:avLst/>
          </a:prstGeom>
          <a:solidFill>
            <a:srgbClr val="FFFF66"/>
          </a:solidFill>
          <a:ln w="57150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5400" dirty="0">
              <a:solidFill>
                <a:schemeClr val="tx2"/>
              </a:solidFill>
              <a:latin typeface=".VnArial" panose="020B72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2571751" y="914400"/>
            <a:ext cx="1800701" cy="434340"/>
          </a:xfrm>
          <a:prstGeom prst="mathMinus">
            <a:avLst/>
          </a:prstGeom>
          <a:solidFill>
            <a:srgbClr val="66FF3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>
            <a:off x="2628900" y="2744471"/>
            <a:ext cx="1669733" cy="476885"/>
          </a:xfrm>
          <a:prstGeom prst="mathMinus">
            <a:avLst/>
          </a:prstGeom>
          <a:solidFill>
            <a:srgbClr val="66FF3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>
            <a:off x="514350" y="5867401"/>
            <a:ext cx="2528888" cy="535305"/>
          </a:xfrm>
          <a:prstGeom prst="mathMinus">
            <a:avLst/>
          </a:prstGeom>
          <a:solidFill>
            <a:srgbClr val="99FF6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/>
        </p:nvSpPr>
        <p:spPr>
          <a:xfrm>
            <a:off x="4857750" y="1524001"/>
            <a:ext cx="3274219" cy="596265"/>
          </a:xfrm>
          <a:prstGeom prst="mathMinus">
            <a:avLst/>
          </a:prstGeom>
          <a:solidFill>
            <a:srgbClr val="66FF3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/>
          <p:cNvSpPr/>
          <p:nvPr/>
        </p:nvSpPr>
        <p:spPr>
          <a:xfrm rot="5400000">
            <a:off x="1546860" y="1901190"/>
            <a:ext cx="2564130" cy="285750"/>
          </a:xfrm>
          <a:prstGeom prst="mathMinus">
            <a:avLst/>
          </a:prstGeom>
          <a:solidFill>
            <a:srgbClr val="66FF3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/>
          <p:cNvSpPr/>
          <p:nvPr/>
        </p:nvSpPr>
        <p:spPr>
          <a:xfrm rot="5400000">
            <a:off x="2804160" y="1977390"/>
            <a:ext cx="2564130" cy="285750"/>
          </a:xfrm>
          <a:prstGeom prst="mathMinus">
            <a:avLst/>
          </a:prstGeom>
          <a:solidFill>
            <a:srgbClr val="66FF3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/>
          <p:cNvSpPr/>
          <p:nvPr/>
        </p:nvSpPr>
        <p:spPr>
          <a:xfrm>
            <a:off x="514350" y="3191511"/>
            <a:ext cx="2528888" cy="535305"/>
          </a:xfrm>
          <a:prstGeom prst="mathMinus">
            <a:avLst/>
          </a:prstGeom>
          <a:solidFill>
            <a:srgbClr val="99FF6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inus 18"/>
          <p:cNvSpPr/>
          <p:nvPr/>
        </p:nvSpPr>
        <p:spPr>
          <a:xfrm rot="5400000">
            <a:off x="896303" y="4645264"/>
            <a:ext cx="3749040" cy="401479"/>
          </a:xfrm>
          <a:prstGeom prst="mathMinus">
            <a:avLst/>
          </a:prstGeom>
          <a:solidFill>
            <a:srgbClr val="99FF6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 rot="5400000">
            <a:off x="-1045369" y="4569064"/>
            <a:ext cx="3749040" cy="401479"/>
          </a:xfrm>
          <a:prstGeom prst="mathMinus">
            <a:avLst/>
          </a:prstGeom>
          <a:solidFill>
            <a:srgbClr val="99FF6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20"/>
          <p:cNvSpPr/>
          <p:nvPr/>
        </p:nvSpPr>
        <p:spPr>
          <a:xfrm rot="5400000">
            <a:off x="5386467" y="3319383"/>
            <a:ext cx="4647565" cy="447199"/>
          </a:xfrm>
          <a:prstGeom prst="mathMinus">
            <a:avLst/>
          </a:prstGeom>
          <a:solidFill>
            <a:srgbClr val="66FF3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/>
          <p:cNvSpPr/>
          <p:nvPr/>
        </p:nvSpPr>
        <p:spPr>
          <a:xfrm>
            <a:off x="4857750" y="4953001"/>
            <a:ext cx="3274219" cy="596265"/>
          </a:xfrm>
          <a:prstGeom prst="mathMinus">
            <a:avLst/>
          </a:prstGeom>
          <a:solidFill>
            <a:srgbClr val="66FF3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22"/>
          <p:cNvSpPr/>
          <p:nvPr/>
        </p:nvSpPr>
        <p:spPr>
          <a:xfrm rot="5400000">
            <a:off x="2929017" y="3319383"/>
            <a:ext cx="4647565" cy="447199"/>
          </a:xfrm>
          <a:prstGeom prst="mathMinus">
            <a:avLst/>
          </a:prstGeom>
          <a:solidFill>
            <a:srgbClr val="66FF3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1"/>
          <a:srcRect l="3448" t="15582" r="4597" b="11571"/>
          <a:stretch>
            <a:fillRect/>
          </a:stretch>
        </p:blipFill>
        <p:spPr>
          <a:xfrm>
            <a:off x="0" y="-312737"/>
            <a:ext cx="9144000" cy="739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/>
          <p:cNvSpPr/>
          <p:nvPr/>
        </p:nvSpPr>
        <p:spPr>
          <a:xfrm>
            <a:off x="5010150" y="2108200"/>
            <a:ext cx="3114675" cy="3856038"/>
          </a:xfrm>
          <a:prstGeom prst="ellipse">
            <a:avLst/>
          </a:prstGeom>
          <a:solidFill>
            <a:srgbClr val="FF66CC"/>
          </a:solidFill>
          <a:ln>
            <a:solidFill>
              <a:srgbClr val="EF4F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14550" y="6011863"/>
            <a:ext cx="6229350" cy="396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>
            <a:off x="4986338" y="2111375"/>
            <a:ext cx="3112294" cy="3900488"/>
          </a:xfrm>
          <a:prstGeom prst="arc">
            <a:avLst>
              <a:gd name="adj1" fmla="val 16200000"/>
              <a:gd name="adj2" fmla="val 1613932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94" name="TextBox 13"/>
          <p:cNvSpPr txBox="1"/>
          <p:nvPr/>
        </p:nvSpPr>
        <p:spPr>
          <a:xfrm>
            <a:off x="990600" y="1247775"/>
            <a:ext cx="64531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hình vuông – hình tròn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2228850" y="2364105"/>
            <a:ext cx="2197894" cy="3507740"/>
          </a:xfrm>
          <a:prstGeom prst="rect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22"/>
          <p:cNvSpPr/>
          <p:nvPr/>
        </p:nvSpPr>
        <p:spPr>
          <a:xfrm rot="5400000">
            <a:off x="2127012" y="3873104"/>
            <a:ext cx="4765675" cy="447199"/>
          </a:xfrm>
          <a:prstGeom prst="mathMinus">
            <a:avLst/>
          </a:prstGeom>
          <a:solidFill>
            <a:srgbClr val="66FF3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 rot="5400000">
            <a:off x="-216138" y="3873104"/>
            <a:ext cx="4765675" cy="447199"/>
          </a:xfrm>
          <a:prstGeom prst="mathMinus">
            <a:avLst/>
          </a:prstGeom>
          <a:solidFill>
            <a:srgbClr val="66FF3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1657350" y="1981201"/>
            <a:ext cx="3328988" cy="596265"/>
          </a:xfrm>
          <a:prstGeom prst="mathMinus">
            <a:avLst/>
          </a:prstGeom>
          <a:solidFill>
            <a:srgbClr val="66FF3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>
            <a:off x="1657350" y="5562601"/>
            <a:ext cx="3328988" cy="596265"/>
          </a:xfrm>
          <a:prstGeom prst="mathMinus">
            <a:avLst/>
          </a:prstGeom>
          <a:solidFill>
            <a:srgbClr val="66FF3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49427 4.07407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12" grpId="0" animBg="1"/>
      <p:bldP spid="5" grpId="0" animBg="1"/>
      <p:bldP spid="23" grpId="0" animBg="1"/>
      <p:bldP spid="7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478" y="0"/>
            <a:ext cx="915947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314450" y="1676401"/>
            <a:ext cx="7031208" cy="32008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200" b="1" kern="1200" cap="none" spc="0" normalizeH="0" baseline="0" noProof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HĐ3. </a:t>
            </a:r>
            <a:r>
              <a:rPr kumimoji="0" lang="en-US" sz="5200" b="1" kern="1200" cap="none" spc="0" normalizeH="0" baseline="0" noProof="0" dirty="0" err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5200" b="1" kern="1200" cap="none" spc="0" normalizeH="0" baseline="0" noProof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1" kern="1200" cap="none" spc="0" normalizeH="0" baseline="0" noProof="0" dirty="0" err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endParaRPr kumimoji="0" lang="en-US" sz="5200" b="1" kern="1200" cap="none" spc="0" normalizeH="0" baseline="0" noProof="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kern="1200" cap="none" spc="0" normalizeH="0" baseline="0" noProof="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000" b="1" kern="1200" cap="none" spc="0" normalizeH="0" baseline="0" noProof="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kern="1200" cap="none" spc="0" normalizeH="0" baseline="0" noProof="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000" b="1" kern="1200" cap="none" spc="0" normalizeH="0" baseline="0" noProof="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endParaRPr kumimoji="0" lang="en-US" sz="5000" b="1" kern="1200" cap="none" spc="0" normalizeH="0" baseline="0" noProof="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kern="1200" cap="none" spc="0" normalizeH="0" baseline="0" noProof="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5000" b="1" kern="1200" cap="none" spc="0" normalizeH="0" baseline="0" noProof="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5000" b="1" kern="1200" cap="none" spc="0" normalizeH="0" baseline="0" noProof="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kern="1200" cap="none" spc="0" normalizeH="0" baseline="0" noProof="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5000" b="1" kern="1200" cap="none" spc="0" normalizeH="0" baseline="0" noProof="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kern="1200" cap="none" spc="0" normalizeH="0" baseline="0" noProof="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5000" b="1" kern="1200" cap="none" spc="0" normalizeH="0" baseline="0" noProof="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kern="1200" cap="none" spc="0" normalizeH="0" baseline="0" noProof="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000" b="1" kern="1200" cap="none" spc="0" normalizeH="0" baseline="0" noProof="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kern="1200" cap="none" spc="0" normalizeH="0" baseline="0" noProof="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5000" b="1" kern="1200" cap="none" spc="0" normalizeH="0" baseline="0" noProof="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5000" b="1" kern="1200" cap="none" spc="0" normalizeH="0" baseline="0" noProof="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478" y="0"/>
            <a:ext cx="915947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371600" y="1981201"/>
            <a:ext cx="7031208" cy="16300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kern="1200" cap="none" spc="0" normalizeH="0" baseline="0" noProof="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000" b="1" kern="1200" cap="none" spc="0" normalizeH="0" baseline="0" noProof="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kern="1200" cap="none" spc="0" normalizeH="0" baseline="0" noProof="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000" b="1" kern="1200" cap="none" spc="0" normalizeH="0" baseline="0" noProof="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endParaRPr kumimoji="0" lang="en-US" sz="5000" b="1" kern="1200" cap="none" spc="0" normalizeH="0" baseline="0" noProof="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kern="1200" cap="none" spc="0" normalizeH="0" baseline="0" noProof="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“Mắt ai tinh nhất”</a:t>
            </a:r>
            <a:endParaRPr kumimoji="0" lang="en-US" sz="5000" b="1" kern="1200" cap="none" spc="0" normalizeH="0" baseline="0" noProof="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y2mate.com - Dạy Bé Hình Khối  Nhạc Thiếu Nhi Hay Cho Bé  TOPKI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" y="5867401"/>
            <a:ext cx="701040" cy="1113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478" y="0"/>
            <a:ext cx="915947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371600" y="1981201"/>
            <a:ext cx="7031208" cy="16300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kern="1200" cap="none" spc="0" normalizeH="0" baseline="0" noProof="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000" b="1" kern="1200" cap="none" spc="0" normalizeH="0" baseline="0" noProof="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kern="1200" cap="none" spc="0" normalizeH="0" baseline="0" noProof="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000" b="1" kern="1200" cap="none" spc="0" normalizeH="0" baseline="0" noProof="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endParaRPr kumimoji="0" lang="en-US" sz="5000" b="1" kern="1200" cap="none" spc="0" normalizeH="0" baseline="0" noProof="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kern="1200" cap="none" spc="0" normalizeH="0" baseline="0" noProof="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“Bé tài năng”</a:t>
            </a:r>
            <a:endParaRPr kumimoji="0" lang="en-US" sz="5000" b="1" kern="1200" cap="none" spc="0" normalizeH="0" baseline="0" noProof="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nhac tro choi 5ph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" y="6175375"/>
            <a:ext cx="552450" cy="69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1946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868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1" name="Group 12"/>
          <p:cNvGrpSpPr/>
          <p:nvPr/>
        </p:nvGrpSpPr>
        <p:grpSpPr>
          <a:xfrm>
            <a:off x="1591866" y="914400"/>
            <a:ext cx="5903119" cy="5029200"/>
            <a:chOff x="204" y="0"/>
            <a:chExt cx="2457" cy="2031"/>
          </a:xfrm>
        </p:grpSpPr>
        <p:grpSp>
          <p:nvGrpSpPr>
            <p:cNvPr id="19462" name="Group 13"/>
            <p:cNvGrpSpPr/>
            <p:nvPr/>
          </p:nvGrpSpPr>
          <p:grpSpPr>
            <a:xfrm>
              <a:off x="247" y="0"/>
              <a:ext cx="2414" cy="2031"/>
              <a:chOff x="1644" y="2382"/>
              <a:chExt cx="2346" cy="1738"/>
            </a:xfrm>
          </p:grpSpPr>
          <p:pic>
            <p:nvPicPr>
              <p:cNvPr id="19464" name="Picture 14" descr="BIRTHD~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59" y="2440"/>
                <a:ext cx="2322" cy="168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19465" name="Group 15"/>
              <p:cNvGrpSpPr/>
              <p:nvPr/>
            </p:nvGrpSpPr>
            <p:grpSpPr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19466" name="AutoShape 16"/>
                <p:cNvSpPr/>
                <p:nvPr/>
              </p:nvSpPr>
              <p:spPr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algn="ctr" eaLnBrk="1" hangingPunct="1"/>
                  <a:r>
                    <a:rPr lang="en-US" altLang="en-US" sz="3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Giờ học đến đây là hết.</a:t>
                  </a:r>
                  <a:endPara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9467" name="Freeform 17"/>
                <p:cNvSpPr/>
                <p:nvPr/>
              </p:nvSpPr>
              <p:spPr>
                <a:xfrm>
                  <a:off x="1644" y="2406"/>
                  <a:ext cx="2340" cy="492"/>
                </a:xfrm>
                <a:custGeom>
                  <a:avLst/>
                  <a:gdLst>
                    <a:gd name="txL" fmla="*/ 0 w 2340"/>
                    <a:gd name="txT" fmla="*/ 0 h 492"/>
                    <a:gd name="txR" fmla="*/ 2340 w 2340"/>
                    <a:gd name="txB" fmla="*/ 492 h 492"/>
                  </a:gdLst>
                  <a:ahLst/>
                  <a:cxnLst>
                    <a:cxn ang="0">
                      <a:pos x="192" y="492"/>
                    </a:cxn>
                    <a:cxn ang="0">
                      <a:pos x="156" y="456"/>
                    </a:cxn>
                    <a:cxn ang="0">
                      <a:pos x="84" y="432"/>
                    </a:cxn>
                    <a:cxn ang="0">
                      <a:pos x="48" y="408"/>
                    </a:cxn>
                    <a:cxn ang="0">
                      <a:pos x="24" y="372"/>
                    </a:cxn>
                    <a:cxn ang="0">
                      <a:pos x="0" y="300"/>
                    </a:cxn>
                    <a:cxn ang="0">
                      <a:pos x="12" y="240"/>
                    </a:cxn>
                    <a:cxn ang="0">
                      <a:pos x="144" y="132"/>
                    </a:cxn>
                    <a:cxn ang="0">
                      <a:pos x="936" y="72"/>
                    </a:cxn>
                    <a:cxn ang="0">
                      <a:pos x="1248" y="84"/>
                    </a:cxn>
                    <a:cxn ang="0">
                      <a:pos x="1944" y="96"/>
                    </a:cxn>
                    <a:cxn ang="0">
                      <a:pos x="2292" y="168"/>
                    </a:cxn>
                    <a:cxn ang="0">
                      <a:pos x="2316" y="204"/>
                    </a:cxn>
                    <a:cxn ang="0">
                      <a:pos x="2340" y="276"/>
                    </a:cxn>
                    <a:cxn ang="0">
                      <a:pos x="2316" y="372"/>
                    </a:cxn>
                    <a:cxn ang="0">
                      <a:pos x="2208" y="432"/>
                    </a:cxn>
                    <a:cxn ang="0">
                      <a:pos x="2160" y="492"/>
                    </a:cxn>
                  </a:cxnLst>
                  <a:rect l="txL" t="txT" r="txR" b="tx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9463" name="Rectangle 18"/>
            <p:cNvSpPr/>
            <p:nvPr/>
          </p:nvSpPr>
          <p:spPr>
            <a:xfrm>
              <a:off x="204" y="1744"/>
              <a:ext cx="2449" cy="15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 anchorCtr="0"/>
            <a:lstStyle/>
            <a:p>
              <a:pPr algn="ctr" eaLnBrk="1" hangingPunct="1"/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Xin chân thành cảm ơn các cô và các con!</a:t>
              </a:r>
              <a:endPara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/>
          </p:cNvPicPr>
          <p:nvPr/>
        </p:nvPicPr>
        <p:blipFill>
          <a:blip r:embed="rId1"/>
          <a:srcRect b="77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772090" y="2362200"/>
            <a:ext cx="5599821" cy="14147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200" b="1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5200" b="1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Ổn</a:t>
            </a:r>
            <a:r>
              <a:rPr kumimoji="0" lang="en-US" sz="5200" b="1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1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5200" b="1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1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5200" b="1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1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endParaRPr kumimoji="0" lang="en-US" sz="5200" b="1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: Tập Tầm Vông</a:t>
            </a:r>
            <a:endParaRPr kumimoji="0" lang="en-US" sz="3400" b="1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829050" y="2057401"/>
            <a:ext cx="45381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kern="1200" cap="none" spc="0" normalizeH="0" baseline="0" noProof="0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5400" b="1" kern="1200" cap="none" spc="0" normalizeH="0" baseline="0" noProof="0" dirty="0" err="1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5400" b="1" kern="1200" cap="none" spc="0" normalizeH="0" baseline="0" noProof="0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kern="1200" cap="none" spc="0" normalizeH="0" baseline="0" noProof="0" dirty="0" err="1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5400" b="1" kern="1200" cap="none" spc="0" normalizeH="0" baseline="0" noProof="0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kern="1200" cap="none" spc="0" normalizeH="0" baseline="0" noProof="0" dirty="0" err="1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5400" b="1" kern="1200" cap="none" spc="0" normalizeH="0" baseline="0" noProof="0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kern="1200" cap="none" spc="0" normalizeH="0" baseline="0" noProof="0" dirty="0" err="1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5400" b="1" kern="1200" cap="none" spc="0" normalizeH="0" baseline="0" noProof="0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kern="1200" cap="none" spc="0" normalizeH="0" baseline="0" noProof="0" dirty="0" err="1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5400" b="1" kern="1200" cap="none" spc="0" normalizeH="0" baseline="0" noProof="0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kern="1200" cap="none" spc="0" normalizeH="0" baseline="0" noProof="0" dirty="0" err="1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endParaRPr kumimoji="0" lang="en-US" sz="5400" b="1" kern="1200" cap="none" spc="0" normalizeH="0" baseline="0" noProof="0" dirty="0">
              <a:solidFill>
                <a:srgbClr val="7030A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72" name="TextBox 7"/>
          <p:cNvSpPr txBox="1"/>
          <p:nvPr/>
        </p:nvSpPr>
        <p:spPr>
          <a:xfrm>
            <a:off x="2743200" y="2947989"/>
            <a:ext cx="52006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79400"/>
            <a:ext cx="9151144" cy="713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57200" y="2285999"/>
            <a:ext cx="640255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kern="1200" cap="none" spc="0" normalizeH="0" baseline="0" noProof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HĐ1: </a:t>
            </a:r>
            <a:r>
              <a:rPr kumimoji="0" lang="en-US" sz="4400" b="1" kern="1200" cap="none" spc="0" normalizeH="0" baseline="0" noProof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4400" b="1" kern="1200" cap="none" spc="0" normalizeH="0" baseline="0" noProof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kern="1200" cap="none" spc="0" normalizeH="0" baseline="0" noProof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400" b="1" kern="1200" cap="none" spc="0" normalizeH="0" baseline="0" noProof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kern="1200" cap="none" spc="0" normalizeH="0" baseline="0" noProof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400" b="1" kern="1200" cap="none" spc="0" normalizeH="0" baseline="0" noProof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kern="1200" cap="none" spc="0" normalizeH="0" baseline="0" noProof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400" b="1" kern="1200" cap="none" spc="0" normalizeH="0" baseline="0" noProof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b="1" kern="1200" cap="none" spc="0" normalizeH="0" baseline="0" noProof="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kern="1200" cap="none" spc="0" normalizeH="0" baseline="0" noProof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1" kern="1200" cap="none" spc="0" normalizeH="0" baseline="0" noProof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kern="1200" cap="none" spc="0" normalizeH="0" baseline="0" noProof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400" b="1" kern="1200" cap="none" spc="0" normalizeH="0" baseline="0" noProof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400" b="1" kern="1200" cap="none" spc="0" normalizeH="0" baseline="0" noProof="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1" kern="1200" cap="none" spc="0" normalizeH="0" baseline="0" noProof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vuông</a:t>
            </a:r>
            <a:endParaRPr kumimoji="0" lang="en-US" sz="4400" b="1" kern="1200" cap="none" spc="0" normalizeH="0" baseline="0" noProof="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144" y="-279400"/>
            <a:ext cx="9151144" cy="713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42900" y="1143000"/>
            <a:ext cx="7031208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200" b="1" kern="1200" cap="none" spc="0" normalizeH="0" baseline="0" noProof="0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200" b="1" kern="1200" cap="none" spc="0" normalizeH="0" baseline="0" noProof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1" kern="1200" cap="none" spc="0" normalizeH="0" baseline="0" noProof="0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5200" b="1" kern="1200" cap="none" spc="0" normalizeH="0" baseline="0" noProof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1" kern="1200" cap="none" spc="0" normalizeH="0" baseline="0" noProof="0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5200" b="1" kern="1200" cap="none" spc="0" normalizeH="0" baseline="0" noProof="0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7601" y="2614614"/>
            <a:ext cx="2526506" cy="1876425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NHÓM 2: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HÃY TÌM SỰ KHÁC NHAU CỦA HÌNH TRÒN – HÌNH VUÔNG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0800000" flipV="1">
            <a:off x="2596754" y="1860550"/>
            <a:ext cx="963216" cy="706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674269" y="1860551"/>
            <a:ext cx="770335" cy="7858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32273" y="2614614"/>
            <a:ext cx="2527697" cy="1876425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NHÓM 1: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 TRÒN – HÌNH VUÔNG CÓ ĐẶC ĐIỂM GÌ?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Nhạc không lời - Giai điệu vui tươi - Giai điệu của cuộc sống 00_07_41-00_15_35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3900" y="228600"/>
            <a:ext cx="457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1"/>
          <a:srcRect l="3448" t="15582" r="4597" b="11571"/>
          <a:stretch>
            <a:fillRect/>
          </a:stretch>
        </p:blipFill>
        <p:spPr>
          <a:xfrm>
            <a:off x="0" y="-266700"/>
            <a:ext cx="9144000" cy="739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/>
          <p:cNvSpPr/>
          <p:nvPr/>
        </p:nvSpPr>
        <p:spPr>
          <a:xfrm>
            <a:off x="1457325" y="1885950"/>
            <a:ext cx="3771900" cy="4191000"/>
          </a:xfrm>
          <a:prstGeom prst="ellipse">
            <a:avLst/>
          </a:prstGeom>
          <a:solidFill>
            <a:srgbClr val="FF66CC"/>
          </a:solidFill>
          <a:ln>
            <a:solidFill>
              <a:srgbClr val="EF4F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14550" y="6011863"/>
            <a:ext cx="6229350" cy="396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>
            <a:off x="1457325" y="1911351"/>
            <a:ext cx="3769519" cy="4183063"/>
          </a:xfrm>
          <a:prstGeom prst="arc">
            <a:avLst>
              <a:gd name="adj1" fmla="val 16200000"/>
              <a:gd name="adj2" fmla="val 1613932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457325" y="875666"/>
            <a:ext cx="397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35626 -0.010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00" y="-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9806E-17 3.7037E-6 L 0.35652 -0.01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42950" y="-14287"/>
            <a:ext cx="10687050" cy="7862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5"/>
          <p:cNvSpPr/>
          <p:nvPr/>
        </p:nvSpPr>
        <p:spPr>
          <a:xfrm>
            <a:off x="4171950" y="1654176"/>
            <a:ext cx="4629150" cy="52038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2900" y="2819400"/>
            <a:ext cx="3486150" cy="4038600"/>
          </a:xfrm>
          <a:prstGeom prst="ellipse">
            <a:avLst/>
          </a:prstGeom>
          <a:solidFill>
            <a:srgbClr val="FF66CC"/>
          </a:solidFill>
          <a:ln w="25400" cap="flat" cmpd="sng" algn="ctr">
            <a:solidFill>
              <a:srgbClr val="EF4FE7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71750" y="495300"/>
            <a:ext cx="2171700" cy="2667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19063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29063 -0.00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1875 0.513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2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089"/>
            <a:ext cx="9144000" cy="6727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Picture 7" descr="đồng hồ treo tường abiding A943"/>
          <p:cNvPicPr>
            <a:picLocks noChangeAspect="1"/>
          </p:cNvPicPr>
          <p:nvPr/>
        </p:nvPicPr>
        <p:blipFill>
          <a:blip r:embed="rId2"/>
          <a:srcRect b="7555"/>
          <a:stretch>
            <a:fillRect/>
          </a:stretch>
        </p:blipFill>
        <p:spPr>
          <a:xfrm>
            <a:off x="114300" y="1981200"/>
            <a:ext cx="2720579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11" descr="Combo 50 Cái Đĩa Giấy 16cm Nhiều Màu Dùng Một Lần | Đĩa Giấy Bánh Kem |  Shopee Việt N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779" y="1371600"/>
            <a:ext cx="3086100" cy="411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7" descr="Bài 7: Hình vuông, hình tròn, hình tam giác worksheet"/>
          <p:cNvPicPr>
            <a:picLocks noChangeAspect="1"/>
          </p:cNvPicPr>
          <p:nvPr/>
        </p:nvPicPr>
        <p:blipFill>
          <a:blip r:embed="rId4"/>
          <a:srcRect l="33125" t="15392" r="45856" b="43060"/>
          <a:stretch>
            <a:fillRect/>
          </a:stretch>
        </p:blipFill>
        <p:spPr>
          <a:xfrm>
            <a:off x="2476500" y="1204914"/>
            <a:ext cx="3301604" cy="4891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645</Words>
  <Application>WPS Presentation</Application>
  <PresentationFormat>On-screen Show (4:3)</PresentationFormat>
  <Paragraphs>53</Paragraphs>
  <Slides>16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Arial</vt:lpstr>
      <vt:lpstr>.VnArial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5</cp:revision>
  <dcterms:created xsi:type="dcterms:W3CDTF">2023-10-31T00:28:00Z</dcterms:created>
  <dcterms:modified xsi:type="dcterms:W3CDTF">2023-10-31T02:34:44Z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83D96C1C151F415E93CAC82606087714_12</vt:lpwstr>
  </property>
  <property fmtid="{D5CDD505-2E9C-101B-9397-08002B2CF9AE}" pid="3" name="KSOProductBuildVer">
    <vt:lpwstr>1033-12.2.0.13266</vt:lpwstr>
  </property>
</Properties>
</file>