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57" r:id="rId4"/>
    <p:sldId id="276" r:id="rId5"/>
    <p:sldId id="277" r:id="rId6"/>
    <p:sldId id="282" r:id="rId7"/>
    <p:sldId id="278" r:id="rId8"/>
    <p:sldId id="281" r:id="rId9"/>
    <p:sldId id="27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9" autoAdjust="0"/>
    <p:restoredTop sz="94660"/>
  </p:normalViewPr>
  <p:slideViewPr>
    <p:cSldViewPr snapToGrid="0">
      <p:cViewPr varScale="1">
        <p:scale>
          <a:sx n="60" d="100"/>
          <a:sy n="60" d="100"/>
        </p:scale>
        <p:origin x="-78"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79BCA1-E949-4900-B659-C565600C5579}"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AB57F-A10B-4F5F-8D1F-9FA83944D549}" type="slidenum">
              <a:rPr lang="en-US" smtClean="0"/>
              <a:t>‹#›</a:t>
            </a:fld>
            <a:endParaRPr lang="en-US"/>
          </a:p>
        </p:txBody>
      </p:sp>
    </p:spTree>
    <p:extLst>
      <p:ext uri="{BB962C8B-B14F-4D97-AF65-F5344CB8AC3E}">
        <p14:creationId xmlns:p14="http://schemas.microsoft.com/office/powerpoint/2010/main" val="73128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9BCA1-E949-4900-B659-C565600C5579}"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AB57F-A10B-4F5F-8D1F-9FA83944D549}" type="slidenum">
              <a:rPr lang="en-US" smtClean="0"/>
              <a:t>‹#›</a:t>
            </a:fld>
            <a:endParaRPr lang="en-US"/>
          </a:p>
        </p:txBody>
      </p:sp>
    </p:spTree>
    <p:extLst>
      <p:ext uri="{BB962C8B-B14F-4D97-AF65-F5344CB8AC3E}">
        <p14:creationId xmlns:p14="http://schemas.microsoft.com/office/powerpoint/2010/main" val="4153962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9BCA1-E949-4900-B659-C565600C5579}"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AB57F-A10B-4F5F-8D1F-9FA83944D549}" type="slidenum">
              <a:rPr lang="en-US" smtClean="0"/>
              <a:t>‹#›</a:t>
            </a:fld>
            <a:endParaRPr lang="en-US"/>
          </a:p>
        </p:txBody>
      </p:sp>
    </p:spTree>
    <p:extLst>
      <p:ext uri="{BB962C8B-B14F-4D97-AF65-F5344CB8AC3E}">
        <p14:creationId xmlns:p14="http://schemas.microsoft.com/office/powerpoint/2010/main" val="369224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9BCA1-E949-4900-B659-C565600C5579}"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AB57F-A10B-4F5F-8D1F-9FA83944D549}" type="slidenum">
              <a:rPr lang="en-US" smtClean="0"/>
              <a:t>‹#›</a:t>
            </a:fld>
            <a:endParaRPr lang="en-US"/>
          </a:p>
        </p:txBody>
      </p:sp>
    </p:spTree>
    <p:extLst>
      <p:ext uri="{BB962C8B-B14F-4D97-AF65-F5344CB8AC3E}">
        <p14:creationId xmlns:p14="http://schemas.microsoft.com/office/powerpoint/2010/main" val="3670380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79BCA1-E949-4900-B659-C565600C5579}"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AB57F-A10B-4F5F-8D1F-9FA83944D549}" type="slidenum">
              <a:rPr lang="en-US" smtClean="0"/>
              <a:t>‹#›</a:t>
            </a:fld>
            <a:endParaRPr lang="en-US"/>
          </a:p>
        </p:txBody>
      </p:sp>
    </p:spTree>
    <p:extLst>
      <p:ext uri="{BB962C8B-B14F-4D97-AF65-F5344CB8AC3E}">
        <p14:creationId xmlns:p14="http://schemas.microsoft.com/office/powerpoint/2010/main" val="1029510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79BCA1-E949-4900-B659-C565600C5579}"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4AB57F-A10B-4F5F-8D1F-9FA83944D549}" type="slidenum">
              <a:rPr lang="en-US" smtClean="0"/>
              <a:t>‹#›</a:t>
            </a:fld>
            <a:endParaRPr lang="en-US"/>
          </a:p>
        </p:txBody>
      </p:sp>
    </p:spTree>
    <p:extLst>
      <p:ext uri="{BB962C8B-B14F-4D97-AF65-F5344CB8AC3E}">
        <p14:creationId xmlns:p14="http://schemas.microsoft.com/office/powerpoint/2010/main" val="162344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79BCA1-E949-4900-B659-C565600C5579}" type="datetimeFigureOut">
              <a:rPr lang="en-US" smtClean="0"/>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4AB57F-A10B-4F5F-8D1F-9FA83944D549}" type="slidenum">
              <a:rPr lang="en-US" smtClean="0"/>
              <a:t>‹#›</a:t>
            </a:fld>
            <a:endParaRPr lang="en-US"/>
          </a:p>
        </p:txBody>
      </p:sp>
    </p:spTree>
    <p:extLst>
      <p:ext uri="{BB962C8B-B14F-4D97-AF65-F5344CB8AC3E}">
        <p14:creationId xmlns:p14="http://schemas.microsoft.com/office/powerpoint/2010/main" val="390312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79BCA1-E949-4900-B659-C565600C5579}" type="datetimeFigureOut">
              <a:rPr lang="en-US" smtClean="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4AB57F-A10B-4F5F-8D1F-9FA83944D549}" type="slidenum">
              <a:rPr lang="en-US" smtClean="0"/>
              <a:t>‹#›</a:t>
            </a:fld>
            <a:endParaRPr lang="en-US"/>
          </a:p>
        </p:txBody>
      </p:sp>
    </p:spTree>
    <p:extLst>
      <p:ext uri="{BB962C8B-B14F-4D97-AF65-F5344CB8AC3E}">
        <p14:creationId xmlns:p14="http://schemas.microsoft.com/office/powerpoint/2010/main" val="2392873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9BCA1-E949-4900-B659-C565600C5579}" type="datetimeFigureOut">
              <a:rPr lang="en-US" smtClean="0"/>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4AB57F-A10B-4F5F-8D1F-9FA83944D549}" type="slidenum">
              <a:rPr lang="en-US" smtClean="0"/>
              <a:t>‹#›</a:t>
            </a:fld>
            <a:endParaRPr lang="en-US"/>
          </a:p>
        </p:txBody>
      </p:sp>
    </p:spTree>
    <p:extLst>
      <p:ext uri="{BB962C8B-B14F-4D97-AF65-F5344CB8AC3E}">
        <p14:creationId xmlns:p14="http://schemas.microsoft.com/office/powerpoint/2010/main" val="4229301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9BCA1-E949-4900-B659-C565600C5579}"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4AB57F-A10B-4F5F-8D1F-9FA83944D549}" type="slidenum">
              <a:rPr lang="en-US" smtClean="0"/>
              <a:t>‹#›</a:t>
            </a:fld>
            <a:endParaRPr lang="en-US"/>
          </a:p>
        </p:txBody>
      </p:sp>
    </p:spTree>
    <p:extLst>
      <p:ext uri="{BB962C8B-B14F-4D97-AF65-F5344CB8AC3E}">
        <p14:creationId xmlns:p14="http://schemas.microsoft.com/office/powerpoint/2010/main" val="4106410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9BCA1-E949-4900-B659-C565600C5579}"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4AB57F-A10B-4F5F-8D1F-9FA83944D549}" type="slidenum">
              <a:rPr lang="en-US" smtClean="0"/>
              <a:t>‹#›</a:t>
            </a:fld>
            <a:endParaRPr lang="en-US"/>
          </a:p>
        </p:txBody>
      </p:sp>
    </p:spTree>
    <p:extLst>
      <p:ext uri="{BB962C8B-B14F-4D97-AF65-F5344CB8AC3E}">
        <p14:creationId xmlns:p14="http://schemas.microsoft.com/office/powerpoint/2010/main" val="161770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9BCA1-E949-4900-B659-C565600C5579}" type="datetimeFigureOut">
              <a:rPr lang="en-US" smtClean="0"/>
              <a:t>11/21/2022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AB57F-A10B-4F5F-8D1F-9FA83944D549}" type="slidenum">
              <a:rPr lang="en-US" smtClean="0"/>
              <a:t>‹#›</a:t>
            </a:fld>
            <a:endParaRPr lang="en-US"/>
          </a:p>
        </p:txBody>
      </p:sp>
    </p:spTree>
    <p:extLst>
      <p:ext uri="{BB962C8B-B14F-4D97-AF65-F5344CB8AC3E}">
        <p14:creationId xmlns:p14="http://schemas.microsoft.com/office/powerpoint/2010/main" val="1741952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4099034" y="5242034"/>
            <a:ext cx="3531476" cy="867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imes New Roman" pitchFamily="18" charset="0"/>
                <a:cs typeface="Times New Roman" pitchFamily="18" charset="0"/>
              </a:rPr>
              <a:t>GIÁO VIÊN: LÊ THỊ HUỆ</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93221676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675"/>
            <a:ext cx="12044855" cy="6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053939"/>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2" y="0"/>
            <a:ext cx="11933238" cy="690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16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060621"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3428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29"/>
            <a:ext cx="12192000" cy="6729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909442"/>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684786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92688734"/>
      </p:ext>
    </p:extLst>
  </p:cSld>
  <p:clrMapOvr>
    <a:masterClrMapping/>
  </p:clrMapOvr>
  <p:transition spd="slow">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85195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29854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1059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41999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890"/>
            <a:ext cx="12192000" cy="671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22483" y="331077"/>
            <a:ext cx="8529145" cy="5632311"/>
          </a:xfrm>
          <a:prstGeom prst="rect">
            <a:avLst/>
          </a:prstGeom>
        </p:spPr>
        <p:txBody>
          <a:bodyPr wrap="square">
            <a:spAutoFit/>
          </a:bodyPr>
          <a:lstStyle/>
          <a:p>
            <a:pPr lvl="0"/>
            <a:r>
              <a:rPr lang="vi-VN" sz="2400" b="1" dirty="0">
                <a:solidFill>
                  <a:srgbClr val="333333"/>
                </a:solidFill>
                <a:latin typeface="+mj-lt"/>
              </a:rPr>
              <a:t>1: Kiến Thức:</a:t>
            </a:r>
            <a:endParaRPr lang="vi-VN" sz="2400" dirty="0">
              <a:solidFill>
                <a:srgbClr val="333333"/>
              </a:solidFill>
              <a:latin typeface="+mj-lt"/>
            </a:endParaRPr>
          </a:p>
          <a:p>
            <a:pPr lvl="0"/>
            <a:r>
              <a:rPr lang="vi-VN" sz="2400" dirty="0">
                <a:solidFill>
                  <a:srgbClr val="000000"/>
                </a:solidFill>
                <a:latin typeface="+mj-lt"/>
              </a:rPr>
              <a:t>- Trẻ biết tên câu truyện “ Nhổ củ cải”. Trẻ biết tên nhân vật trong chuyện.</a:t>
            </a:r>
            <a:endParaRPr lang="vi-VN" sz="2400" dirty="0">
              <a:solidFill>
                <a:srgbClr val="333333"/>
              </a:solidFill>
              <a:latin typeface="+mj-lt"/>
            </a:endParaRPr>
          </a:p>
          <a:p>
            <a:pPr lvl="0"/>
            <a:r>
              <a:rPr lang="vi-VN" sz="2400" dirty="0">
                <a:solidFill>
                  <a:srgbClr val="000000"/>
                </a:solidFill>
                <a:latin typeface="+mj-lt"/>
              </a:rPr>
              <a:t> - Trẻ hiểu nội dung câu chuyện nói về: ông già mang cây cải về trồng và hàng ngày chăm sóc, cây cải không phụ lòng ông lớn nhanh như thổi. Rồi 1 hôm ông ra vườn nhổ cây cải ông nhổ mãi không được và ông đã gọi bà, bà gọi cháu, cháu gái gọi chó con, chó con gọi mèo, mèo con gọi chuột rồi cuối cùng mọi người đã nhổ được củ cải và vui sướng múa hát quanh cây cải.  </a:t>
            </a:r>
            <a:endParaRPr lang="vi-VN" sz="2400" dirty="0">
              <a:solidFill>
                <a:srgbClr val="333333"/>
              </a:solidFill>
              <a:latin typeface="+mj-lt"/>
            </a:endParaRPr>
          </a:p>
          <a:p>
            <a:pPr lvl="0"/>
            <a:r>
              <a:rPr lang="vi-VN" sz="2400" b="1" dirty="0">
                <a:solidFill>
                  <a:srgbClr val="000000"/>
                </a:solidFill>
                <a:latin typeface="+mj-lt"/>
              </a:rPr>
              <a:t>2.Kỹnăng:              </a:t>
            </a:r>
            <a:endParaRPr lang="vi-VN" sz="2400" dirty="0">
              <a:solidFill>
                <a:srgbClr val="333333"/>
              </a:solidFill>
              <a:latin typeface="+mj-lt"/>
            </a:endParaRPr>
          </a:p>
          <a:p>
            <a:pPr lvl="0"/>
            <a:r>
              <a:rPr lang="vi-VN" sz="2400" dirty="0">
                <a:solidFill>
                  <a:srgbClr val="000000"/>
                </a:solidFill>
                <a:latin typeface="+mj-lt"/>
              </a:rPr>
              <a:t>- Trẻ trả lời các câu hỏi của cô đủ câu, rõ ràng, mạch lạc.</a:t>
            </a:r>
            <a:endParaRPr lang="vi-VN" sz="2400" dirty="0">
              <a:solidFill>
                <a:srgbClr val="333333"/>
              </a:solidFill>
              <a:latin typeface="+mj-lt"/>
            </a:endParaRPr>
          </a:p>
          <a:p>
            <a:pPr lvl="0"/>
            <a:r>
              <a:rPr lang="vi-VN" sz="2400" dirty="0">
                <a:solidFill>
                  <a:srgbClr val="000000"/>
                </a:solidFill>
                <a:latin typeface="+mj-lt"/>
              </a:rPr>
              <a:t>- Trẻ có khả năng chú ý quan sát và phát triển tư duy ngôn ngữ ở trẻ.</a:t>
            </a:r>
            <a:endParaRPr lang="vi-VN" sz="2400" dirty="0">
              <a:solidFill>
                <a:srgbClr val="333333"/>
              </a:solidFill>
              <a:latin typeface="+mj-lt"/>
            </a:endParaRPr>
          </a:p>
          <a:p>
            <a:pPr lvl="0"/>
            <a:r>
              <a:rPr lang="vi-VN" sz="2400" b="1" dirty="0">
                <a:solidFill>
                  <a:srgbClr val="000000"/>
                </a:solidFill>
                <a:latin typeface="+mj-lt"/>
              </a:rPr>
              <a:t>3 Thái độ:</a:t>
            </a:r>
            <a:endParaRPr lang="vi-VN" sz="2400" dirty="0">
              <a:solidFill>
                <a:srgbClr val="333333"/>
              </a:solidFill>
              <a:latin typeface="+mj-lt"/>
            </a:endParaRPr>
          </a:p>
          <a:p>
            <a:pPr lvl="0"/>
            <a:r>
              <a:rPr lang="vi-VN" sz="2400" dirty="0">
                <a:solidFill>
                  <a:srgbClr val="000000"/>
                </a:solidFill>
                <a:latin typeface="+mj-lt"/>
              </a:rPr>
              <a:t>- Trẻ hứng thú tham gia hoạt động.</a:t>
            </a:r>
            <a:endParaRPr lang="vi-VN" sz="2400" dirty="0">
              <a:solidFill>
                <a:srgbClr val="333333"/>
              </a:solidFill>
              <a:latin typeface="+mj-lt"/>
            </a:endParaRPr>
          </a:p>
        </p:txBody>
      </p:sp>
    </p:spTree>
    <p:extLst>
      <p:ext uri="{BB962C8B-B14F-4D97-AF65-F5344CB8AC3E}">
        <p14:creationId xmlns:p14="http://schemas.microsoft.com/office/powerpoint/2010/main" val="1299528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78032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286815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29653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27889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3811383"/>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976" y="1072055"/>
            <a:ext cx="12056023" cy="5785945"/>
          </a:xfrm>
          <a:prstGeom prst="rect">
            <a:avLst/>
          </a:prstGeom>
        </p:spPr>
      </p:pic>
      <p:sp>
        <p:nvSpPr>
          <p:cNvPr id="3" name="TextBox 2"/>
          <p:cNvSpPr txBox="1"/>
          <p:nvPr/>
        </p:nvSpPr>
        <p:spPr>
          <a:xfrm>
            <a:off x="2632841" y="236483"/>
            <a:ext cx="6936828" cy="584775"/>
          </a:xfrm>
          <a:prstGeom prst="rect">
            <a:avLst/>
          </a:prstGeom>
          <a:solidFill>
            <a:srgbClr val="7030A0"/>
          </a:solidFill>
        </p:spPr>
        <p:txBody>
          <a:bodyPr wrap="square" rtlCol="0">
            <a:spAutoFit/>
          </a:bodyPr>
          <a:lstStyle/>
          <a:p>
            <a:r>
              <a:rPr lang="en-US" sz="3200" smtClean="0"/>
              <a:t>TRÒ CHƠI: NGƯỜI LÀM VƯỜN TÍ HON</a:t>
            </a:r>
            <a:endParaRPr lang="en-US" sz="3200"/>
          </a:p>
        </p:txBody>
      </p:sp>
    </p:spTree>
    <p:extLst>
      <p:ext uri="{BB962C8B-B14F-4D97-AF65-F5344CB8AC3E}">
        <p14:creationId xmlns:p14="http://schemas.microsoft.com/office/powerpoint/2010/main" val="728181388"/>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42740" y="149067"/>
            <a:ext cx="11906520" cy="6559865"/>
          </a:xfrm>
          <a:prstGeom prst="rect">
            <a:avLst/>
          </a:prstGeom>
        </p:spPr>
      </p:pic>
      <p:pic>
        <p:nvPicPr>
          <p:cNvPr id="3" name="NHÀ CỦA TÔI (Hình minh họa theo lời bài há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5957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740" y="149067"/>
            <a:ext cx="11906520" cy="6559865"/>
          </a:xfrm>
          <a:prstGeom prst="rect">
            <a:avLst/>
          </a:prstGeom>
        </p:spPr>
      </p:pic>
      <p:sp>
        <p:nvSpPr>
          <p:cNvPr id="3" name="Rectangle 2"/>
          <p:cNvSpPr/>
          <p:nvPr/>
        </p:nvSpPr>
        <p:spPr>
          <a:xfrm>
            <a:off x="299545" y="315310"/>
            <a:ext cx="9301655" cy="2885090"/>
          </a:xfrm>
          <a:prstGeom prst="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itchFamily="18" charset="0"/>
                <a:cs typeface="Times New Roman" pitchFamily="18" charset="0"/>
              </a:rPr>
              <a:t>2. PHƯƠNG PHÁP HÌNH THƯC TỔ CHỨC</a:t>
            </a:r>
          </a:p>
          <a:p>
            <a:pPr algn="ctr"/>
            <a:r>
              <a:rPr lang="en-US" sz="3600" dirty="0" smtClean="0">
                <a:latin typeface="Times New Roman" pitchFamily="18" charset="0"/>
                <a:cs typeface="Times New Roman" pitchFamily="18" charset="0"/>
              </a:rPr>
              <a:t>A, CÔ KỂ CHUYỆN CHO TRẺ NGHE</a:t>
            </a:r>
            <a:r>
              <a:rPr lang="en-US" sz="3600" dirty="0" smtClean="0"/>
              <a:t>.</a:t>
            </a:r>
            <a:endParaRPr lang="en-US" sz="3600" dirty="0"/>
          </a:p>
        </p:txBody>
      </p:sp>
    </p:spTree>
    <p:extLst>
      <p:ext uri="{BB962C8B-B14F-4D97-AF65-F5344CB8AC3E}">
        <p14:creationId xmlns:p14="http://schemas.microsoft.com/office/powerpoint/2010/main" val="1150739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6"/>
            <a:ext cx="12188825" cy="685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585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185" y="1091571"/>
            <a:ext cx="11792607" cy="5078313"/>
          </a:xfrm>
          <a:prstGeom prst="rect">
            <a:avLst/>
          </a:prstGeom>
        </p:spPr>
        <p:txBody>
          <a:bodyPr wrap="square">
            <a:spAutoFit/>
          </a:bodyPr>
          <a:lstStyle/>
          <a:p>
            <a:r>
              <a:rPr lang="vi-VN" dirty="0">
                <a:solidFill>
                  <a:srgbClr val="333333"/>
                </a:solidFill>
                <a:latin typeface="Roboto"/>
              </a:rPr>
              <a:t>Ngày xửa, ngày xưa có hai ông bà già và một cô cháu gái sống trong ngôi nhà bằng gỗ bên cạnh manh vườn xinh xắn. Trong nhà còn có một con Chó, một con Mèo và một chú Chuột nhắt.</a:t>
            </a:r>
            <a:r>
              <a:rPr lang="vi-VN" dirty="0"/>
              <a:t/>
            </a:r>
            <a:br>
              <a:rPr lang="vi-VN" dirty="0"/>
            </a:br>
            <a:r>
              <a:rPr lang="vi-VN" dirty="0">
                <a:solidFill>
                  <a:srgbClr val="333333"/>
                </a:solidFill>
                <a:latin typeface="Roboto"/>
              </a:rPr>
              <a:t>Vào mùa thu, ông già mang về một cây củ cải nhỏ và trồng trong vườn. Ngày ngày, ông ra sức chăm chút cho cây. Sáng nào ông cũng cho cây cải uống một gáo nước. Chiều nào ông cũng bắt sâu, nhổ cỏ cho cây. Cây cải cũng không phụ lòng tốt của ông, nó lớn nhanh như thổi. Chẳng bao lâu nó trở thành một cây cải khổng lồ, to chưa từng thấy.</a:t>
            </a:r>
            <a:r>
              <a:rPr lang="vi-VN" dirty="0"/>
              <a:t/>
            </a:r>
            <a:br>
              <a:rPr lang="vi-VN" dirty="0"/>
            </a:br>
            <a:r>
              <a:rPr lang="vi-VN" dirty="0">
                <a:solidFill>
                  <a:srgbClr val="333333"/>
                </a:solidFill>
                <a:latin typeface="Roboto"/>
              </a:rPr>
              <a:t>Một buổi sáng, ông già ra vườn định nhổ củ cải về cho bà già và cháu gái. Ông nhổ mãi, nhổ mãi mà cây cải không hề nhúc nhích. Ông gọi bà già: «Bà già ơi! Mau lại đây! Mau giúp tôi nhổ củ cải!»Bà già liền chạy lại, bà túm áo ông, ông nắm cây cải nhổ mãi, nhổ mãi vẫn không được. Bà già gọi cháu gái: «Cháu gái ơi! Mau lại đây! Mau giúp bà nhổ củ cải!» Cháu gái liền chạy lại kéo áo bà, bà túm áo ông, ông nắm cây cải nhổ mãi, nhổ mãi chẳng ăn thua gì. Cháu gái gọi Chó con: «Chó con ơi! Mau lại đây! Mau giúp tôi nhổ củ cải!». Chó con chạy lại ngậm lấy bím tóc của cháu gái. Cháu kéo áo bà ba, bà túm áo ông, ông nắm cây cải. Kéo mãi nhổ mãi cây cải vẫn nằm ì ra. Mèo con gọi Chuột nhắt: «Chuột nhắt ơi! Mau lại đây!Mau giúp tôi nhổ củ cải!» Chuột nhắt chạy lại, bám đuôi Mèo, Mèo cắn đuôi Chó, Chó ngậm biếm tóc cháu gái, cháu gái kéo áo bà, bà túm áo ông, ông nắm cây cải. Một, hai, ba… Cây cải gan lì đã bị kéo lên khỏi mặt đất.</a:t>
            </a:r>
            <a:r>
              <a:rPr lang="vi-VN" dirty="0"/>
              <a:t/>
            </a:r>
            <a:br>
              <a:rPr lang="vi-VN" dirty="0"/>
            </a:br>
            <a:r>
              <a:rPr lang="vi-VN" dirty="0">
                <a:solidFill>
                  <a:srgbClr val="333333"/>
                </a:solidFill>
                <a:latin typeface="Roboto"/>
              </a:rPr>
              <a:t>Tất cả sung sướng, nhảy múa quanh vây cải:</a:t>
            </a:r>
            <a:r>
              <a:rPr lang="vi-VN" dirty="0"/>
              <a:t/>
            </a:r>
            <a:br>
              <a:rPr lang="vi-VN" dirty="0"/>
            </a:br>
            <a:r>
              <a:rPr lang="vi-VN" dirty="0">
                <a:solidFill>
                  <a:srgbClr val="333333"/>
                </a:solidFill>
                <a:latin typeface="Roboto"/>
              </a:rPr>
              <a:t>«Nhổ cải lên! Nhổ cải lên!</a:t>
            </a:r>
            <a:r>
              <a:rPr lang="vi-VN" dirty="0"/>
              <a:t/>
            </a:r>
            <a:br>
              <a:rPr lang="vi-VN" dirty="0"/>
            </a:br>
            <a:r>
              <a:rPr lang="vi-VN" dirty="0">
                <a:solidFill>
                  <a:srgbClr val="333333"/>
                </a:solidFill>
                <a:latin typeface="Roboto"/>
              </a:rPr>
              <a:t>Ái chà chà! Lên được rồi!»</a:t>
            </a:r>
            <a:endParaRPr lang="en-US" dirty="0"/>
          </a:p>
        </p:txBody>
      </p:sp>
    </p:spTree>
    <p:extLst>
      <p:ext uri="{BB962C8B-B14F-4D97-AF65-F5344CB8AC3E}">
        <p14:creationId xmlns:p14="http://schemas.microsoft.com/office/powerpoint/2010/main" val="2846554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290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76" y="-79978"/>
            <a:ext cx="12164465" cy="6937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1358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160342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11509"/>
            <a:ext cx="11791950" cy="696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763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044855" cy="668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79" y="0"/>
            <a:ext cx="11915775" cy="6696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719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100</Words>
  <Application>Microsoft Office PowerPoint</Application>
  <PresentationFormat>Custom</PresentationFormat>
  <Paragraphs>13</Paragraphs>
  <Slides>25</Slides>
  <Notes>0</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Customers at Home or Office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 users - Windows 8</dc:creator>
  <cp:lastModifiedBy>Techsi.vn</cp:lastModifiedBy>
  <cp:revision>9</cp:revision>
  <dcterms:created xsi:type="dcterms:W3CDTF">2020-10-22T05:46:30Z</dcterms:created>
  <dcterms:modified xsi:type="dcterms:W3CDTF">2022-11-21T03:06:48Z</dcterms:modified>
</cp:coreProperties>
</file>