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42EB-17B5-4E6F-9ED4-554E849AECC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 (2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28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TRƯỜNG MẦM NON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3-4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:MGB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5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Bộ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phục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phù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hợp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với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mùa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hè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 descr="v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971799" cy="2900362"/>
          </a:xfrm>
          <a:prstGeom prst="rect">
            <a:avLst/>
          </a:prstGeom>
        </p:spPr>
      </p:pic>
      <p:pic>
        <p:nvPicPr>
          <p:cNvPr id="8" name="Picture 7" descr="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71600"/>
            <a:ext cx="3657600" cy="3048000"/>
          </a:xfrm>
          <a:prstGeom prst="rect">
            <a:avLst/>
          </a:prstGeom>
        </p:spPr>
      </p:pic>
      <p:pic>
        <p:nvPicPr>
          <p:cNvPr id="9" name="Picture 8" descr="v3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114800"/>
            <a:ext cx="39624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ũ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142999"/>
            <a:ext cx="3733800" cy="3200401"/>
          </a:xfrm>
        </p:spPr>
      </p:pic>
      <p:sp>
        <p:nvSpPr>
          <p:cNvPr id="6" name="TextBox 5"/>
          <p:cNvSpPr txBox="1"/>
          <p:nvPr/>
        </p:nvSpPr>
        <p:spPr>
          <a:xfrm>
            <a:off x="1905000" y="381000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mũ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4572000" cy="3048000"/>
          </a:xfrm>
          <a:prstGeom prst="rect">
            <a:avLst/>
          </a:prstGeom>
        </p:spPr>
      </p:pic>
      <p:pic>
        <p:nvPicPr>
          <p:cNvPr id="8" name="Picture 7" descr="mũ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038600"/>
            <a:ext cx="4648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3400"/>
            <a:ext cx="4724400" cy="6324600"/>
          </a:xfrm>
        </p:spPr>
      </p:pic>
      <p:pic>
        <p:nvPicPr>
          <p:cNvPr id="5" name="Picture 4" descr="ta-cay-hoa-ph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"/>
            <a:ext cx="4419599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s (2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810000" y="175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4-22T101952.1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315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2819400" y="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83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MinhThangPC.VN</cp:lastModifiedBy>
  <cp:revision>5</cp:revision>
  <dcterms:created xsi:type="dcterms:W3CDTF">2021-04-22T02:50:53Z</dcterms:created>
  <dcterms:modified xsi:type="dcterms:W3CDTF">2023-04-17T14:40:39Z</dcterms:modified>
</cp:coreProperties>
</file>