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1" r:id="rId15"/>
    <p:sldId id="283" r:id="rId16"/>
    <p:sldId id="284" r:id="rId17"/>
    <p:sldId id="275" r:id="rId18"/>
    <p:sldId id="278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64" d="100"/>
          <a:sy n="64" d="100"/>
        </p:scale>
        <p:origin x="15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18/03/2023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8596" y="646654"/>
            <a:ext cx="8358246" cy="5925618"/>
          </a:xfrm>
          <a:prstGeom prst="rect">
            <a:avLst/>
          </a:prstGeom>
          <a:noFill/>
        </p:spPr>
      </p:pic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550842" y="260649"/>
            <a:ext cx="8125614" cy="144016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Giáo Án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50842" y="3140387"/>
            <a:ext cx="84249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LĨNH VỰC PHÁT TRIỂN NHẬN THỨC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Chắp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mới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Đối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tượng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3- 4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tuổi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Giáo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Nguyễn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Thị</a:t>
            </a:r>
            <a:r>
              <a:rPr lang="en-US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Mai Anh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nhọn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giỏi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221</Words>
  <Application>Microsoft Office PowerPoint</Application>
  <PresentationFormat>On-screen Show (4:3)</PresentationFormat>
  <Paragraphs>24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.VnTifani Heavy</vt:lpstr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Administrator</cp:lastModifiedBy>
  <cp:revision>69</cp:revision>
  <dcterms:created xsi:type="dcterms:W3CDTF">2015-10-27T05:14:19Z</dcterms:created>
  <dcterms:modified xsi:type="dcterms:W3CDTF">2023-03-18T10:10:35Z</dcterms:modified>
</cp:coreProperties>
</file>